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5" r:id="rId10"/>
    <p:sldId id="267" r:id="rId11"/>
    <p:sldId id="264" r:id="rId12"/>
    <p:sldId id="263" r:id="rId13"/>
    <p:sldId id="266" r:id="rId14"/>
    <p:sldId id="268" r:id="rId15"/>
    <p:sldId id="269" r:id="rId16"/>
    <p:sldId id="270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99"/>
    <a:srgbClr val="000066"/>
    <a:srgbClr val="0000FF"/>
    <a:srgbClr val="FF0000"/>
    <a:srgbClr val="FF3300"/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89" autoAdjust="0"/>
    <p:restoredTop sz="94660"/>
  </p:normalViewPr>
  <p:slideViewPr>
    <p:cSldViewPr>
      <p:cViewPr>
        <p:scale>
          <a:sx n="49" d="100"/>
          <a:sy n="49" d="100"/>
        </p:scale>
        <p:origin x="-1663" y="-2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60000"/>
                <a:lumOff val="40000"/>
              </a:schemeClr>
            </a:gs>
            <a:gs pos="49000">
              <a:schemeClr val="bg2">
                <a:lumMod val="75000"/>
              </a:schemeClr>
            </a:gs>
            <a:gs pos="95000">
              <a:schemeClr val="bg2">
                <a:lumMod val="5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99CEF14-AA94-4B50-AFB8-576BD3EDAD73}" type="datetimeFigureOut">
              <a:rPr lang="ru-RU" smtClean="0"/>
              <a:t>07.02.2017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87B3B199-198E-41B0-B6DD-C6EB40B3AEA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1621" y="404664"/>
            <a:ext cx="6440760" cy="1597888"/>
          </a:xfrm>
        </p:spPr>
        <p:txBody>
          <a:bodyPr>
            <a:normAutofit/>
          </a:bodyPr>
          <a:lstStyle/>
          <a:p>
            <a:r>
              <a:rPr lang="uk-UA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пішов з її життя, щоб почати своє </a:t>
            </a:r>
            <a:endParaRPr lang="ru-RU" b="1" i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2060848"/>
            <a:ext cx="6400800" cy="762000"/>
          </a:xfrm>
        </p:spPr>
        <p:txBody>
          <a:bodyPr>
            <a:noAutofit/>
          </a:bodyPr>
          <a:lstStyle/>
          <a:p>
            <a:r>
              <a:rPr lang="uk-UA" sz="3600" b="1" dirty="0" err="1" smtClean="0">
                <a:solidFill>
                  <a:srgbClr val="000066"/>
                </a:solidFill>
              </a:rPr>
              <a:t>Ерік</a:t>
            </a:r>
            <a:r>
              <a:rPr lang="uk-UA" sz="3600" b="1" dirty="0" smtClean="0">
                <a:solidFill>
                  <a:srgbClr val="000066"/>
                </a:solidFill>
              </a:rPr>
              <a:t> Вольф </a:t>
            </a:r>
            <a:r>
              <a:rPr lang="uk-UA" sz="3600" b="1" dirty="0" err="1" smtClean="0">
                <a:solidFill>
                  <a:srgbClr val="000066"/>
                </a:solidFill>
              </a:rPr>
              <a:t>Сігал</a:t>
            </a:r>
            <a:endParaRPr lang="ru-RU" sz="3600" b="1" dirty="0">
              <a:solidFill>
                <a:srgbClr val="000066"/>
              </a:solidFill>
            </a:endParaRPr>
          </a:p>
        </p:txBody>
      </p:sp>
      <p:pic>
        <p:nvPicPr>
          <p:cNvPr id="1026" name="Picture 2" descr="I:\Наталії Володимирівні\i 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204864"/>
            <a:ext cx="3353225" cy="44349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90278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871700" y="661084"/>
            <a:ext cx="5400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Бібліографія</a:t>
            </a:r>
            <a:r>
              <a:rPr lang="uk-UA" dirty="0" smtClean="0"/>
              <a:t> 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9532" y="1436696"/>
            <a:ext cx="691276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b="1" dirty="0" smtClean="0"/>
              <a:t>1968 – Жовтий підводний човен </a:t>
            </a:r>
          </a:p>
          <a:p>
            <a:r>
              <a:rPr lang="uk-UA" sz="2400" b="1" dirty="0" smtClean="0"/>
              <a:t>1968 – Комедія </a:t>
            </a:r>
            <a:r>
              <a:rPr lang="uk-UA" sz="2400" b="1" dirty="0" err="1" smtClean="0"/>
              <a:t>Плавта</a:t>
            </a:r>
            <a:r>
              <a:rPr lang="uk-UA" sz="2400" b="1" dirty="0" smtClean="0"/>
              <a:t> </a:t>
            </a:r>
          </a:p>
          <a:p>
            <a:r>
              <a:rPr lang="uk-UA" sz="2400" b="1" dirty="0" smtClean="0"/>
              <a:t>1970 – Історія кохання </a:t>
            </a:r>
          </a:p>
          <a:p>
            <a:r>
              <a:rPr lang="uk-UA" sz="2400" b="1" dirty="0" smtClean="0"/>
              <a:t>1970 – Ігри </a:t>
            </a:r>
          </a:p>
          <a:p>
            <a:r>
              <a:rPr lang="uk-UA" sz="2400" b="1" dirty="0" smtClean="0"/>
              <a:t>1971 – Без видимих причин </a:t>
            </a:r>
          </a:p>
          <a:p>
            <a:r>
              <a:rPr lang="uk-UA" sz="2400" b="1" dirty="0" smtClean="0"/>
              <a:t>1973 – Сценарій щастя </a:t>
            </a:r>
          </a:p>
          <a:p>
            <a:r>
              <a:rPr lang="uk-UA" sz="2400" b="1" dirty="0" smtClean="0"/>
              <a:t>1977-1978 -  Історія Олівера </a:t>
            </a:r>
          </a:p>
          <a:p>
            <a:r>
              <a:rPr lang="uk-UA" sz="2400" b="1" dirty="0" smtClean="0"/>
              <a:t>1980-1983 – Чоловік, жінка і дитина </a:t>
            </a:r>
          </a:p>
          <a:p>
            <a:r>
              <a:rPr lang="uk-UA" sz="2400" b="1" dirty="0" smtClean="0"/>
              <a:t>1980 – Зміна сезонів </a:t>
            </a:r>
          </a:p>
          <a:p>
            <a:r>
              <a:rPr lang="uk-UA" sz="2400" b="1" dirty="0" smtClean="0"/>
              <a:t>1985 – Однокурсники </a:t>
            </a:r>
          </a:p>
          <a:p>
            <a:r>
              <a:rPr lang="uk-UA" sz="2400" b="1" dirty="0" smtClean="0"/>
              <a:t>1992 – Зберігаючи віру</a:t>
            </a:r>
          </a:p>
          <a:p>
            <a:r>
              <a:rPr lang="uk-UA" sz="2400" b="1" dirty="0" smtClean="0"/>
              <a:t>1995 – </a:t>
            </a:r>
            <a:r>
              <a:rPr lang="uk-UA" sz="2400" b="1" dirty="0" err="1" smtClean="0"/>
              <a:t>Зцілююче</a:t>
            </a:r>
            <a:r>
              <a:rPr lang="uk-UA" sz="2400" b="1" dirty="0" smtClean="0"/>
              <a:t> кохання </a:t>
            </a:r>
          </a:p>
          <a:p>
            <a:r>
              <a:rPr lang="uk-UA" sz="2400" b="1" dirty="0" smtClean="0"/>
              <a:t>1998 – Тільки кохання  </a:t>
            </a:r>
          </a:p>
          <a:p>
            <a:endParaRPr lang="ru-RU" dirty="0"/>
          </a:p>
        </p:txBody>
      </p:sp>
      <p:pic>
        <p:nvPicPr>
          <p:cNvPr id="13315" name="Picture 3" descr="C:\Users\admin\Pictures\09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92242"/>
            <a:ext cx="3419414" cy="425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22534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91880" y="243512"/>
            <a:ext cx="565212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err="1"/>
              <a:t>Ніколи</a:t>
            </a:r>
            <a:r>
              <a:rPr lang="ru-RU" sz="2400" b="1" i="1" dirty="0"/>
              <a:t> </a:t>
            </a:r>
            <a:r>
              <a:rPr lang="ru-RU" sz="2400" b="1" i="1" dirty="0" err="1"/>
              <a:t>ще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не ставила </a:t>
            </a:r>
            <a:r>
              <a:rPr lang="ru-RU" sz="2400" b="1" i="1" dirty="0" err="1"/>
              <a:t>Меттью</a:t>
            </a:r>
            <a:r>
              <a:rPr lang="ru-RU" sz="2400" b="1" i="1" dirty="0"/>
              <a:t> </a:t>
            </a:r>
            <a:r>
              <a:rPr lang="ru-RU" sz="2400" b="1" i="1" dirty="0" smtClean="0"/>
              <a:t>Х</a:t>
            </a:r>
            <a:r>
              <a:rPr lang="uk-UA" sz="2400" b="1" i="1" dirty="0"/>
              <a:t>і</a:t>
            </a:r>
            <a:r>
              <a:rPr lang="ru-RU" sz="2400" b="1" i="1" dirty="0" err="1" smtClean="0"/>
              <a:t>ллера</a:t>
            </a:r>
            <a:r>
              <a:rPr lang="ru-RU" sz="2400" b="1" i="1" dirty="0" smtClean="0"/>
              <a:t> </a:t>
            </a:r>
            <a:r>
              <a:rPr lang="ru-RU" sz="2400" b="1" i="1" dirty="0"/>
              <a:t>перед таким </a:t>
            </a:r>
            <a:r>
              <a:rPr lang="ru-RU" sz="2400" b="1" i="1" dirty="0" err="1" smtClean="0"/>
              <a:t>вибором</a:t>
            </a:r>
            <a:r>
              <a:rPr lang="ru-RU" sz="2400" b="1" i="1" dirty="0" smtClean="0"/>
              <a:t>. </a:t>
            </a:r>
            <a:r>
              <a:rPr lang="ru-RU" sz="2400" b="1" i="1" dirty="0" err="1" smtClean="0"/>
              <a:t>Прекрасний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лікар</a:t>
            </a:r>
            <a:r>
              <a:rPr lang="ru-RU" sz="2400" b="1" i="1" dirty="0"/>
              <a:t>, </a:t>
            </a:r>
            <a:r>
              <a:rPr lang="ru-RU" sz="2400" b="1" i="1" dirty="0" err="1"/>
              <a:t>талановитий</a:t>
            </a:r>
            <a:r>
              <a:rPr lang="ru-RU" sz="2400" b="1" i="1" dirty="0"/>
              <a:t> </a:t>
            </a:r>
            <a:r>
              <a:rPr lang="ru-RU" sz="2400" b="1" i="1" dirty="0" err="1"/>
              <a:t>дослідник</a:t>
            </a:r>
            <a:r>
              <a:rPr lang="ru-RU" sz="2400" b="1" i="1" dirty="0"/>
              <a:t>, </a:t>
            </a:r>
            <a:r>
              <a:rPr lang="ru-RU" sz="2400" b="1" i="1" dirty="0" err="1"/>
              <a:t>він</a:t>
            </a:r>
            <a:r>
              <a:rPr lang="ru-RU" sz="2400" b="1" i="1" dirty="0"/>
              <a:t> повернув до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багатьох</a:t>
            </a:r>
            <a:r>
              <a:rPr lang="ru-RU" sz="2400" b="1" i="1" dirty="0"/>
              <a:t> </a:t>
            </a:r>
            <a:r>
              <a:rPr lang="ru-RU" sz="2400" b="1" i="1" dirty="0" err="1"/>
              <a:t>своїх</a:t>
            </a:r>
            <a:r>
              <a:rPr lang="ru-RU" sz="2400" b="1" i="1" dirty="0"/>
              <a:t> </a:t>
            </a:r>
            <a:r>
              <a:rPr lang="ru-RU" sz="2400" b="1" i="1" dirty="0" err="1"/>
              <a:t>пацієнтів</a:t>
            </a:r>
            <a:r>
              <a:rPr lang="ru-RU" sz="2400" b="1" i="1" dirty="0"/>
              <a:t>, але </a:t>
            </a:r>
            <a:r>
              <a:rPr lang="ru-RU" sz="2400" b="1" i="1" dirty="0" err="1"/>
              <a:t>безсилий</a:t>
            </a:r>
            <a:r>
              <a:rPr lang="ru-RU" sz="2400" b="1" i="1" dirty="0"/>
              <a:t> </a:t>
            </a:r>
            <a:r>
              <a:rPr lang="ru-RU" sz="2400" b="1" i="1" dirty="0" err="1"/>
              <a:t>допомогти</a:t>
            </a:r>
            <a:r>
              <a:rPr lang="ru-RU" sz="2400" b="1" i="1" dirty="0"/>
              <a:t> </a:t>
            </a:r>
            <a:r>
              <a:rPr lang="ru-RU" sz="2400" b="1" i="1" dirty="0" err="1"/>
              <a:t>жінці</a:t>
            </a:r>
            <a:r>
              <a:rPr lang="ru-RU" sz="2400" b="1" i="1" dirty="0"/>
              <a:t>, яка </a:t>
            </a:r>
            <a:endParaRPr lang="ru-RU" sz="2400" b="1" i="1" dirty="0" smtClean="0"/>
          </a:p>
          <a:p>
            <a:r>
              <a:rPr lang="ru-RU" sz="2400" b="1" i="1" dirty="0" err="1" smtClean="0"/>
              <a:t>була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любов'ю</a:t>
            </a:r>
            <a:r>
              <a:rPr lang="ru-RU" sz="2400" b="1" i="1" dirty="0"/>
              <a:t> </a:t>
            </a:r>
            <a:r>
              <a:rPr lang="ru-RU" sz="2400" b="1" i="1" dirty="0" err="1"/>
              <a:t>всього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. </a:t>
            </a:r>
            <a:endParaRPr lang="ru-RU" sz="2400" b="1" i="1" dirty="0" smtClean="0"/>
          </a:p>
          <a:p>
            <a:r>
              <a:rPr lang="ru-RU" sz="2400" b="1" i="1" dirty="0" smtClean="0"/>
              <a:t>Але </a:t>
            </a:r>
            <a:r>
              <a:rPr lang="ru-RU" sz="2400" b="1" i="1" dirty="0" err="1"/>
              <a:t>Сільвія</a:t>
            </a:r>
            <a:r>
              <a:rPr lang="ru-RU" sz="2400" b="1" i="1" dirty="0"/>
              <a:t> </a:t>
            </a:r>
            <a:r>
              <a:rPr lang="ru-RU" sz="2400" b="1" i="1" dirty="0" err="1"/>
              <a:t>Далессандро</a:t>
            </a:r>
            <a:r>
              <a:rPr lang="ru-RU" sz="2400" b="1" i="1" dirty="0"/>
              <a:t> </a:t>
            </a:r>
            <a:r>
              <a:rPr lang="ru-RU" sz="2400" b="1" i="1" dirty="0" err="1"/>
              <a:t>безмежно</a:t>
            </a:r>
            <a:r>
              <a:rPr lang="ru-RU" sz="2400" b="1" i="1" dirty="0"/>
              <a:t> </a:t>
            </a:r>
            <a:r>
              <a:rPr lang="ru-RU" sz="2400" b="1" i="1" dirty="0" err="1"/>
              <a:t>вірить</a:t>
            </a:r>
            <a:r>
              <a:rPr lang="ru-RU" sz="2400" b="1" i="1" dirty="0"/>
              <a:t>, </a:t>
            </a:r>
            <a:r>
              <a:rPr lang="ru-RU" sz="2400" b="1" i="1" dirty="0" err="1"/>
              <a:t>що</a:t>
            </a:r>
            <a:r>
              <a:rPr lang="ru-RU" sz="2400" b="1" i="1" dirty="0"/>
              <a:t> Мет </a:t>
            </a:r>
            <a:r>
              <a:rPr lang="ru-RU" sz="2400" b="1" i="1" dirty="0" err="1"/>
              <a:t>зможе</a:t>
            </a:r>
            <a:r>
              <a:rPr lang="ru-RU" sz="2400" b="1" i="1" dirty="0"/>
              <a:t> </a:t>
            </a:r>
            <a:r>
              <a:rPr lang="ru-RU" sz="2400" b="1" i="1" dirty="0" err="1"/>
              <a:t>її</a:t>
            </a:r>
            <a:r>
              <a:rPr lang="ru-RU" sz="2400" b="1" i="1" dirty="0"/>
              <a:t> </a:t>
            </a:r>
            <a:r>
              <a:rPr lang="ru-RU" sz="2400" b="1" i="1" dirty="0" err="1"/>
              <a:t>врятувати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r>
              <a:rPr lang="ru-RU" sz="2400" b="1" i="1" dirty="0" smtClean="0"/>
              <a:t>і </a:t>
            </a:r>
            <a:r>
              <a:rPr lang="ru-RU" sz="2400" b="1" i="1" dirty="0"/>
              <a:t>вони </a:t>
            </a:r>
            <a:r>
              <a:rPr lang="ru-RU" sz="2400" b="1" i="1" dirty="0" err="1"/>
              <a:t>знову</a:t>
            </a:r>
            <a:r>
              <a:rPr lang="ru-RU" sz="2400" b="1" i="1" dirty="0"/>
              <a:t> </a:t>
            </a:r>
            <a:r>
              <a:rPr lang="ru-RU" sz="2400" b="1" i="1" dirty="0" err="1"/>
              <a:t>будуть</a:t>
            </a:r>
            <a:r>
              <a:rPr lang="ru-RU" sz="2400" b="1" i="1" dirty="0"/>
              <a:t> разом.</a:t>
            </a:r>
          </a:p>
          <a:p>
            <a:r>
              <a:rPr lang="ru-RU" sz="2400" b="1" i="1" dirty="0" err="1" smtClean="0"/>
              <a:t>Ще</a:t>
            </a:r>
            <a:r>
              <a:rPr lang="ru-RU" sz="2400" b="1" i="1" dirty="0" smtClean="0"/>
              <a:t> </a:t>
            </a:r>
            <a:r>
              <a:rPr lang="ru-RU" sz="2400" b="1" i="1" dirty="0"/>
              <a:t>одна </a:t>
            </a:r>
            <a:r>
              <a:rPr lang="ru-RU" sz="2400" b="1" i="1" dirty="0" err="1"/>
              <a:t>щира</a:t>
            </a:r>
            <a:r>
              <a:rPr lang="ru-RU" sz="2400" b="1" i="1" dirty="0"/>
              <a:t> і </a:t>
            </a:r>
            <a:r>
              <a:rPr lang="ru-RU" sz="2400" b="1" i="1" dirty="0" err="1"/>
              <a:t>зворушлива</a:t>
            </a:r>
            <a:r>
              <a:rPr lang="ru-RU" sz="2400" b="1" i="1" dirty="0"/>
              <a:t> </a:t>
            </a:r>
            <a:r>
              <a:rPr lang="ru-RU" sz="2400" b="1" i="1" dirty="0" err="1"/>
              <a:t>історія</a:t>
            </a:r>
            <a:r>
              <a:rPr lang="ru-RU" sz="2400" b="1" i="1" dirty="0"/>
              <a:t> </a:t>
            </a:r>
            <a:r>
              <a:rPr lang="ru-RU" sz="2400" b="1" i="1" dirty="0" err="1"/>
              <a:t>кохання</a:t>
            </a:r>
            <a:r>
              <a:rPr lang="ru-RU" sz="2400" b="1" i="1" dirty="0"/>
              <a:t> </a:t>
            </a:r>
            <a:r>
              <a:rPr lang="ru-RU" sz="2400" b="1" i="1" dirty="0" err="1"/>
              <a:t>від</a:t>
            </a:r>
            <a:r>
              <a:rPr lang="ru-RU" sz="2400" b="1" i="1" dirty="0"/>
              <a:t> великого </a:t>
            </a:r>
            <a:r>
              <a:rPr lang="ru-RU" sz="2400" b="1" i="1" dirty="0" err="1"/>
              <a:t>Еріка</a:t>
            </a:r>
            <a:r>
              <a:rPr lang="ru-RU" sz="2400" b="1" i="1" dirty="0"/>
              <a:t> </a:t>
            </a:r>
            <a:r>
              <a:rPr lang="ru-RU" sz="2400" b="1" i="1" dirty="0" err="1"/>
              <a:t>Сігала</a:t>
            </a:r>
            <a:r>
              <a:rPr lang="ru-RU" sz="2400" b="1" i="1" dirty="0"/>
              <a:t>, автора </a:t>
            </a:r>
            <a:r>
              <a:rPr lang="ru-RU" sz="2400" b="1" i="1" dirty="0" err="1"/>
              <a:t>кількох</a:t>
            </a:r>
            <a:r>
              <a:rPr lang="ru-RU" sz="2400" b="1" i="1" dirty="0"/>
              <a:t> </a:t>
            </a:r>
            <a:r>
              <a:rPr lang="ru-RU" sz="2400" b="1" i="1" dirty="0" err="1"/>
              <a:t>світових</a:t>
            </a:r>
            <a:r>
              <a:rPr lang="ru-RU" sz="2400" b="1" i="1" dirty="0"/>
              <a:t> </a:t>
            </a:r>
            <a:r>
              <a:rPr lang="ru-RU" sz="2400" b="1" i="1" dirty="0" err="1"/>
              <a:t>бестселерів</a:t>
            </a:r>
            <a:r>
              <a:rPr lang="ru-RU" sz="2400" b="1" i="1" dirty="0"/>
              <a:t>, </a:t>
            </a:r>
            <a:r>
              <a:rPr lang="ru-RU" sz="2400" b="1" i="1" dirty="0" err="1"/>
              <a:t>які</a:t>
            </a:r>
            <a:r>
              <a:rPr lang="ru-RU" sz="2400" b="1" i="1" dirty="0"/>
              <a:t> </a:t>
            </a:r>
            <a:r>
              <a:rPr lang="ru-RU" sz="2400" b="1" i="1" dirty="0" err="1"/>
              <a:t>розійшлися</a:t>
            </a:r>
            <a:r>
              <a:rPr lang="ru-RU" sz="2400" b="1" i="1" dirty="0"/>
              <a:t> </a:t>
            </a:r>
            <a:r>
              <a:rPr lang="ru-RU" sz="2400" b="1" i="1" dirty="0" err="1"/>
              <a:t>багатомільйонними</a:t>
            </a:r>
            <a:r>
              <a:rPr lang="ru-RU" sz="2400" b="1" i="1" dirty="0"/>
              <a:t> тиражами і </a:t>
            </a:r>
            <a:r>
              <a:rPr lang="ru-RU" sz="2400" b="1" i="1" dirty="0" err="1" smtClean="0"/>
              <a:t>які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неодноразово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були</a:t>
            </a:r>
            <a:r>
              <a:rPr lang="ru-RU" sz="2400" b="1" i="1" dirty="0" smtClean="0"/>
              <a:t> </a:t>
            </a:r>
            <a:r>
              <a:rPr lang="ru-RU" sz="2400" b="1" i="1" dirty="0" err="1" smtClean="0"/>
              <a:t>екранізовані</a:t>
            </a:r>
            <a:endParaRPr lang="ru-RU" sz="2400" b="1" i="1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8" y="908720"/>
            <a:ext cx="2871708" cy="4752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161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8" y="34280"/>
            <a:ext cx="9156857" cy="6823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36896" y="332656"/>
            <a:ext cx="5400600" cy="626469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i="1" dirty="0"/>
              <a:t>Вони </a:t>
            </a:r>
            <a:r>
              <a:rPr lang="ru-RU" sz="2400" b="1" i="1" dirty="0" err="1"/>
              <a:t>зустрілися</a:t>
            </a:r>
            <a:r>
              <a:rPr lang="ru-RU" sz="2400" b="1" i="1" dirty="0"/>
              <a:t> </a:t>
            </a:r>
            <a:r>
              <a:rPr lang="ru-RU" sz="2400" b="1" i="1" dirty="0" err="1"/>
              <a:t>випадково</a:t>
            </a:r>
            <a:r>
              <a:rPr lang="ru-RU" sz="2400" b="1" i="1" dirty="0"/>
              <a:t> - </a:t>
            </a:r>
            <a:r>
              <a:rPr lang="ru-RU" sz="2400" b="1" i="1" dirty="0" err="1"/>
              <a:t>майбутній</a:t>
            </a:r>
            <a:r>
              <a:rPr lang="ru-RU" sz="2400" b="1" i="1" dirty="0"/>
              <a:t> юрист, один з </a:t>
            </a: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err="1" smtClean="0"/>
              <a:t>найкращих</a:t>
            </a:r>
            <a:r>
              <a:rPr lang="ru-RU" sz="2400" b="1" i="1" dirty="0" smtClean="0"/>
              <a:t> </a:t>
            </a:r>
            <a:r>
              <a:rPr lang="ru-RU" sz="2400" b="1" i="1" dirty="0"/>
              <a:t>в </a:t>
            </a:r>
            <a:r>
              <a:rPr lang="ru-RU" sz="2400" b="1" i="1" dirty="0" err="1"/>
              <a:t>Гарварді</a:t>
            </a:r>
            <a:r>
              <a:rPr lang="ru-RU" sz="2400" b="1" i="1" dirty="0"/>
              <a:t>, і студентка </a:t>
            </a:r>
            <a:r>
              <a:rPr lang="ru-RU" sz="2400" b="1" i="1" dirty="0" err="1"/>
              <a:t>музичного</a:t>
            </a:r>
            <a:r>
              <a:rPr lang="ru-RU" sz="2400" b="1" i="1" dirty="0"/>
              <a:t> </a:t>
            </a:r>
            <a:r>
              <a:rPr lang="ru-RU" sz="2400" b="1" i="1" dirty="0" err="1"/>
              <a:t>коледжу</a:t>
            </a:r>
            <a:r>
              <a:rPr lang="ru-RU" sz="2400" b="1" i="1" dirty="0"/>
              <a:t>, </a:t>
            </a:r>
            <a:r>
              <a:rPr lang="ru-RU" sz="2400" b="1" i="1" dirty="0" err="1"/>
              <a:t>примхлива</a:t>
            </a:r>
            <a:r>
              <a:rPr lang="ru-RU" sz="2400" b="1" i="1" dirty="0"/>
              <a:t> і </a:t>
            </a:r>
            <a:r>
              <a:rPr lang="ru-RU" sz="2400" b="1" i="1" dirty="0" err="1"/>
              <a:t>взагалі</a:t>
            </a:r>
            <a:r>
              <a:rPr lang="ru-RU" sz="2400" b="1" i="1" dirty="0"/>
              <a:t>  </a:t>
            </a:r>
            <a:r>
              <a:rPr lang="ru-RU" sz="2400" b="1" i="1" dirty="0" err="1" smtClean="0"/>
              <a:t>занадто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розумна</a:t>
            </a:r>
            <a:r>
              <a:rPr lang="ru-RU" sz="2400" b="1" i="1" dirty="0"/>
              <a:t> </a:t>
            </a:r>
            <a:endParaRPr lang="ru-RU" sz="2400" b="1" i="1" dirty="0" smtClean="0"/>
          </a:p>
          <a:p>
            <a:pPr indent="0">
              <a:buNone/>
            </a:pPr>
            <a:r>
              <a:rPr lang="ru-RU" sz="2400" b="1" i="1" dirty="0" smtClean="0"/>
              <a:t>для </a:t>
            </a:r>
            <a:r>
              <a:rPr lang="ru-RU" sz="2400" b="1" i="1" dirty="0" err="1" smtClean="0"/>
              <a:t>дівч</a:t>
            </a:r>
            <a:r>
              <a:rPr lang="uk-UA" sz="2400" b="1" i="1" dirty="0" err="1" smtClean="0"/>
              <a:t>ини</a:t>
            </a:r>
            <a:r>
              <a:rPr lang="ru-RU" sz="2400" b="1" i="1" dirty="0" smtClean="0"/>
              <a:t>. </a:t>
            </a:r>
            <a:r>
              <a:rPr lang="ru-RU" sz="2400" b="1" i="1" dirty="0"/>
              <a:t>Вони </a:t>
            </a:r>
            <a:r>
              <a:rPr lang="ru-RU" sz="2400" b="1" i="1" dirty="0" err="1"/>
              <a:t>познайомилися</a:t>
            </a:r>
            <a:r>
              <a:rPr lang="ru-RU" sz="2400" b="1" i="1" dirty="0"/>
              <a:t>, </a:t>
            </a:r>
            <a:r>
              <a:rPr lang="ru-RU" sz="2400" b="1" i="1" dirty="0" err="1"/>
              <a:t>закохалися</a:t>
            </a:r>
            <a:r>
              <a:rPr lang="ru-RU" sz="2400" b="1" i="1" dirty="0"/>
              <a:t>, </a:t>
            </a:r>
            <a:r>
              <a:rPr lang="ru-RU" sz="2400" b="1" i="1" dirty="0" err="1"/>
              <a:t>одружилися</a:t>
            </a:r>
            <a:r>
              <a:rPr lang="ru-RU" sz="2400" b="1" i="1" dirty="0"/>
              <a:t>, почали </a:t>
            </a:r>
            <a:r>
              <a:rPr lang="ru-RU" sz="2400" b="1" i="1" dirty="0" err="1"/>
              <a:t>жити</a:t>
            </a:r>
            <a:r>
              <a:rPr lang="ru-RU" sz="2400" b="1" i="1" dirty="0"/>
              <a:t>. </a:t>
            </a:r>
            <a:r>
              <a:rPr lang="ru-RU" sz="2400" b="1" i="1" dirty="0" err="1"/>
              <a:t>Іноді</a:t>
            </a:r>
            <a:r>
              <a:rPr lang="ru-RU" sz="2400" b="1" i="1" dirty="0"/>
              <a:t> </a:t>
            </a:r>
            <a:r>
              <a:rPr lang="ru-RU" sz="2400" b="1" i="1" dirty="0" err="1"/>
              <a:t>сварилися</a:t>
            </a:r>
            <a:r>
              <a:rPr lang="ru-RU" sz="2400" b="1" i="1" dirty="0"/>
              <a:t>. </a:t>
            </a:r>
            <a:r>
              <a:rPr lang="ru-RU" sz="2400" b="1" i="1" dirty="0" err="1"/>
              <a:t>Мріяли</a:t>
            </a:r>
            <a:r>
              <a:rPr lang="ru-RU" sz="2400" b="1" i="1" dirty="0"/>
              <a:t> про </a:t>
            </a:r>
            <a:r>
              <a:rPr lang="ru-RU" sz="2400" b="1" i="1" dirty="0" err="1"/>
              <a:t>дітей</a:t>
            </a:r>
            <a:r>
              <a:rPr lang="ru-RU" sz="2400" b="1" i="1" dirty="0"/>
              <a:t>, але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розсудило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інакше</a:t>
            </a:r>
            <a:r>
              <a:rPr lang="ru-RU" sz="2400" b="1" i="1" dirty="0"/>
              <a:t>. </a:t>
            </a:r>
            <a:r>
              <a:rPr lang="ru-RU" sz="2400" b="1" i="1" dirty="0" err="1"/>
              <a:t>Звичайна</a:t>
            </a:r>
            <a:r>
              <a:rPr lang="ru-RU" sz="2400" b="1" i="1" dirty="0"/>
              <a:t> </a:t>
            </a:r>
            <a:r>
              <a:rPr lang="ru-RU" sz="2400" b="1" i="1" dirty="0" err="1"/>
              <a:t>історія</a:t>
            </a:r>
            <a:r>
              <a:rPr lang="ru-RU" sz="2400" b="1" i="1" dirty="0"/>
              <a:t>. </a:t>
            </a:r>
            <a:r>
              <a:rPr lang="ru-RU" sz="2400" b="1" i="1" dirty="0" err="1"/>
              <a:t>Вічна</a:t>
            </a:r>
            <a:r>
              <a:rPr lang="ru-RU" sz="2400" b="1" i="1" dirty="0"/>
              <a:t> як </a:t>
            </a:r>
            <a:r>
              <a:rPr lang="ru-RU" sz="2400" b="1" i="1" dirty="0" err="1"/>
              <a:t>світ</a:t>
            </a:r>
            <a:r>
              <a:rPr lang="ru-RU" sz="2400" b="1" i="1" dirty="0"/>
              <a:t>. 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598" y="952432"/>
            <a:ext cx="2923920" cy="4987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8596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991"/>
            <a:ext cx="9144000" cy="6850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23928" y="790854"/>
            <a:ext cx="5022304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/>
              <a:t>Лора і </a:t>
            </a:r>
            <a:r>
              <a:rPr lang="ru-RU" sz="2400" b="1" i="1" dirty="0" err="1"/>
              <a:t>Барні</a:t>
            </a:r>
            <a:r>
              <a:rPr lang="ru-RU" sz="2400" b="1" i="1" dirty="0"/>
              <a:t> знали один одного з </a:t>
            </a:r>
            <a:r>
              <a:rPr lang="ru-RU" sz="2400" b="1" i="1" dirty="0" err="1"/>
              <a:t>дитинства</a:t>
            </a:r>
            <a:r>
              <a:rPr lang="ru-RU" sz="2400" b="1" i="1" dirty="0"/>
              <a:t>. Вони разом росли і </a:t>
            </a:r>
            <a:r>
              <a:rPr lang="ru-RU" sz="2400" b="1" i="1" dirty="0" err="1"/>
              <a:t>дорослішали</a:t>
            </a:r>
            <a:r>
              <a:rPr lang="ru-RU" sz="2400" b="1" i="1" dirty="0"/>
              <a:t>, разом </a:t>
            </a:r>
            <a:r>
              <a:rPr lang="ru-RU" sz="2400" b="1" i="1" dirty="0" err="1"/>
              <a:t>мріяли</a:t>
            </a:r>
            <a:r>
              <a:rPr lang="ru-RU" sz="2400" b="1" i="1" dirty="0"/>
              <a:t> про те,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стануть</a:t>
            </a:r>
            <a:r>
              <a:rPr lang="ru-RU" sz="2400" b="1" i="1" dirty="0"/>
              <a:t> </a:t>
            </a:r>
            <a:r>
              <a:rPr lang="ru-RU" sz="2400" b="1" i="1" dirty="0" err="1"/>
              <a:t>лікарями</a:t>
            </a:r>
            <a:r>
              <a:rPr lang="ru-RU" sz="2400" b="1" i="1" dirty="0"/>
              <a:t> і </a:t>
            </a:r>
            <a:r>
              <a:rPr lang="ru-RU" sz="2400" b="1" i="1" dirty="0" err="1"/>
              <a:t>присвятять</a:t>
            </a:r>
            <a:r>
              <a:rPr lang="ru-RU" sz="2400" b="1" i="1" dirty="0"/>
              <a:t> </a:t>
            </a:r>
            <a:r>
              <a:rPr lang="ru-RU" sz="2400" b="1" i="1" dirty="0" err="1"/>
              <a:t>своє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smtClean="0"/>
              <a:t>благородному </a:t>
            </a:r>
            <a:r>
              <a:rPr lang="ru-RU" sz="2400" b="1" i="1" dirty="0" err="1" smtClean="0"/>
              <a:t>служінню</a:t>
            </a:r>
            <a:r>
              <a:rPr lang="ru-RU" sz="2400" b="1" i="1" dirty="0" smtClean="0"/>
              <a:t> </a:t>
            </a:r>
            <a:r>
              <a:rPr lang="ru-RU" sz="2400" b="1" i="1" dirty="0"/>
              <a:t>людям. </a:t>
            </a:r>
            <a:r>
              <a:rPr lang="ru-RU" sz="2400" b="1" i="1" dirty="0" err="1"/>
              <a:t>Їх</a:t>
            </a:r>
            <a:r>
              <a:rPr lang="ru-RU" sz="2400" b="1" i="1" dirty="0"/>
              <a:t> дружба </a:t>
            </a:r>
            <a:r>
              <a:rPr lang="ru-RU" sz="2400" b="1" i="1" dirty="0" err="1"/>
              <a:t>теж</a:t>
            </a:r>
            <a:r>
              <a:rPr lang="ru-RU" sz="2400" b="1" i="1" dirty="0"/>
              <a:t> росла і </a:t>
            </a:r>
            <a:r>
              <a:rPr lang="ru-RU" sz="2400" b="1" i="1" dirty="0" err="1"/>
              <a:t>міцніла</a:t>
            </a:r>
            <a:r>
              <a:rPr lang="ru-RU" sz="2400" b="1" i="1" dirty="0"/>
              <a:t>, </a:t>
            </a:r>
            <a:r>
              <a:rPr lang="ru-RU" sz="2400" b="1" i="1" dirty="0" err="1"/>
              <a:t>незважаючи</a:t>
            </a:r>
            <a:r>
              <a:rPr lang="ru-RU" sz="2400" b="1" i="1" dirty="0"/>
              <a:t> на те, </a:t>
            </a:r>
            <a:r>
              <a:rPr lang="ru-RU" sz="2400" b="1" i="1" dirty="0" err="1"/>
              <a:t>що</a:t>
            </a:r>
            <a:r>
              <a:rPr lang="ru-RU" sz="2400" b="1" i="1" dirty="0"/>
              <a:t> </a:t>
            </a:r>
            <a:r>
              <a:rPr lang="ru-RU" sz="2400" b="1" i="1" dirty="0" err="1"/>
              <a:t>життя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розвело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їх</a:t>
            </a:r>
            <a:r>
              <a:rPr lang="ru-RU" sz="2400" b="1" i="1" dirty="0"/>
              <a:t> по </a:t>
            </a:r>
            <a:r>
              <a:rPr lang="ru-RU" sz="2400" b="1" i="1" dirty="0" err="1"/>
              <a:t>різних</a:t>
            </a:r>
            <a:r>
              <a:rPr lang="ru-RU" sz="2400" b="1" i="1" dirty="0"/>
              <a:t> </a:t>
            </a:r>
            <a:r>
              <a:rPr lang="ru-RU" sz="2400" b="1" i="1" dirty="0" err="1"/>
              <a:t>містах</a:t>
            </a:r>
            <a:r>
              <a:rPr lang="ru-RU" sz="2400" b="1" i="1" dirty="0"/>
              <a:t>. Вони знали один про одного все, </a:t>
            </a:r>
            <a:r>
              <a:rPr lang="ru-RU" sz="2400" b="1" i="1" dirty="0" err="1"/>
              <a:t>починаючи</a:t>
            </a:r>
            <a:r>
              <a:rPr lang="ru-RU" sz="2400" b="1" i="1" dirty="0"/>
              <a:t> з </a:t>
            </a:r>
            <a:r>
              <a:rPr lang="ru-RU" sz="2400" b="1" i="1" dirty="0" err="1"/>
              <a:t>сімейних</a:t>
            </a:r>
            <a:r>
              <a:rPr lang="ru-RU" sz="2400" b="1" i="1" dirty="0"/>
              <a:t> </a:t>
            </a:r>
            <a:r>
              <a:rPr lang="ru-RU" sz="2400" b="1" i="1" dirty="0" err="1"/>
              <a:t>секретів</a:t>
            </a:r>
            <a:r>
              <a:rPr lang="ru-RU" sz="2400" b="1" i="1" dirty="0"/>
              <a:t> і </a:t>
            </a:r>
            <a:r>
              <a:rPr lang="ru-RU" sz="2400" b="1" i="1" dirty="0" err="1"/>
              <a:t>кінчаючи</a:t>
            </a:r>
            <a:r>
              <a:rPr lang="ru-RU" sz="2400" b="1" i="1" dirty="0"/>
              <a:t> </a:t>
            </a:r>
            <a:r>
              <a:rPr lang="ru-RU" sz="2400" b="1" i="1" dirty="0" err="1"/>
              <a:t>подробицями</a:t>
            </a:r>
            <a:r>
              <a:rPr lang="ru-RU" sz="2400" b="1" i="1" dirty="0"/>
              <a:t> </a:t>
            </a:r>
            <a:r>
              <a:rPr lang="ru-RU" sz="2400" b="1" i="1" dirty="0" err="1"/>
              <a:t>любовних</a:t>
            </a:r>
            <a:r>
              <a:rPr lang="ru-RU" sz="2400" b="1" i="1" dirty="0"/>
              <a:t> </a:t>
            </a:r>
            <a:r>
              <a:rPr lang="ru-RU" sz="2400" b="1" i="1" dirty="0" err="1"/>
              <a:t>романів</a:t>
            </a:r>
            <a:r>
              <a:rPr lang="ru-RU" sz="2400" b="1" i="1" dirty="0"/>
              <a:t>. Але </a:t>
            </a:r>
            <a:r>
              <a:rPr lang="ru-RU" sz="2400" b="1" i="1" dirty="0" err="1"/>
              <a:t>дещо</a:t>
            </a:r>
            <a:r>
              <a:rPr lang="ru-RU" sz="2400" b="1" i="1" dirty="0"/>
              <a:t> все-таки </a:t>
            </a:r>
            <a:r>
              <a:rPr lang="ru-RU" sz="2400" b="1" i="1" dirty="0" err="1"/>
              <a:t>залишалося</a:t>
            </a:r>
            <a:r>
              <a:rPr lang="ru-RU" sz="2400" b="1" i="1" dirty="0"/>
              <a:t> </a:t>
            </a:r>
            <a:r>
              <a:rPr lang="ru-RU" sz="2400" b="1" i="1" dirty="0" err="1"/>
              <a:t>таємницею</a:t>
            </a:r>
            <a:r>
              <a:rPr lang="ru-RU" sz="2400" b="1" i="1" dirty="0"/>
              <a:t> для них </a:t>
            </a:r>
            <a:r>
              <a:rPr lang="ru-RU" sz="2400" b="1" i="1" dirty="0" err="1"/>
              <a:t>обох</a:t>
            </a:r>
            <a:r>
              <a:rPr lang="ru-RU" sz="2400" b="1" i="1" dirty="0"/>
              <a:t>...</a:t>
            </a:r>
          </a:p>
        </p:txBody>
      </p:sp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944363"/>
            <a:ext cx="3240360" cy="5325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204089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512" y="20568"/>
            <a:ext cx="9161512" cy="6837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291258" y="707212"/>
            <a:ext cx="654397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/>
              <a:t>Нагороди</a:t>
            </a:r>
          </a:p>
          <a:p>
            <a:pPr algn="ctr"/>
            <a:r>
              <a:rPr lang="ru-RU" sz="3200" b="1" i="1" dirty="0" err="1" smtClean="0"/>
              <a:t>Премія</a:t>
            </a:r>
            <a:r>
              <a:rPr lang="ru-RU" sz="3200" b="1" i="1" dirty="0" smtClean="0"/>
              <a:t> </a:t>
            </a:r>
            <a:r>
              <a:rPr lang="ru-RU" sz="3200" b="1" i="1" dirty="0"/>
              <a:t>«</a:t>
            </a:r>
            <a:r>
              <a:rPr lang="ru-RU" sz="3200" b="1" i="1" dirty="0" err="1"/>
              <a:t>Золотий</a:t>
            </a:r>
            <a:r>
              <a:rPr lang="ru-RU" sz="3200" b="1" i="1" dirty="0"/>
              <a:t> глобус» за </a:t>
            </a:r>
            <a:r>
              <a:rPr lang="ru-RU" sz="3200" b="1" i="1" dirty="0" err="1"/>
              <a:t>найкращий</a:t>
            </a:r>
            <a:r>
              <a:rPr lang="ru-RU" sz="3200" b="1" i="1" dirty="0"/>
              <a:t> </a:t>
            </a:r>
            <a:r>
              <a:rPr lang="ru-RU" sz="3200" b="1" i="1" dirty="0" err="1"/>
              <a:t>сценарій</a:t>
            </a:r>
            <a:r>
              <a:rPr lang="ru-RU" sz="3200" b="1" i="1" dirty="0"/>
              <a:t> - </a:t>
            </a:r>
            <a:r>
              <a:rPr lang="ru-RU" sz="3200" b="1" i="1" dirty="0" err="1"/>
              <a:t>кінофільм</a:t>
            </a:r>
            <a:endParaRPr lang="ru-RU" sz="3200" b="1" i="1" dirty="0"/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5619" y="2276872"/>
            <a:ext cx="3255249" cy="42547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321535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84"/>
            <a:ext cx="9195084" cy="6849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89130" y="980728"/>
            <a:ext cx="74168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 smtClean="0"/>
              <a:t>Помер письменник  від інфаркту 17 січня 2010 року в Лондоні. Його було поховано 19 січня 2010 року на одному з кладовищ Лондона. Останні 25 років страждав </a:t>
            </a:r>
            <a:r>
              <a:rPr lang="uk-UA" sz="2400" b="1" i="1" dirty="0"/>
              <a:t>від хвороби Паркінсона</a:t>
            </a:r>
            <a:endParaRPr lang="ru-RU" sz="2400" b="1" i="1" dirty="0"/>
          </a:p>
        </p:txBody>
      </p:sp>
      <p:pic>
        <p:nvPicPr>
          <p:cNvPr id="15363" name="Picture 3" descr="D:\Вікі\Школа\світова\Наталії Володимирівні\12639755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7047" y="2551059"/>
            <a:ext cx="3200989" cy="4046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01988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36"/>
            <a:ext cx="9144000" cy="6856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82000" y="2194066"/>
            <a:ext cx="7380000" cy="16560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138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Дякуємо</a:t>
            </a:r>
            <a:r>
              <a:rPr lang="ru-RU" sz="138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 за </a:t>
            </a:r>
            <a:r>
              <a:rPr lang="ru-RU" sz="138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увагу</a:t>
            </a:r>
            <a:endParaRPr lang="ru-RU" sz="138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107924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746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96506"/>
            <a:ext cx="3611195" cy="4664987"/>
          </a:xfrm>
        </p:spPr>
      </p:pic>
      <p:sp>
        <p:nvSpPr>
          <p:cNvPr id="5" name="TextBox 4"/>
          <p:cNvSpPr txBox="1"/>
          <p:nvPr/>
        </p:nvSpPr>
        <p:spPr>
          <a:xfrm>
            <a:off x="4355976" y="1443841"/>
            <a:ext cx="381642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i="1" dirty="0" err="1" smtClean="0"/>
              <a:t>Ерік</a:t>
            </a:r>
            <a:r>
              <a:rPr lang="uk-UA" sz="2800" b="1" i="1" dirty="0" smtClean="0"/>
              <a:t> Вольф </a:t>
            </a:r>
            <a:r>
              <a:rPr lang="uk-UA" sz="2800" b="1" i="1" dirty="0" err="1" smtClean="0"/>
              <a:t>Сігал</a:t>
            </a:r>
            <a:r>
              <a:rPr lang="uk-UA" sz="2800" b="1" i="1" dirty="0" smtClean="0"/>
              <a:t> </a:t>
            </a:r>
            <a:r>
              <a:rPr lang="uk-UA" sz="2800" b="1" i="1" dirty="0" err="1" smtClean="0"/>
              <a:t>-американський</a:t>
            </a:r>
            <a:r>
              <a:rPr lang="uk-UA" sz="2800" b="1" i="1" dirty="0" smtClean="0"/>
              <a:t> письменник і сценарист, автор повісті «Історія кохання», яка вважається однією з найбільш читаних книжок ХХ сторіччя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9208744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139952" y="2132856"/>
            <a:ext cx="4608512" cy="3552057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Він народився 16 червня 1937 року в  сім’ї </a:t>
            </a:r>
            <a:r>
              <a:rPr lang="uk-UA" sz="2400" b="1" i="1" dirty="0" err="1" smtClean="0"/>
              <a:t>бруклінського</a:t>
            </a:r>
            <a:r>
              <a:rPr lang="uk-UA" sz="2400" b="1" i="1" dirty="0"/>
              <a:t> рабина </a:t>
            </a:r>
            <a:r>
              <a:rPr lang="uk-UA" sz="2400" b="1" i="1" dirty="0" err="1"/>
              <a:t>Шмуеля</a:t>
            </a:r>
            <a:r>
              <a:rPr lang="uk-UA" sz="2400" b="1" i="1" dirty="0"/>
              <a:t> </a:t>
            </a:r>
            <a:r>
              <a:rPr lang="uk-UA" sz="2400" b="1" i="1" dirty="0" err="1"/>
              <a:t>Сігала</a:t>
            </a:r>
            <a:r>
              <a:rPr lang="uk-UA" sz="2400" b="1" i="1" dirty="0"/>
              <a:t> і </a:t>
            </a:r>
            <a:r>
              <a:rPr lang="uk-UA" sz="2400" b="1" i="1" dirty="0" err="1"/>
              <a:t>Синтії</a:t>
            </a:r>
            <a:r>
              <a:rPr lang="uk-UA" sz="2400" b="1" i="1" dirty="0"/>
              <a:t> </a:t>
            </a:r>
            <a:r>
              <a:rPr lang="uk-UA" sz="2400" b="1" i="1" dirty="0" err="1" smtClean="0"/>
              <a:t>Сігал</a:t>
            </a:r>
            <a:r>
              <a:rPr lang="uk-UA" sz="2400" b="1" i="1" dirty="0" smtClean="0"/>
              <a:t>, вродженої  </a:t>
            </a:r>
            <a:r>
              <a:rPr lang="uk-UA" sz="2400" b="1" i="1" dirty="0" err="1" smtClean="0"/>
              <a:t>Шапіро</a:t>
            </a:r>
            <a:r>
              <a:rPr lang="uk-UA" sz="2400" b="1" i="1" dirty="0" smtClean="0"/>
              <a:t>. </a:t>
            </a:r>
            <a:endParaRPr lang="ru-RU" sz="2400" b="1" i="1" dirty="0"/>
          </a:p>
        </p:txBody>
      </p:sp>
      <p:pic>
        <p:nvPicPr>
          <p:cNvPr id="2052" name="Picture 4" descr="I:\Наталії Володимирівні\i (1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52539"/>
            <a:ext cx="3364304" cy="463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1692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4000" y="404664"/>
            <a:ext cx="6936000" cy="3112169"/>
          </a:xfrm>
        </p:spPr>
        <p:txBody>
          <a:bodyPr>
            <a:noAutofit/>
          </a:bodyPr>
          <a:lstStyle/>
          <a:p>
            <a:pPr indent="0" algn="ctr">
              <a:buNone/>
            </a:pPr>
            <a:r>
              <a:rPr lang="ru-RU" sz="2400" b="1" i="1" dirty="0"/>
              <a:t>У </a:t>
            </a:r>
            <a:r>
              <a:rPr lang="ru-RU" sz="2400" b="1" i="1" dirty="0" err="1"/>
              <a:t>дитинстві</a:t>
            </a:r>
            <a:r>
              <a:rPr lang="ru-RU" sz="2400" b="1" i="1" dirty="0"/>
              <a:t> </a:t>
            </a:r>
            <a:r>
              <a:rPr lang="ru-RU" sz="2400" b="1" i="1" dirty="0" err="1"/>
              <a:t>Ерік</a:t>
            </a:r>
            <a:r>
              <a:rPr lang="ru-RU" sz="2400" b="1" i="1" dirty="0"/>
              <a:t> </a:t>
            </a:r>
            <a:r>
              <a:rPr lang="ru-RU" sz="2400" b="1" i="1" dirty="0" err="1"/>
              <a:t>вчив</a:t>
            </a:r>
            <a:r>
              <a:rPr lang="ru-RU" sz="2400" b="1" i="1" dirty="0"/>
              <a:t> </a:t>
            </a:r>
            <a:r>
              <a:rPr lang="ru-RU" sz="2400" b="1" i="1" dirty="0" err="1"/>
              <a:t>іврит</a:t>
            </a:r>
            <a:r>
              <a:rPr lang="ru-RU" sz="2400" b="1" i="1" dirty="0"/>
              <a:t>, але, вступивши в Гарвард, став </a:t>
            </a:r>
            <a:r>
              <a:rPr lang="ru-RU" sz="2400" b="1" i="1" dirty="0" err="1"/>
              <a:t>спеціалізуватися</a:t>
            </a:r>
            <a:r>
              <a:rPr lang="ru-RU" sz="2400" b="1" i="1" dirty="0"/>
              <a:t> по </a:t>
            </a:r>
            <a:r>
              <a:rPr lang="ru-RU" sz="2400" b="1" i="1" dirty="0" err="1"/>
              <a:t>античній</a:t>
            </a:r>
            <a:r>
              <a:rPr lang="ru-RU" sz="2400" b="1" i="1" dirty="0"/>
              <a:t> </a:t>
            </a:r>
            <a:r>
              <a:rPr lang="ru-RU" sz="2400" b="1" i="1" dirty="0" err="1"/>
              <a:t>літературі</a:t>
            </a:r>
            <a:r>
              <a:rPr lang="ru-RU" sz="2400" b="1" i="1" dirty="0"/>
              <a:t>. Бакалавра, </a:t>
            </a:r>
            <a:r>
              <a:rPr lang="ru-RU" sz="2400" b="1" i="1" dirty="0" err="1"/>
              <a:t>магістра</a:t>
            </a:r>
            <a:r>
              <a:rPr lang="ru-RU" sz="2400" b="1" i="1" dirty="0"/>
              <a:t> та доктора </a:t>
            </a:r>
            <a:r>
              <a:rPr lang="ru-RU" sz="2400" b="1" i="1" dirty="0" err="1"/>
              <a:t>він</a:t>
            </a:r>
            <a:r>
              <a:rPr lang="ru-RU" sz="2400" b="1" i="1" dirty="0"/>
              <a:t> </a:t>
            </a:r>
            <a:r>
              <a:rPr lang="ru-RU" sz="2400" b="1" i="1" dirty="0" err="1"/>
              <a:t>отримав</a:t>
            </a:r>
            <a:r>
              <a:rPr lang="ru-RU" sz="2400" b="1" i="1" dirty="0"/>
              <a:t> за </a:t>
            </a:r>
            <a:r>
              <a:rPr lang="ru-RU" sz="2400" b="1" i="1" dirty="0" err="1"/>
              <a:t>роботи</a:t>
            </a:r>
            <a:r>
              <a:rPr lang="ru-RU" sz="2400" b="1" i="1" dirty="0"/>
              <a:t>, </a:t>
            </a:r>
            <a:r>
              <a:rPr lang="ru-RU" sz="2400" b="1" i="1" dirty="0" err="1"/>
              <a:t>присвячені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римській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комедії</a:t>
            </a:r>
            <a:r>
              <a:rPr lang="ru-RU" sz="2400" b="1" i="1" dirty="0"/>
              <a:t> (</a:t>
            </a:r>
            <a:r>
              <a:rPr lang="ru-RU" sz="2400" b="1" i="1" dirty="0" err="1"/>
              <a:t>основним</a:t>
            </a:r>
            <a:r>
              <a:rPr lang="ru-RU" sz="2400" b="1" i="1" dirty="0"/>
              <a:t> </a:t>
            </a:r>
            <a:r>
              <a:rPr lang="ru-RU" sz="2400" b="1" i="1" dirty="0" err="1"/>
              <a:t>його</a:t>
            </a:r>
            <a:r>
              <a:rPr lang="ru-RU" sz="2400" b="1" i="1" dirty="0"/>
              <a:t> </a:t>
            </a:r>
            <a:r>
              <a:rPr lang="ru-RU" sz="2400" b="1" i="1" dirty="0" err="1"/>
              <a:t>героєм</a:t>
            </a:r>
            <a:r>
              <a:rPr lang="ru-RU" sz="2400" b="1" i="1" dirty="0"/>
              <a:t> </a:t>
            </a:r>
            <a:r>
              <a:rPr lang="ru-RU" sz="2400" b="1" i="1" dirty="0" err="1"/>
              <a:t>був</a:t>
            </a:r>
            <a:r>
              <a:rPr lang="ru-RU" sz="2400" b="1" i="1" dirty="0"/>
              <a:t> </a:t>
            </a:r>
            <a:r>
              <a:rPr lang="ru-RU" sz="2400" b="1" i="1" dirty="0" err="1"/>
              <a:t>Плавт</a:t>
            </a:r>
            <a:r>
              <a:rPr lang="ru-RU" sz="2400" b="1" i="1" dirty="0"/>
              <a:t>).</a:t>
            </a:r>
          </a:p>
        </p:txBody>
      </p:sp>
      <p:pic>
        <p:nvPicPr>
          <p:cNvPr id="3074" name="Picture 2" descr="I:\Наталії Володимирівні\i (1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214" y="3284984"/>
            <a:ext cx="5387571" cy="32720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620207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2" y="21704"/>
            <a:ext cx="9175421" cy="6836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764907"/>
            <a:ext cx="8136904" cy="5688632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Зіркою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Сігал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став в 1968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році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, коли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екранах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Америки і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Європи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тріумфом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проплив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бітлівський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«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Жовтий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підводний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човен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» – один з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кращих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мультфільмів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всіх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часів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.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Сценарій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для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цього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шедевра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сюрреалістичної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анімації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написав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Сігал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(у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співавторстві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з </a:t>
            </a:r>
            <a:r>
              <a:rPr lang="ru-RU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</a:rPr>
              <a:t>трьома</a:t>
            </a:r>
            <a:r>
              <a:rPr lang="ru-RU" sz="2400" b="1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колегами</a:t>
            </a:r>
            <a:r>
              <a:rPr lang="ru-RU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)</a:t>
            </a:r>
            <a:endParaRPr lang="ru-RU" sz="2400" b="1" i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8" name="Picture 2" descr="I:\Наталії Володимирівні\yellow-submarine-head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822" y="3609223"/>
            <a:ext cx="5719231" cy="3100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8688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71600" y="548680"/>
            <a:ext cx="7560840" cy="3384376"/>
          </a:xfrm>
        </p:spPr>
        <p:txBody>
          <a:bodyPr>
            <a:noAutofit/>
          </a:bodyPr>
          <a:lstStyle/>
          <a:p>
            <a:pPr indent="0">
              <a:buNone/>
            </a:pP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Жовтий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підводний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човен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 (англ. «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Yellow Submarine») —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присвячений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групі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Бітлз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знятий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1968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році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Джорджем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Даннінгом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канадським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аніматором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який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переїхав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Лондон.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мультфільмі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звучать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пісні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 </a:t>
            </a:r>
            <a:r>
              <a:rPr lang="ru-RU" sz="2400" b="1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виконанні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Beatles</a:t>
            </a:r>
            <a:endParaRPr lang="ru-RU" sz="24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 descr="I:\Наталії Володимирівні\i (1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446512"/>
            <a:ext cx="5146200" cy="3212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60854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184" y="0"/>
            <a:ext cx="9156184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196752"/>
            <a:ext cx="4392488" cy="4464496"/>
          </a:xfrm>
        </p:spPr>
        <p:txBody>
          <a:bodyPr>
            <a:normAutofit/>
          </a:bodyPr>
          <a:lstStyle/>
          <a:p>
            <a:pPr indent="0">
              <a:buNone/>
            </a:pPr>
            <a:r>
              <a:rPr lang="uk-UA" sz="2400" b="1" i="1" dirty="0" smtClean="0"/>
              <a:t>Тоді ж </a:t>
            </a:r>
            <a:r>
              <a:rPr lang="uk-UA" sz="2400" b="1" i="1" dirty="0" err="1" smtClean="0"/>
              <a:t>Сігал</a:t>
            </a:r>
            <a:r>
              <a:rPr lang="uk-UA" sz="2400" b="1" i="1" dirty="0" smtClean="0"/>
              <a:t> написав нехитру історію </a:t>
            </a:r>
            <a:r>
              <a:rPr lang="uk-UA" sz="2400" b="1" i="1" dirty="0"/>
              <a:t>про кохання  багатого гарвардського </a:t>
            </a:r>
            <a:r>
              <a:rPr lang="uk-UA" sz="2400" b="1" i="1" dirty="0" smtClean="0"/>
              <a:t>студента і дівчини з робочої сім’ї, яка вивчає музику в </a:t>
            </a:r>
            <a:r>
              <a:rPr lang="uk-UA" sz="2400" b="1" i="1" dirty="0" err="1" smtClean="0"/>
              <a:t>Редкліффі</a:t>
            </a:r>
            <a:r>
              <a:rPr lang="uk-UA" sz="2400" b="1" i="1" dirty="0" smtClean="0"/>
              <a:t> – «дочірньому» </a:t>
            </a:r>
            <a:r>
              <a:rPr lang="uk-UA" sz="2400" b="1" i="1" dirty="0"/>
              <a:t>коледжі Гарвардського </a:t>
            </a:r>
            <a:r>
              <a:rPr lang="uk-UA" sz="2400" b="1" i="1" dirty="0" smtClean="0"/>
              <a:t>університету.</a:t>
            </a:r>
            <a:endParaRPr lang="ru-RU" sz="2400" b="1" i="1" dirty="0"/>
          </a:p>
        </p:txBody>
      </p:sp>
      <p:pic>
        <p:nvPicPr>
          <p:cNvPr id="6146" name="Picture 2" descr="I:\Наталії Володимирівні\i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208" y="1005356"/>
            <a:ext cx="3674920" cy="484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520457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07604" y="944724"/>
            <a:ext cx="7128792" cy="4968552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2400" b="1" i="1" dirty="0" err="1"/>
              <a:t>Згодом</a:t>
            </a:r>
            <a:r>
              <a:rPr lang="ru-RU" sz="2400" b="1" i="1" dirty="0"/>
              <a:t> </a:t>
            </a:r>
            <a:r>
              <a:rPr lang="ru-RU" sz="2400" b="1" i="1" dirty="0" err="1"/>
              <a:t>викладав</a:t>
            </a:r>
            <a:r>
              <a:rPr lang="ru-RU" sz="2400" b="1" i="1" dirty="0"/>
              <a:t> </a:t>
            </a:r>
            <a:r>
              <a:rPr lang="ru-RU" sz="2400" b="1" i="1" dirty="0" err="1"/>
              <a:t>античну</a:t>
            </a:r>
            <a:r>
              <a:rPr lang="ru-RU" sz="2400" b="1" i="1" dirty="0"/>
              <a:t> </a:t>
            </a:r>
            <a:r>
              <a:rPr lang="ru-RU" sz="2400" b="1" i="1" dirty="0" err="1"/>
              <a:t>літературу</a:t>
            </a:r>
            <a:r>
              <a:rPr lang="ru-RU" sz="2400" b="1" i="1" dirty="0"/>
              <a:t> у </a:t>
            </a:r>
            <a:r>
              <a:rPr lang="ru-RU" sz="2400" b="1" i="1" dirty="0" err="1"/>
              <a:t>Гарвардському</a:t>
            </a:r>
            <a:r>
              <a:rPr lang="ru-RU" sz="2400" b="1" i="1" dirty="0"/>
              <a:t> і </a:t>
            </a:r>
            <a:r>
              <a:rPr lang="ru-RU" sz="2400" b="1" i="1" dirty="0" err="1"/>
              <a:t>Принстонському</a:t>
            </a:r>
            <a:r>
              <a:rPr lang="ru-RU" sz="2400" b="1" i="1" dirty="0"/>
              <a:t> </a:t>
            </a:r>
            <a:r>
              <a:rPr lang="ru-RU" sz="2400" b="1" i="1" dirty="0" err="1"/>
              <a:t>університетах</a:t>
            </a:r>
            <a:r>
              <a:rPr lang="ru-RU" sz="2400" b="1" i="1" dirty="0"/>
              <a:t>. </a:t>
            </a:r>
            <a:r>
              <a:rPr lang="ru-RU" sz="2400" b="1" i="1" dirty="0" err="1" smtClean="0"/>
              <a:t>Він</a:t>
            </a:r>
            <a:r>
              <a:rPr lang="ru-RU" sz="2400" b="1" i="1" dirty="0" smtClean="0"/>
              <a:t> </a:t>
            </a:r>
            <a:r>
              <a:rPr lang="ru-RU" sz="2400" b="1" i="1" dirty="0" err="1"/>
              <a:t>викладав</a:t>
            </a:r>
            <a:r>
              <a:rPr lang="ru-RU" sz="2400" b="1" i="1" dirty="0"/>
              <a:t> </a:t>
            </a:r>
            <a:r>
              <a:rPr lang="ru-RU" sz="2400" b="1" i="1" dirty="0" err="1"/>
              <a:t>класичну</a:t>
            </a:r>
            <a:r>
              <a:rPr lang="ru-RU" sz="2400" b="1" i="1" dirty="0"/>
              <a:t> </a:t>
            </a:r>
            <a:r>
              <a:rPr lang="ru-RU" sz="2400" b="1" i="1" dirty="0" err="1"/>
              <a:t>літературу</a:t>
            </a:r>
            <a:r>
              <a:rPr lang="ru-RU" sz="2400" b="1" i="1" dirty="0"/>
              <a:t> в </a:t>
            </a:r>
            <a:r>
              <a:rPr lang="ru-RU" sz="2400" b="1" i="1" dirty="0" err="1"/>
              <a:t>Єльському</a:t>
            </a:r>
            <a:r>
              <a:rPr lang="ru-RU" sz="2400" b="1" i="1" dirty="0"/>
              <a:t> </a:t>
            </a:r>
            <a:r>
              <a:rPr lang="ru-RU" sz="2400" b="1" i="1" dirty="0" err="1"/>
              <a:t>університеті</a:t>
            </a:r>
            <a:r>
              <a:rPr lang="ru-RU" sz="2400" b="1" i="1" dirty="0"/>
              <a:t>  Автор низки </a:t>
            </a:r>
            <a:r>
              <a:rPr lang="ru-RU" sz="2400" b="1" i="1" dirty="0" err="1"/>
              <a:t>наукових</a:t>
            </a:r>
            <a:r>
              <a:rPr lang="ru-RU" sz="2400" b="1" i="1" dirty="0"/>
              <a:t> </a:t>
            </a:r>
            <a:r>
              <a:rPr lang="ru-RU" sz="2400" b="1" i="1" dirty="0" err="1" smtClean="0"/>
              <a:t>праць</a:t>
            </a:r>
            <a:r>
              <a:rPr lang="ru-RU" sz="2400" b="1" i="1" dirty="0" smtClean="0"/>
              <a:t>.</a:t>
            </a:r>
            <a:endParaRPr lang="ru-RU" sz="2400" b="1" i="1" dirty="0"/>
          </a:p>
        </p:txBody>
      </p:sp>
      <p:pic>
        <p:nvPicPr>
          <p:cNvPr id="7170" name="Picture 2" descr="I:\Наталії Володимирівні\i (1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212976"/>
            <a:ext cx="4752528" cy="34637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174047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3" y="0"/>
            <a:ext cx="913408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320" y="1415627"/>
            <a:ext cx="4309351" cy="5095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63688" y="548680"/>
            <a:ext cx="554461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/>
              <a:t>З 1975 </a:t>
            </a:r>
            <a:r>
              <a:rPr lang="ru-RU" sz="2400" b="1" i="1" dirty="0" err="1"/>
              <a:t>був</a:t>
            </a:r>
            <a:r>
              <a:rPr lang="ru-RU" sz="2400" b="1" i="1" dirty="0"/>
              <a:t> </a:t>
            </a:r>
            <a:r>
              <a:rPr lang="ru-RU" sz="2400" b="1" i="1" dirty="0" err="1"/>
              <a:t>одружений</a:t>
            </a:r>
            <a:r>
              <a:rPr lang="ru-RU" sz="2400" b="1" i="1" dirty="0"/>
              <a:t> на </a:t>
            </a:r>
            <a:r>
              <a:rPr lang="ru-RU" sz="2400" b="1" i="1" dirty="0" err="1"/>
              <a:t>Керен</a:t>
            </a:r>
            <a:r>
              <a:rPr lang="ru-RU" sz="2400" b="1" i="1" dirty="0"/>
              <a:t> </a:t>
            </a:r>
            <a:r>
              <a:rPr lang="ru-RU" sz="2400" b="1" i="1" dirty="0" err="1"/>
              <a:t>Маріані</a:t>
            </a:r>
            <a:r>
              <a:rPr lang="ru-RU" sz="2400" b="1" i="1" dirty="0"/>
              <a:t> Джеймс, </a:t>
            </a:r>
            <a:r>
              <a:rPr lang="ru-RU" sz="2400" b="1" i="1" dirty="0" err="1"/>
              <a:t>мав</a:t>
            </a:r>
            <a:r>
              <a:rPr lang="ru-RU" sz="2400" b="1" i="1" dirty="0"/>
              <a:t> </a:t>
            </a:r>
            <a:r>
              <a:rPr lang="ru-RU" sz="2400" b="1" i="1" dirty="0" err="1"/>
              <a:t>двох</a:t>
            </a:r>
            <a:r>
              <a:rPr lang="ru-RU" sz="2400" b="1" i="1" dirty="0"/>
              <a:t> </a:t>
            </a:r>
            <a:r>
              <a:rPr lang="ru-RU" sz="2400" b="1" i="1" dirty="0" err="1"/>
              <a:t>дочок</a:t>
            </a:r>
            <a:r>
              <a:rPr lang="ru-RU" sz="2400" b="1" i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82153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271</TotalTime>
  <Words>559</Words>
  <Application>Microsoft Office PowerPoint</Application>
  <PresentationFormat>Экран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Кутюр</vt:lpstr>
      <vt:lpstr>Я пішов з її життя, щоб почати своє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Головна життєва задача людини, дати жити самій собі.</dc:title>
  <dc:creator>admin</dc:creator>
  <cp:lastModifiedBy>admin</cp:lastModifiedBy>
  <cp:revision>18</cp:revision>
  <dcterms:created xsi:type="dcterms:W3CDTF">2017-01-29T08:03:19Z</dcterms:created>
  <dcterms:modified xsi:type="dcterms:W3CDTF">2017-02-07T09:34:17Z</dcterms:modified>
</cp:coreProperties>
</file>