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Default Extension="gif" ContentType="image/gif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099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3" autoAdjust="0"/>
    <p:restoredTop sz="94660"/>
  </p:normalViewPr>
  <p:slideViewPr>
    <p:cSldViewPr snapToGrid="0">
      <p:cViewPr varScale="1">
        <p:scale>
          <a:sx n="74" d="100"/>
          <a:sy n="74" d="100"/>
        </p:scale>
        <p:origin x="-20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_rels/data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_rels/drawing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8C6927-77C3-48C0-B8EA-1C3A974C2C40}" type="doc">
      <dgm:prSet loTypeId="urn:microsoft.com/office/officeart/2005/8/layout/vList2" loCatId="list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uk-UA"/>
        </a:p>
      </dgm:t>
    </dgm:pt>
    <dgm:pt modelId="{B6CAC7CD-CD28-42A2-932D-4D3E3FC94339}">
      <dgm:prSet phldrT="[Текст]" custT="1"/>
      <dgm:spPr>
        <a:solidFill>
          <a:srgbClr val="FF0000"/>
        </a:solidFill>
        <a:effectLst>
          <a:glow rad="1905000">
            <a:schemeClr val="accent5">
              <a:satMod val="175000"/>
              <a:alpha val="40000"/>
            </a:schemeClr>
          </a:glow>
        </a:effectLst>
        <a:scene3d>
          <a:camera prst="perspectiveBelow"/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uk-UA" sz="2800" b="0" i="0" u="none" dirty="0" smtClean="0">
              <a:solidFill>
                <a:schemeClr val="bg1"/>
              </a:solidFill>
            </a:rPr>
            <a:t>Крупи (крупа) — харчовий продукт, який являє собою ціле або подрібнене зерно, яке повністю або частково звільнене від оболонок, алейронового шару, зародка</a:t>
          </a:r>
          <a:r>
            <a:rPr lang="uk-UA" sz="2800" b="0" i="0" dirty="0" smtClean="0">
              <a:solidFill>
                <a:schemeClr val="bg1"/>
              </a:solidFill>
            </a:rPr>
            <a:t>.</a:t>
          </a:r>
          <a:endParaRPr lang="uk-UA" sz="2800" dirty="0">
            <a:solidFill>
              <a:schemeClr val="bg1"/>
            </a:solidFill>
          </a:endParaRPr>
        </a:p>
      </dgm:t>
    </dgm:pt>
    <dgm:pt modelId="{F9535FF1-0EE1-4190-A8FB-75744A0948A3}" type="parTrans" cxnId="{380D26EB-0C03-4292-B66C-D86D8A06BF00}">
      <dgm:prSet/>
      <dgm:spPr/>
      <dgm:t>
        <a:bodyPr/>
        <a:lstStyle/>
        <a:p>
          <a:endParaRPr lang="uk-UA"/>
        </a:p>
      </dgm:t>
    </dgm:pt>
    <dgm:pt modelId="{F89033AB-C679-4FB9-8C66-009D1EE44C4F}" type="sibTrans" cxnId="{380D26EB-0C03-4292-B66C-D86D8A06BF00}">
      <dgm:prSet/>
      <dgm:spPr/>
      <dgm:t>
        <a:bodyPr/>
        <a:lstStyle/>
        <a:p>
          <a:endParaRPr lang="uk-UA"/>
        </a:p>
      </dgm:t>
    </dgm:pt>
    <dgm:pt modelId="{AB3048B9-6A70-4489-B4B4-77C52B1BDA6A}">
      <dgm:prSet phldrT="[Текст]" phldr="1"/>
      <dgm:spPr/>
      <dgm:t>
        <a:bodyPr/>
        <a:lstStyle/>
        <a:p>
          <a:endParaRPr lang="uk-UA" dirty="0"/>
        </a:p>
      </dgm:t>
    </dgm:pt>
    <dgm:pt modelId="{ADD1EFCE-EB67-4D09-B9B6-4BD1FB7BF331}" type="parTrans" cxnId="{4B7C864F-209C-46B1-92D4-E550C86418D9}">
      <dgm:prSet/>
      <dgm:spPr/>
      <dgm:t>
        <a:bodyPr/>
        <a:lstStyle/>
        <a:p>
          <a:endParaRPr lang="uk-UA"/>
        </a:p>
      </dgm:t>
    </dgm:pt>
    <dgm:pt modelId="{5E0FF0B7-04DF-4148-BCA1-4716B14FBA4B}" type="sibTrans" cxnId="{4B7C864F-209C-46B1-92D4-E550C86418D9}">
      <dgm:prSet/>
      <dgm:spPr/>
      <dgm:t>
        <a:bodyPr/>
        <a:lstStyle/>
        <a:p>
          <a:endParaRPr lang="uk-UA"/>
        </a:p>
      </dgm:t>
    </dgm:pt>
    <dgm:pt modelId="{A2C6F1ED-B247-4AB6-86C3-ECBBEE8D872E}">
      <dgm:prSet phldrT="[Текст]" custT="1"/>
      <dgm:spPr>
        <a:solidFill>
          <a:schemeClr val="accent5">
            <a:lumMod val="75000"/>
          </a:schemeClr>
        </a:solidFill>
        <a:effectLst>
          <a:glow rad="1905000">
            <a:srgbClr val="FF0000">
              <a:alpha val="40000"/>
            </a:srgbClr>
          </a:glow>
        </a:effectLst>
        <a:scene3d>
          <a:camera prst="perspectiveAbove"/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l"/>
          <a:r>
            <a:rPr lang="ru-RU" sz="2800" b="0" i="0" dirty="0" err="1" smtClean="0">
              <a:solidFill>
                <a:schemeClr val="bg1"/>
              </a:solidFill>
            </a:rPr>
            <a:t>Круп'яні</a:t>
          </a:r>
          <a:r>
            <a:rPr lang="ru-RU" sz="2800" b="0" i="0" dirty="0" smtClean="0">
              <a:solidFill>
                <a:schemeClr val="bg1"/>
              </a:solidFill>
            </a:rPr>
            <a:t> </a:t>
          </a:r>
          <a:r>
            <a:rPr lang="ru-RU" sz="2800" b="0" i="0" dirty="0" err="1" smtClean="0">
              <a:solidFill>
                <a:schemeClr val="bg1"/>
              </a:solidFill>
            </a:rPr>
            <a:t>культýри</a:t>
          </a:r>
          <a:r>
            <a:rPr lang="ru-RU" sz="2800" b="0" i="0" dirty="0" smtClean="0">
              <a:solidFill>
                <a:schemeClr val="bg1"/>
              </a:solidFill>
            </a:rPr>
            <a:t> — </a:t>
          </a:r>
          <a:r>
            <a:rPr lang="ru-RU" sz="2800" b="0" i="0" dirty="0" err="1" smtClean="0">
              <a:solidFill>
                <a:schemeClr val="bg1"/>
              </a:solidFill>
            </a:rPr>
            <a:t>зернові</a:t>
          </a:r>
          <a:r>
            <a:rPr lang="ru-RU" sz="2800" b="0" i="0" dirty="0" smtClean="0">
              <a:solidFill>
                <a:schemeClr val="bg1"/>
              </a:solidFill>
            </a:rPr>
            <a:t> </a:t>
          </a:r>
          <a:r>
            <a:rPr lang="ru-RU" sz="2800" b="0" i="0" dirty="0" err="1" smtClean="0">
              <a:solidFill>
                <a:schemeClr val="bg1"/>
              </a:solidFill>
            </a:rPr>
            <a:t>культури</a:t>
          </a:r>
          <a:r>
            <a:rPr lang="ru-RU" sz="2800" b="0" i="0" dirty="0" smtClean="0">
              <a:solidFill>
                <a:schemeClr val="bg1"/>
              </a:solidFill>
            </a:rPr>
            <a:t>, зерно </a:t>
          </a:r>
          <a:r>
            <a:rPr lang="ru-RU" sz="2800" b="0" i="0" dirty="0" err="1" smtClean="0">
              <a:solidFill>
                <a:schemeClr val="bg1"/>
              </a:solidFill>
            </a:rPr>
            <a:t>яких</a:t>
          </a:r>
          <a:r>
            <a:rPr lang="ru-RU" sz="2800" b="0" i="0" dirty="0" smtClean="0">
              <a:solidFill>
                <a:schemeClr val="bg1"/>
              </a:solidFill>
            </a:rPr>
            <a:t> </a:t>
          </a:r>
          <a:r>
            <a:rPr lang="ru-RU" sz="2800" b="0" i="0" dirty="0" err="1" smtClean="0">
              <a:solidFill>
                <a:schemeClr val="bg1"/>
              </a:solidFill>
            </a:rPr>
            <a:t>використовується</a:t>
          </a:r>
          <a:r>
            <a:rPr lang="ru-RU" sz="2800" b="0" i="0" dirty="0" smtClean="0">
              <a:solidFill>
                <a:schemeClr val="bg1"/>
              </a:solidFill>
            </a:rPr>
            <a:t>, як правило, для </a:t>
          </a:r>
          <a:r>
            <a:rPr lang="ru-RU" sz="2800" b="0" i="0" dirty="0" err="1" smtClean="0">
              <a:solidFill>
                <a:schemeClr val="bg1"/>
              </a:solidFill>
            </a:rPr>
            <a:t>виробництва</a:t>
          </a:r>
          <a:r>
            <a:rPr lang="ru-RU" sz="2800" b="0" i="0" dirty="0" smtClean="0">
              <a:solidFill>
                <a:schemeClr val="bg1"/>
              </a:solidFill>
            </a:rPr>
            <a:t> </a:t>
          </a:r>
          <a:r>
            <a:rPr lang="ru-RU" sz="2800" b="0" i="0" dirty="0" err="1" smtClean="0">
              <a:solidFill>
                <a:schemeClr val="bg1"/>
              </a:solidFill>
            </a:rPr>
            <a:t>крупи</a:t>
          </a:r>
          <a:r>
            <a:rPr lang="ru-RU" sz="2800" b="0" i="0" dirty="0" smtClean="0">
              <a:solidFill>
                <a:schemeClr val="bg1"/>
              </a:solidFill>
            </a:rPr>
            <a:t>. </a:t>
          </a:r>
          <a:r>
            <a:rPr lang="ru-RU" sz="2800" b="0" i="0" dirty="0" err="1" smtClean="0">
              <a:solidFill>
                <a:schemeClr val="bg1"/>
              </a:solidFill>
            </a:rPr>
            <a:t>Більшість</a:t>
          </a:r>
          <a:r>
            <a:rPr lang="ru-RU" sz="2800" b="0" i="0" dirty="0" smtClean="0">
              <a:solidFill>
                <a:schemeClr val="bg1"/>
              </a:solidFill>
            </a:rPr>
            <a:t> </a:t>
          </a:r>
          <a:r>
            <a:rPr lang="ru-RU" sz="2800" b="0" i="0" dirty="0" err="1" smtClean="0">
              <a:solidFill>
                <a:schemeClr val="bg1"/>
              </a:solidFill>
            </a:rPr>
            <a:t>круп'яних</a:t>
          </a:r>
          <a:r>
            <a:rPr lang="ru-RU" sz="2800" b="0" i="0" dirty="0" smtClean="0">
              <a:solidFill>
                <a:schemeClr val="bg1"/>
              </a:solidFill>
            </a:rPr>
            <a:t> культур — </a:t>
          </a:r>
          <a:r>
            <a:rPr lang="ru-RU" sz="2800" b="0" i="0" dirty="0" err="1" smtClean="0">
              <a:solidFill>
                <a:schemeClr val="bg1"/>
              </a:solidFill>
            </a:rPr>
            <a:t>рослини</a:t>
          </a:r>
          <a:r>
            <a:rPr lang="ru-RU" sz="2800" b="0" i="0" dirty="0" smtClean="0">
              <a:solidFill>
                <a:schemeClr val="bg1"/>
              </a:solidFill>
            </a:rPr>
            <a:t> </a:t>
          </a:r>
          <a:r>
            <a:rPr lang="ru-RU" sz="2800" b="0" i="0" dirty="0" err="1" smtClean="0">
              <a:solidFill>
                <a:schemeClr val="bg1"/>
              </a:solidFill>
            </a:rPr>
            <a:t>родини</a:t>
          </a:r>
          <a:r>
            <a:rPr lang="ru-RU" sz="2800" b="0" i="0" dirty="0" smtClean="0">
              <a:solidFill>
                <a:schemeClr val="bg1"/>
              </a:solidFill>
            </a:rPr>
            <a:t> </a:t>
          </a:r>
          <a:r>
            <a:rPr lang="ru-RU" sz="2800" b="0" i="0" dirty="0" err="1" smtClean="0">
              <a:solidFill>
                <a:schemeClr val="bg1"/>
              </a:solidFill>
            </a:rPr>
            <a:t>злаків</a:t>
          </a:r>
          <a:r>
            <a:rPr lang="ru-RU" sz="2800" b="0" i="0" dirty="0" smtClean="0">
              <a:solidFill>
                <a:schemeClr val="bg1"/>
              </a:solidFill>
            </a:rPr>
            <a:t>.</a:t>
          </a:r>
          <a:endParaRPr lang="uk-UA" sz="2800" dirty="0">
            <a:solidFill>
              <a:schemeClr val="bg1"/>
            </a:solidFill>
          </a:endParaRPr>
        </a:p>
      </dgm:t>
    </dgm:pt>
    <dgm:pt modelId="{30233A9D-F780-473B-869A-7E51DE7148DC}" type="parTrans" cxnId="{8D86266A-7891-4D4B-A344-3194B76E860B}">
      <dgm:prSet/>
      <dgm:spPr/>
      <dgm:t>
        <a:bodyPr/>
        <a:lstStyle/>
        <a:p>
          <a:endParaRPr lang="uk-UA"/>
        </a:p>
      </dgm:t>
    </dgm:pt>
    <dgm:pt modelId="{C053635C-CF2B-4E75-AAAD-ABAD0A99C684}" type="sibTrans" cxnId="{8D86266A-7891-4D4B-A344-3194B76E860B}">
      <dgm:prSet/>
      <dgm:spPr/>
      <dgm:t>
        <a:bodyPr/>
        <a:lstStyle/>
        <a:p>
          <a:endParaRPr lang="uk-UA"/>
        </a:p>
      </dgm:t>
    </dgm:pt>
    <dgm:pt modelId="{E47214C8-E3AA-4921-B148-166055484AFA}">
      <dgm:prSet phldrT="[Текст]" phldr="1"/>
      <dgm:spPr/>
      <dgm:t>
        <a:bodyPr/>
        <a:lstStyle/>
        <a:p>
          <a:endParaRPr lang="uk-UA" dirty="0"/>
        </a:p>
      </dgm:t>
    </dgm:pt>
    <dgm:pt modelId="{2480FA73-A772-49E3-963E-9EA5E006992E}" type="parTrans" cxnId="{9B4235E3-9DBF-472A-BBBA-7F5D65E5BF0D}">
      <dgm:prSet/>
      <dgm:spPr/>
      <dgm:t>
        <a:bodyPr/>
        <a:lstStyle/>
        <a:p>
          <a:endParaRPr lang="uk-UA"/>
        </a:p>
      </dgm:t>
    </dgm:pt>
    <dgm:pt modelId="{8272D524-F249-472E-A2CD-CD27E8746F1B}" type="sibTrans" cxnId="{9B4235E3-9DBF-472A-BBBA-7F5D65E5BF0D}">
      <dgm:prSet/>
      <dgm:spPr/>
      <dgm:t>
        <a:bodyPr/>
        <a:lstStyle/>
        <a:p>
          <a:endParaRPr lang="uk-UA"/>
        </a:p>
      </dgm:t>
    </dgm:pt>
    <dgm:pt modelId="{81842974-446B-4667-A761-9657382D4A8D}" type="pres">
      <dgm:prSet presAssocID="{8E8C6927-77C3-48C0-B8EA-1C3A974C2C4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B9B0791-DF35-479C-B168-3C4D4DEB41AC}" type="pres">
      <dgm:prSet presAssocID="{B6CAC7CD-CD28-42A2-932D-4D3E3FC94339}" presName="parentText" presStyleLbl="node1" presStyleIdx="0" presStyleCnt="2" custScaleY="126597" custLinFactNeighborX="-9698" custLinFactNeighborY="-1625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9605F1B-D1B3-4607-9055-F7CA7AFDD4C2}" type="pres">
      <dgm:prSet presAssocID="{B6CAC7CD-CD28-42A2-932D-4D3E3FC94339}" presName="childText" presStyleLbl="revTx" presStyleIdx="0" presStyleCnt="2" custScaleY="1898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DB28F5B-5D60-4962-8E19-BCAF037AE17C}" type="pres">
      <dgm:prSet presAssocID="{A2C6F1ED-B247-4AB6-86C3-ECBBEE8D872E}" presName="parentText" presStyleLbl="node1" presStyleIdx="1" presStyleCnt="2" custScaleY="14090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06C8DB4-2D44-403F-94F2-E84A91FEA45C}" type="pres">
      <dgm:prSet presAssocID="{A2C6F1ED-B247-4AB6-86C3-ECBBEE8D872E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5F30323-5458-4AF1-ABE1-47FB7426ED98}" type="presOf" srcId="{8E8C6927-77C3-48C0-B8EA-1C3A974C2C40}" destId="{81842974-446B-4667-A761-9657382D4A8D}" srcOrd="0" destOrd="0" presId="urn:microsoft.com/office/officeart/2005/8/layout/vList2"/>
    <dgm:cxn modelId="{380D26EB-0C03-4292-B66C-D86D8A06BF00}" srcId="{8E8C6927-77C3-48C0-B8EA-1C3A974C2C40}" destId="{B6CAC7CD-CD28-42A2-932D-4D3E3FC94339}" srcOrd="0" destOrd="0" parTransId="{F9535FF1-0EE1-4190-A8FB-75744A0948A3}" sibTransId="{F89033AB-C679-4FB9-8C66-009D1EE44C4F}"/>
    <dgm:cxn modelId="{1FCC6C00-6BAA-4FA1-ADE1-A569BBC7C99D}" type="presOf" srcId="{B6CAC7CD-CD28-42A2-932D-4D3E3FC94339}" destId="{4B9B0791-DF35-479C-B168-3C4D4DEB41AC}" srcOrd="0" destOrd="0" presId="urn:microsoft.com/office/officeart/2005/8/layout/vList2"/>
    <dgm:cxn modelId="{E179995C-F2AB-4456-AAD7-9A1C11D85D3B}" type="presOf" srcId="{A2C6F1ED-B247-4AB6-86C3-ECBBEE8D872E}" destId="{CDB28F5B-5D60-4962-8E19-BCAF037AE17C}" srcOrd="0" destOrd="0" presId="urn:microsoft.com/office/officeart/2005/8/layout/vList2"/>
    <dgm:cxn modelId="{4B7C864F-209C-46B1-92D4-E550C86418D9}" srcId="{B6CAC7CD-CD28-42A2-932D-4D3E3FC94339}" destId="{AB3048B9-6A70-4489-B4B4-77C52B1BDA6A}" srcOrd="0" destOrd="0" parTransId="{ADD1EFCE-EB67-4D09-B9B6-4BD1FB7BF331}" sibTransId="{5E0FF0B7-04DF-4148-BCA1-4716B14FBA4B}"/>
    <dgm:cxn modelId="{8D86266A-7891-4D4B-A344-3194B76E860B}" srcId="{8E8C6927-77C3-48C0-B8EA-1C3A974C2C40}" destId="{A2C6F1ED-B247-4AB6-86C3-ECBBEE8D872E}" srcOrd="1" destOrd="0" parTransId="{30233A9D-F780-473B-869A-7E51DE7148DC}" sibTransId="{C053635C-CF2B-4E75-AAAD-ABAD0A99C684}"/>
    <dgm:cxn modelId="{9B4235E3-9DBF-472A-BBBA-7F5D65E5BF0D}" srcId="{A2C6F1ED-B247-4AB6-86C3-ECBBEE8D872E}" destId="{E47214C8-E3AA-4921-B148-166055484AFA}" srcOrd="0" destOrd="0" parTransId="{2480FA73-A772-49E3-963E-9EA5E006992E}" sibTransId="{8272D524-F249-472E-A2CD-CD27E8746F1B}"/>
    <dgm:cxn modelId="{AE8BA521-08DA-470E-B84F-6C5AB3984916}" type="presOf" srcId="{AB3048B9-6A70-4489-B4B4-77C52B1BDA6A}" destId="{C9605F1B-D1B3-4607-9055-F7CA7AFDD4C2}" srcOrd="0" destOrd="0" presId="urn:microsoft.com/office/officeart/2005/8/layout/vList2"/>
    <dgm:cxn modelId="{2AAB4030-57C7-40DB-9B44-44DFB7CE6233}" type="presOf" srcId="{E47214C8-E3AA-4921-B148-166055484AFA}" destId="{806C8DB4-2D44-403F-94F2-E84A91FEA45C}" srcOrd="0" destOrd="0" presId="urn:microsoft.com/office/officeart/2005/8/layout/vList2"/>
    <dgm:cxn modelId="{9A374481-8971-4366-A97F-4673FDA82E18}" type="presParOf" srcId="{81842974-446B-4667-A761-9657382D4A8D}" destId="{4B9B0791-DF35-479C-B168-3C4D4DEB41AC}" srcOrd="0" destOrd="0" presId="urn:microsoft.com/office/officeart/2005/8/layout/vList2"/>
    <dgm:cxn modelId="{FD5CE57F-1F7C-4022-935B-7B955F268774}" type="presParOf" srcId="{81842974-446B-4667-A761-9657382D4A8D}" destId="{C9605F1B-D1B3-4607-9055-F7CA7AFDD4C2}" srcOrd="1" destOrd="0" presId="urn:microsoft.com/office/officeart/2005/8/layout/vList2"/>
    <dgm:cxn modelId="{5086AB8B-0486-4198-9C8B-4B38AAEB39EF}" type="presParOf" srcId="{81842974-446B-4667-A761-9657382D4A8D}" destId="{CDB28F5B-5D60-4962-8E19-BCAF037AE17C}" srcOrd="2" destOrd="0" presId="urn:microsoft.com/office/officeart/2005/8/layout/vList2"/>
    <dgm:cxn modelId="{22A62D41-E64F-4757-A0B9-864F66B08884}" type="presParOf" srcId="{81842974-446B-4667-A761-9657382D4A8D}" destId="{806C8DB4-2D44-403F-94F2-E84A91FEA45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095B915-1E22-45D2-B52B-3AFF1F7ED50D}" type="doc">
      <dgm:prSet loTypeId="urn:microsoft.com/office/officeart/2005/8/layout/pList2#1" loCatId="list" qsTypeId="urn:microsoft.com/office/officeart/2005/8/quickstyle/simple1" qsCatId="simple" csTypeId="urn:microsoft.com/office/officeart/2005/8/colors/accent1_2" csCatId="accent1" phldr="1"/>
      <dgm:spPr/>
    </dgm:pt>
    <dgm:pt modelId="{845A197F-72CA-458E-A59B-2764899F5AB6}">
      <dgm:prSet phldrT="[Текст]" custT="1"/>
      <dgm:spPr>
        <a:solidFill>
          <a:srgbClr val="FF0000">
            <a:alpha val="80000"/>
          </a:srgbClr>
        </a:solidFill>
        <a:ln>
          <a:solidFill>
            <a:schemeClr val="lt1">
              <a:hueOff val="0"/>
              <a:satOff val="0"/>
              <a:lumOff val="0"/>
              <a:alpha val="1000"/>
            </a:schemeClr>
          </a:solidFill>
        </a:ln>
        <a:effectLst>
          <a:glow rad="228600">
            <a:schemeClr val="accent5">
              <a:lumMod val="75000"/>
              <a:alpha val="40000"/>
            </a:schemeClr>
          </a:glow>
        </a:effectLst>
      </dgm:spPr>
      <dgm:t>
        <a:bodyPr/>
        <a:lstStyle/>
        <a:p>
          <a:r>
            <a:rPr lang="uk-UA" sz="2400" b="0" i="0" dirty="0" smtClean="0"/>
            <a:t>Для кожного виду крупи нормується вміст нелущених </a:t>
          </a:r>
          <a:r>
            <a:rPr lang="uk-UA" sz="2400" b="0" i="0" dirty="0" err="1" smtClean="0"/>
            <a:t>зерен</a:t>
          </a:r>
          <a:r>
            <a:rPr lang="uk-UA" sz="2400" b="0" i="0" dirty="0" smtClean="0"/>
            <a:t>, тоб­то не звільнених від квіткових (рис, просо, овес, ячмінь), плодових (гречка) і насіннєвих (горох) оболонок. Вони погіршують якість кру­пи, товарний вигляд та споживчі властивості, збільшують кількість незасвоюваної клітковини та зольних речовин.</a:t>
          </a:r>
          <a:endParaRPr lang="uk-UA" sz="2400" dirty="0"/>
        </a:p>
      </dgm:t>
    </dgm:pt>
    <dgm:pt modelId="{140774E1-620C-41EA-B501-8D57B04161A1}" type="parTrans" cxnId="{385D89CE-12B9-4279-9478-30CCA376F9D8}">
      <dgm:prSet/>
      <dgm:spPr/>
      <dgm:t>
        <a:bodyPr/>
        <a:lstStyle/>
        <a:p>
          <a:endParaRPr lang="uk-UA"/>
        </a:p>
      </dgm:t>
    </dgm:pt>
    <dgm:pt modelId="{A7A38C8D-2AE9-4848-989E-5E28CDFB0932}" type="sibTrans" cxnId="{385D89CE-12B9-4279-9478-30CCA376F9D8}">
      <dgm:prSet/>
      <dgm:spPr/>
      <dgm:t>
        <a:bodyPr/>
        <a:lstStyle/>
        <a:p>
          <a:endParaRPr lang="uk-UA"/>
        </a:p>
      </dgm:t>
    </dgm:pt>
    <dgm:pt modelId="{E36432DB-2D45-46DE-B039-489BF5EAD1E5}">
      <dgm:prSet phldrT="[Текст]"/>
      <dgm:spPr>
        <a:solidFill>
          <a:srgbClr val="FF0000">
            <a:alpha val="80000"/>
          </a:srgbClr>
        </a:solidFill>
        <a:ln>
          <a:solidFill>
            <a:schemeClr val="bg1">
              <a:alpha val="1000"/>
            </a:schemeClr>
          </a:solidFill>
        </a:ln>
        <a:effectLst>
          <a:glow rad="228600">
            <a:schemeClr val="accent5">
              <a:lumMod val="75000"/>
              <a:alpha val="40000"/>
            </a:schemeClr>
          </a:glow>
        </a:effectLst>
      </dgm:spPr>
      <dgm:t>
        <a:bodyPr/>
        <a:lstStyle/>
        <a:p>
          <a:r>
            <a:rPr lang="uk-UA" b="0" i="0" dirty="0" smtClean="0"/>
            <a:t>Кулінарні властивості крупи оцінюють за якістю каші — за її ко­льором, смаком, структурою, тривалістю варіння, коефіцієнтом роз-</a:t>
          </a:r>
          <a:r>
            <a:rPr lang="uk-UA" b="0" i="0" dirty="0" err="1" smtClean="0"/>
            <a:t>варюваності</a:t>
          </a:r>
          <a:r>
            <a:rPr lang="uk-UA" b="0" i="0" dirty="0" smtClean="0"/>
            <a:t> (відношення об'єму каші до об'єму крупи до варіння), консистенцією (розсипчаста, в'язка)</a:t>
          </a:r>
        </a:p>
        <a:p>
          <a:endParaRPr lang="uk-UA" dirty="0"/>
        </a:p>
      </dgm:t>
    </dgm:pt>
    <dgm:pt modelId="{F5A8700A-CD7B-460E-BEB6-CE840A313B20}" type="parTrans" cxnId="{9B3466A6-3C4A-4B1E-9D45-52B476A317B1}">
      <dgm:prSet/>
      <dgm:spPr/>
      <dgm:t>
        <a:bodyPr/>
        <a:lstStyle/>
        <a:p>
          <a:endParaRPr lang="uk-UA"/>
        </a:p>
      </dgm:t>
    </dgm:pt>
    <dgm:pt modelId="{D82D46FB-2F96-43B5-B692-9AB0B2C27476}" type="sibTrans" cxnId="{9B3466A6-3C4A-4B1E-9D45-52B476A317B1}">
      <dgm:prSet/>
      <dgm:spPr/>
      <dgm:t>
        <a:bodyPr/>
        <a:lstStyle/>
        <a:p>
          <a:endParaRPr lang="uk-UA"/>
        </a:p>
      </dgm:t>
    </dgm:pt>
    <dgm:pt modelId="{4053D0D5-A0C4-412D-A3E2-1E1D6BEC01D1}" type="pres">
      <dgm:prSet presAssocID="{D095B915-1E22-45D2-B52B-3AFF1F7ED50D}" presName="Name0" presStyleCnt="0">
        <dgm:presLayoutVars>
          <dgm:dir/>
          <dgm:resizeHandles val="exact"/>
        </dgm:presLayoutVars>
      </dgm:prSet>
      <dgm:spPr/>
    </dgm:pt>
    <dgm:pt modelId="{F08D451B-0271-4C28-8864-292451150F46}" type="pres">
      <dgm:prSet presAssocID="{D095B915-1E22-45D2-B52B-3AFF1F7ED50D}" presName="bkgdShp" presStyleLbl="alignAccFollowNode1" presStyleIdx="0" presStyleCnt="1"/>
      <dgm:spPr>
        <a:solidFill>
          <a:srgbClr val="FF0000">
            <a:alpha val="30000"/>
          </a:srgbClr>
        </a:solidFill>
        <a:ln>
          <a:solidFill>
            <a:schemeClr val="bg1">
              <a:alpha val="1000"/>
            </a:schemeClr>
          </a:solidFill>
        </a:ln>
        <a:effectLst>
          <a:glow rad="1905000">
            <a:schemeClr val="accent5">
              <a:satMod val="175000"/>
              <a:alpha val="9000"/>
            </a:schemeClr>
          </a:glow>
        </a:effectLst>
      </dgm:spPr>
    </dgm:pt>
    <dgm:pt modelId="{0BC538B4-0B9F-4813-BF51-2AF9ADB93F87}" type="pres">
      <dgm:prSet presAssocID="{D095B915-1E22-45D2-B52B-3AFF1F7ED50D}" presName="linComp" presStyleCnt="0"/>
      <dgm:spPr/>
    </dgm:pt>
    <dgm:pt modelId="{0F6AC802-A403-4D70-B1FA-703144F306B0}" type="pres">
      <dgm:prSet presAssocID="{845A197F-72CA-458E-A59B-2764899F5AB6}" presName="compNode" presStyleCnt="0"/>
      <dgm:spPr/>
    </dgm:pt>
    <dgm:pt modelId="{832C8F9C-E1DD-4C76-8497-C111EC79E9A9}" type="pres">
      <dgm:prSet presAssocID="{845A197F-72CA-458E-A59B-2764899F5AB6}" presName="node" presStyleLbl="node1" presStyleIdx="0" presStyleCnt="2" custScaleY="114753" custLinFactNeighborY="-360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E8040E9-7955-482D-A2FD-E29BF5DA6F74}" type="pres">
      <dgm:prSet presAssocID="{845A197F-72CA-458E-A59B-2764899F5AB6}" presName="invisiNode" presStyleLbl="node1" presStyleIdx="0" presStyleCnt="2"/>
      <dgm:spPr/>
    </dgm:pt>
    <dgm:pt modelId="{76334124-4AE0-4E60-8D9C-F3FBDE9195F8}" type="pres">
      <dgm:prSet presAssocID="{845A197F-72CA-458E-A59B-2764899F5AB6}" presName="imagNode" presStyleLbl="fgImgPlace1" presStyleIdx="0" presStyleCnt="2" custLinFactNeighborY="-752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32000" b="-32000"/>
          </a:stretch>
        </a:blipFill>
        <a:ln>
          <a:noFill/>
        </a:ln>
      </dgm:spPr>
    </dgm:pt>
    <dgm:pt modelId="{3C229938-9AA8-4AB8-B448-A2045A41EFA3}" type="pres">
      <dgm:prSet presAssocID="{A7A38C8D-2AE9-4848-989E-5E28CDFB0932}" presName="sibTrans" presStyleLbl="sibTrans2D1" presStyleIdx="0" presStyleCnt="0"/>
      <dgm:spPr/>
      <dgm:t>
        <a:bodyPr/>
        <a:lstStyle/>
        <a:p>
          <a:endParaRPr lang="uk-UA"/>
        </a:p>
      </dgm:t>
    </dgm:pt>
    <dgm:pt modelId="{0D21C600-2183-4CC4-BDC2-BAA4F98826F0}" type="pres">
      <dgm:prSet presAssocID="{E36432DB-2D45-46DE-B039-489BF5EAD1E5}" presName="compNode" presStyleCnt="0"/>
      <dgm:spPr/>
    </dgm:pt>
    <dgm:pt modelId="{C5F62B36-F7FC-4A88-BDCA-B0E3057F20C0}" type="pres">
      <dgm:prSet presAssocID="{E36432DB-2D45-46DE-B039-489BF5EAD1E5}" presName="node" presStyleLbl="node1" presStyleIdx="1" presStyleCnt="2" custScaleY="114594" custLinFactNeighborY="-360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B600232-01AD-4350-98A7-931B51FD57DA}" type="pres">
      <dgm:prSet presAssocID="{E36432DB-2D45-46DE-B039-489BF5EAD1E5}" presName="invisiNode" presStyleLbl="node1" presStyleIdx="1" presStyleCnt="2"/>
      <dgm:spPr/>
    </dgm:pt>
    <dgm:pt modelId="{C4B79BE5-9566-4801-A9EE-59AC560C8CE5}" type="pres">
      <dgm:prSet presAssocID="{E36432DB-2D45-46DE-B039-489BF5EAD1E5}" presName="imagNode" presStyleLbl="fgImgPlace1" presStyleIdx="1" presStyleCnt="2" custLinFactNeighborY="-752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9000" b="-9000"/>
          </a:stretch>
        </a:blipFill>
        <a:ln>
          <a:noFill/>
        </a:ln>
      </dgm:spPr>
    </dgm:pt>
  </dgm:ptLst>
  <dgm:cxnLst>
    <dgm:cxn modelId="{519691AC-8B06-421B-88D8-B967DEABADC4}" type="presOf" srcId="{A7A38C8D-2AE9-4848-989E-5E28CDFB0932}" destId="{3C229938-9AA8-4AB8-B448-A2045A41EFA3}" srcOrd="0" destOrd="0" presId="urn:microsoft.com/office/officeart/2005/8/layout/pList2#1"/>
    <dgm:cxn modelId="{FC7B8F13-FD4D-4E7D-BA60-38E53CBD451F}" type="presOf" srcId="{845A197F-72CA-458E-A59B-2764899F5AB6}" destId="{832C8F9C-E1DD-4C76-8497-C111EC79E9A9}" srcOrd="0" destOrd="0" presId="urn:microsoft.com/office/officeart/2005/8/layout/pList2#1"/>
    <dgm:cxn modelId="{8865DFAA-BDFF-41F1-96F6-65DC03FC5FB4}" type="presOf" srcId="{D095B915-1E22-45D2-B52B-3AFF1F7ED50D}" destId="{4053D0D5-A0C4-412D-A3E2-1E1D6BEC01D1}" srcOrd="0" destOrd="0" presId="urn:microsoft.com/office/officeart/2005/8/layout/pList2#1"/>
    <dgm:cxn modelId="{9B3466A6-3C4A-4B1E-9D45-52B476A317B1}" srcId="{D095B915-1E22-45D2-B52B-3AFF1F7ED50D}" destId="{E36432DB-2D45-46DE-B039-489BF5EAD1E5}" srcOrd="1" destOrd="0" parTransId="{F5A8700A-CD7B-460E-BEB6-CE840A313B20}" sibTransId="{D82D46FB-2F96-43B5-B692-9AB0B2C27476}"/>
    <dgm:cxn modelId="{385D89CE-12B9-4279-9478-30CCA376F9D8}" srcId="{D095B915-1E22-45D2-B52B-3AFF1F7ED50D}" destId="{845A197F-72CA-458E-A59B-2764899F5AB6}" srcOrd="0" destOrd="0" parTransId="{140774E1-620C-41EA-B501-8D57B04161A1}" sibTransId="{A7A38C8D-2AE9-4848-989E-5E28CDFB0932}"/>
    <dgm:cxn modelId="{393A8C19-738D-4F1D-AA3D-A24C84CC691F}" type="presOf" srcId="{E36432DB-2D45-46DE-B039-489BF5EAD1E5}" destId="{C5F62B36-F7FC-4A88-BDCA-B0E3057F20C0}" srcOrd="0" destOrd="0" presId="urn:microsoft.com/office/officeart/2005/8/layout/pList2#1"/>
    <dgm:cxn modelId="{4E43457C-A6EC-481E-A17F-DB4201774D1E}" type="presParOf" srcId="{4053D0D5-A0C4-412D-A3E2-1E1D6BEC01D1}" destId="{F08D451B-0271-4C28-8864-292451150F46}" srcOrd="0" destOrd="0" presId="urn:microsoft.com/office/officeart/2005/8/layout/pList2#1"/>
    <dgm:cxn modelId="{5A39835A-C50B-41D9-9273-4B7C0FD2F929}" type="presParOf" srcId="{4053D0D5-A0C4-412D-A3E2-1E1D6BEC01D1}" destId="{0BC538B4-0B9F-4813-BF51-2AF9ADB93F87}" srcOrd="1" destOrd="0" presId="urn:microsoft.com/office/officeart/2005/8/layout/pList2#1"/>
    <dgm:cxn modelId="{3DBC3511-B2FB-46F0-9703-D8AD58FCD785}" type="presParOf" srcId="{0BC538B4-0B9F-4813-BF51-2AF9ADB93F87}" destId="{0F6AC802-A403-4D70-B1FA-703144F306B0}" srcOrd="0" destOrd="0" presId="urn:microsoft.com/office/officeart/2005/8/layout/pList2#1"/>
    <dgm:cxn modelId="{15700657-9B10-4972-BF62-367824AD7FE7}" type="presParOf" srcId="{0F6AC802-A403-4D70-B1FA-703144F306B0}" destId="{832C8F9C-E1DD-4C76-8497-C111EC79E9A9}" srcOrd="0" destOrd="0" presId="urn:microsoft.com/office/officeart/2005/8/layout/pList2#1"/>
    <dgm:cxn modelId="{9C8BCD2B-A735-499F-AF08-004568891361}" type="presParOf" srcId="{0F6AC802-A403-4D70-B1FA-703144F306B0}" destId="{0E8040E9-7955-482D-A2FD-E29BF5DA6F74}" srcOrd="1" destOrd="0" presId="urn:microsoft.com/office/officeart/2005/8/layout/pList2#1"/>
    <dgm:cxn modelId="{474B857A-CAFF-4D7F-A2E5-CB3E3DC9BCBD}" type="presParOf" srcId="{0F6AC802-A403-4D70-B1FA-703144F306B0}" destId="{76334124-4AE0-4E60-8D9C-F3FBDE9195F8}" srcOrd="2" destOrd="0" presId="urn:microsoft.com/office/officeart/2005/8/layout/pList2#1"/>
    <dgm:cxn modelId="{1E938698-622D-472D-8575-21EED37EAD98}" type="presParOf" srcId="{0BC538B4-0B9F-4813-BF51-2AF9ADB93F87}" destId="{3C229938-9AA8-4AB8-B448-A2045A41EFA3}" srcOrd="1" destOrd="0" presId="urn:microsoft.com/office/officeart/2005/8/layout/pList2#1"/>
    <dgm:cxn modelId="{A68ABC16-5124-475D-9F54-201EF60FBEF2}" type="presParOf" srcId="{0BC538B4-0B9F-4813-BF51-2AF9ADB93F87}" destId="{0D21C600-2183-4CC4-BDC2-BAA4F98826F0}" srcOrd="2" destOrd="0" presId="urn:microsoft.com/office/officeart/2005/8/layout/pList2#1"/>
    <dgm:cxn modelId="{D5F6F603-7A73-42BB-990A-845E9DB40E01}" type="presParOf" srcId="{0D21C600-2183-4CC4-BDC2-BAA4F98826F0}" destId="{C5F62B36-F7FC-4A88-BDCA-B0E3057F20C0}" srcOrd="0" destOrd="0" presId="urn:microsoft.com/office/officeart/2005/8/layout/pList2#1"/>
    <dgm:cxn modelId="{93635E2C-8EBC-49CD-BB2C-D28A873D7660}" type="presParOf" srcId="{0D21C600-2183-4CC4-BDC2-BAA4F98826F0}" destId="{BB600232-01AD-4350-98A7-931B51FD57DA}" srcOrd="1" destOrd="0" presId="urn:microsoft.com/office/officeart/2005/8/layout/pList2#1"/>
    <dgm:cxn modelId="{1234DA78-6135-4723-8F8C-8DF81E339938}" type="presParOf" srcId="{0D21C600-2183-4CC4-BDC2-BAA4F98826F0}" destId="{C4B79BE5-9566-4801-A9EE-59AC560C8CE5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C4FC247-5948-4094-B6DA-B7096C9701E5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E266CA2-1B7C-4B49-A395-4A4B0C49F6F6}">
      <dgm:prSet phldrT="[Текст]" custT="1"/>
      <dgm:spPr>
        <a:solidFill>
          <a:schemeClr val="accent5">
            <a:lumMod val="75000"/>
          </a:schemeClr>
        </a:solidFill>
        <a:ln>
          <a:solidFill>
            <a:schemeClr val="accent1">
              <a:hueOff val="0"/>
              <a:satOff val="0"/>
              <a:lumOff val="0"/>
              <a:alpha val="1000"/>
            </a:schemeClr>
          </a:solidFill>
        </a:ln>
        <a:effectLst>
          <a:glow rad="228600">
            <a:srgbClr val="FF0000">
              <a:alpha val="40000"/>
            </a:srgbClr>
          </a:glow>
        </a:effectLst>
      </dgm:spPr>
      <dgm:t>
        <a:bodyPr/>
        <a:lstStyle/>
        <a:p>
          <a:r>
            <a:rPr lang="uk-UA" sz="2400" b="0" i="0" dirty="0" smtClean="0">
              <a:solidFill>
                <a:schemeClr val="bg1"/>
              </a:solidFill>
            </a:rPr>
            <a:t>Зберігання крупи має свої особливості. Розміри її часточок знач­но більші за часточки борошна. Крім того, вони менш щільні порів­няно із зерном через механічну дію на них під час переробки.</a:t>
          </a:r>
          <a:endParaRPr lang="uk-UA" sz="2400" dirty="0">
            <a:solidFill>
              <a:schemeClr val="bg1"/>
            </a:solidFill>
          </a:endParaRPr>
        </a:p>
      </dgm:t>
    </dgm:pt>
    <dgm:pt modelId="{8383F643-882F-4C10-B9A0-B5CA39C485DC}" type="parTrans" cxnId="{FC134D73-C9FE-4EA8-BF43-3340C9049941}">
      <dgm:prSet/>
      <dgm:spPr/>
      <dgm:t>
        <a:bodyPr/>
        <a:lstStyle/>
        <a:p>
          <a:endParaRPr lang="uk-UA"/>
        </a:p>
      </dgm:t>
    </dgm:pt>
    <dgm:pt modelId="{35FFAFE1-D51F-41B4-B8F5-D0A951F41C22}" type="sibTrans" cxnId="{FC134D73-C9FE-4EA8-BF43-3340C9049941}">
      <dgm:prSet/>
      <dgm:spPr/>
      <dgm:t>
        <a:bodyPr/>
        <a:lstStyle/>
        <a:p>
          <a:endParaRPr lang="uk-UA"/>
        </a:p>
      </dgm:t>
    </dgm:pt>
    <dgm:pt modelId="{517F1C1A-762E-4E88-9392-88E7B968893C}">
      <dgm:prSet phldrT="[Текст]" custT="1"/>
      <dgm:spPr>
        <a:solidFill>
          <a:schemeClr val="accent5">
            <a:lumMod val="75000"/>
          </a:schemeClr>
        </a:solidFill>
        <a:ln>
          <a:solidFill>
            <a:schemeClr val="accent1">
              <a:hueOff val="0"/>
              <a:satOff val="0"/>
              <a:lumOff val="0"/>
              <a:alpha val="5000"/>
            </a:schemeClr>
          </a:solidFill>
        </a:ln>
        <a:effectLst>
          <a:glow rad="228600">
            <a:srgbClr val="FF0000">
              <a:alpha val="40000"/>
            </a:srgbClr>
          </a:glow>
        </a:effectLst>
      </dgm:spPr>
      <dgm:t>
        <a:bodyPr/>
        <a:lstStyle/>
        <a:p>
          <a:r>
            <a:rPr lang="ru-RU" sz="2400" b="0" i="0" dirty="0" err="1" smtClean="0">
              <a:solidFill>
                <a:schemeClr val="bg1"/>
              </a:solidFill>
            </a:rPr>
            <a:t>Зараженість</a:t>
          </a:r>
          <a:r>
            <a:rPr lang="ru-RU" sz="2400" b="0" i="0" dirty="0" smtClean="0">
              <a:solidFill>
                <a:schemeClr val="bg1"/>
              </a:solidFill>
            </a:rPr>
            <a:t> </a:t>
          </a:r>
          <a:r>
            <a:rPr lang="ru-RU" sz="2400" b="0" i="0" dirty="0" err="1" smtClean="0">
              <a:solidFill>
                <a:schemeClr val="bg1"/>
              </a:solidFill>
            </a:rPr>
            <a:t>шкідниками</a:t>
          </a:r>
          <a:r>
            <a:rPr lang="ru-RU" sz="2400" b="0" i="0" dirty="0" smtClean="0">
              <a:solidFill>
                <a:schemeClr val="bg1"/>
              </a:solidFill>
            </a:rPr>
            <a:t>, запах і смак </a:t>
          </a:r>
          <a:r>
            <a:rPr lang="ru-RU" sz="2400" b="0" i="0" dirty="0" err="1" smtClean="0">
              <a:solidFill>
                <a:schemeClr val="bg1"/>
              </a:solidFill>
            </a:rPr>
            <a:t>контролюють</a:t>
          </a:r>
          <a:r>
            <a:rPr lang="ru-RU" sz="2400" b="0" i="0" dirty="0" smtClean="0">
              <a:solidFill>
                <a:schemeClr val="bg1"/>
              </a:solidFill>
            </a:rPr>
            <a:t> раз на </a:t>
          </a:r>
          <a:r>
            <a:rPr lang="ru-RU" sz="2400" b="0" i="0" dirty="0" err="1" smtClean="0">
              <a:solidFill>
                <a:schemeClr val="bg1"/>
              </a:solidFill>
            </a:rPr>
            <a:t>мі­сяць</a:t>
          </a:r>
          <a:r>
            <a:rPr lang="ru-RU" sz="2400" b="0" i="0" dirty="0" smtClean="0">
              <a:solidFill>
                <a:schemeClr val="bg1"/>
              </a:solidFill>
            </a:rPr>
            <a:t> при </a:t>
          </a:r>
          <a:r>
            <a:rPr lang="ru-RU" sz="2400" b="0" i="0" dirty="0" err="1" smtClean="0">
              <a:solidFill>
                <a:schemeClr val="bg1"/>
              </a:solidFill>
            </a:rPr>
            <a:t>температурі</a:t>
          </a:r>
          <a:r>
            <a:rPr lang="ru-RU" sz="2400" b="0" i="0" dirty="0" smtClean="0">
              <a:solidFill>
                <a:schemeClr val="bg1"/>
              </a:solidFill>
            </a:rPr>
            <a:t> </a:t>
          </a:r>
          <a:r>
            <a:rPr lang="ru-RU" sz="2400" b="0" i="0" dirty="0" err="1" smtClean="0">
              <a:solidFill>
                <a:schemeClr val="bg1"/>
              </a:solidFill>
            </a:rPr>
            <a:t>нижче</a:t>
          </a:r>
          <a:r>
            <a:rPr lang="ru-RU" sz="2400" b="0" i="0" dirty="0" smtClean="0">
              <a:solidFill>
                <a:schemeClr val="bg1"/>
              </a:solidFill>
            </a:rPr>
            <a:t> 10 °С і раз на 15 </a:t>
          </a:r>
          <a:r>
            <a:rPr lang="ru-RU" sz="2400" b="0" i="0" dirty="0" err="1" smtClean="0">
              <a:solidFill>
                <a:schemeClr val="bg1"/>
              </a:solidFill>
            </a:rPr>
            <a:t>днів</a:t>
          </a:r>
          <a:r>
            <a:rPr lang="ru-RU" sz="2400" b="0" i="0" dirty="0" smtClean="0">
              <a:solidFill>
                <a:schemeClr val="bg1"/>
              </a:solidFill>
            </a:rPr>
            <a:t> при </a:t>
          </a:r>
          <a:r>
            <a:rPr lang="ru-RU" sz="2400" b="0" i="0" dirty="0" err="1" smtClean="0">
              <a:solidFill>
                <a:schemeClr val="bg1"/>
              </a:solidFill>
            </a:rPr>
            <a:t>температурі</a:t>
          </a:r>
          <a:r>
            <a:rPr lang="ru-RU" sz="2400" b="0" i="0" dirty="0" smtClean="0">
              <a:solidFill>
                <a:schemeClr val="bg1"/>
              </a:solidFill>
            </a:rPr>
            <a:t> </a:t>
          </a:r>
          <a:r>
            <a:rPr lang="ru-RU" sz="2400" b="0" i="0" dirty="0" err="1" smtClean="0">
              <a:solidFill>
                <a:schemeClr val="bg1"/>
              </a:solidFill>
            </a:rPr>
            <a:t>вище</a:t>
          </a:r>
          <a:r>
            <a:rPr lang="ru-RU" sz="2400" b="0" i="0" dirty="0" smtClean="0">
              <a:solidFill>
                <a:schemeClr val="bg1"/>
              </a:solidFill>
            </a:rPr>
            <a:t> 10 °С. </a:t>
          </a:r>
          <a:r>
            <a:rPr lang="ru-RU" sz="2400" b="0" i="0" dirty="0" err="1" smtClean="0">
              <a:solidFill>
                <a:schemeClr val="bg1"/>
              </a:solidFill>
            </a:rPr>
            <a:t>Вологість</a:t>
          </a:r>
          <a:r>
            <a:rPr lang="ru-RU" sz="2400" b="0" i="0" dirty="0" smtClean="0">
              <a:solidFill>
                <a:schemeClr val="bg1"/>
              </a:solidFill>
            </a:rPr>
            <a:t> </a:t>
          </a:r>
          <a:r>
            <a:rPr lang="ru-RU" sz="2400" b="0" i="0" dirty="0" err="1" smtClean="0">
              <a:solidFill>
                <a:schemeClr val="bg1"/>
              </a:solidFill>
            </a:rPr>
            <a:t>визначають</a:t>
          </a:r>
          <a:r>
            <a:rPr lang="ru-RU" sz="2400" b="0" i="0" dirty="0" smtClean="0">
              <a:solidFill>
                <a:schemeClr val="bg1"/>
              </a:solidFill>
            </a:rPr>
            <a:t> раз на </a:t>
          </a:r>
          <a:r>
            <a:rPr lang="ru-RU" sz="2400" b="0" i="0" dirty="0" err="1" smtClean="0">
              <a:solidFill>
                <a:schemeClr val="bg1"/>
              </a:solidFill>
            </a:rPr>
            <a:t>місяць</a:t>
          </a:r>
          <a:r>
            <a:rPr lang="ru-RU" sz="2400" b="0" i="0" dirty="0" smtClean="0">
              <a:solidFill>
                <a:schemeClr val="bg1"/>
              </a:solidFill>
            </a:rPr>
            <a:t>.</a:t>
          </a:r>
          <a:endParaRPr lang="uk-UA" sz="2400" dirty="0">
            <a:solidFill>
              <a:schemeClr val="bg1"/>
            </a:solidFill>
          </a:endParaRPr>
        </a:p>
      </dgm:t>
    </dgm:pt>
    <dgm:pt modelId="{2DC304B5-B43A-4BFE-99AD-02FFA4A12E0E}" type="parTrans" cxnId="{F72DC8C0-9B03-4F5A-B735-643C9DA2DDCE}">
      <dgm:prSet/>
      <dgm:spPr/>
      <dgm:t>
        <a:bodyPr/>
        <a:lstStyle/>
        <a:p>
          <a:endParaRPr lang="uk-UA"/>
        </a:p>
      </dgm:t>
    </dgm:pt>
    <dgm:pt modelId="{E53AD816-2319-4B96-890C-02FC27D5919C}" type="sibTrans" cxnId="{F72DC8C0-9B03-4F5A-B735-643C9DA2DDCE}">
      <dgm:prSet/>
      <dgm:spPr/>
      <dgm:t>
        <a:bodyPr/>
        <a:lstStyle/>
        <a:p>
          <a:endParaRPr lang="uk-UA"/>
        </a:p>
      </dgm:t>
    </dgm:pt>
    <dgm:pt modelId="{1A0C5CAF-580F-4D29-87D9-E389D391ECA7}">
      <dgm:prSet custT="1"/>
      <dgm:spPr>
        <a:solidFill>
          <a:schemeClr val="accent5">
            <a:lumMod val="75000"/>
          </a:schemeClr>
        </a:solidFill>
        <a:ln>
          <a:solidFill>
            <a:schemeClr val="accent1">
              <a:hueOff val="0"/>
              <a:satOff val="0"/>
              <a:lumOff val="0"/>
              <a:alpha val="1000"/>
            </a:schemeClr>
          </a:solidFill>
        </a:ln>
        <a:effectLst>
          <a:glow rad="228600">
            <a:srgbClr val="FF0000">
              <a:alpha val="40000"/>
            </a:srgbClr>
          </a:glow>
        </a:effectLst>
      </dgm:spPr>
      <dgm:t>
        <a:bodyPr/>
        <a:lstStyle/>
        <a:p>
          <a:r>
            <a:rPr lang="uk-UA" sz="2400" b="0" i="0" dirty="0" smtClean="0">
              <a:solidFill>
                <a:schemeClr val="bg1"/>
              </a:solidFill>
            </a:rPr>
            <a:t>При зберіганні значно підвищується кислотність всіх видів круп, яка є показником якості (свіжості) крупи. Кислотність корелює з ки­слотним числом жиру та зміною смакових якостей каші.</a:t>
          </a:r>
          <a:endParaRPr lang="uk-UA" sz="2400" dirty="0">
            <a:solidFill>
              <a:schemeClr val="bg1"/>
            </a:solidFill>
          </a:endParaRPr>
        </a:p>
      </dgm:t>
    </dgm:pt>
    <dgm:pt modelId="{0471DEBE-4616-47C5-A992-B0F3D007A4D4}" type="parTrans" cxnId="{98089937-1E65-404A-8277-8FA5334D5CDB}">
      <dgm:prSet/>
      <dgm:spPr/>
      <dgm:t>
        <a:bodyPr/>
        <a:lstStyle/>
        <a:p>
          <a:endParaRPr lang="uk-UA"/>
        </a:p>
      </dgm:t>
    </dgm:pt>
    <dgm:pt modelId="{A6A27C59-AF99-4348-89DD-A83FF967C2AB}" type="sibTrans" cxnId="{98089937-1E65-404A-8277-8FA5334D5CDB}">
      <dgm:prSet/>
      <dgm:spPr/>
      <dgm:t>
        <a:bodyPr/>
        <a:lstStyle/>
        <a:p>
          <a:endParaRPr lang="uk-UA"/>
        </a:p>
      </dgm:t>
    </dgm:pt>
    <dgm:pt modelId="{9EBCE5BE-9C34-4564-A80D-1480CAC6A0CD}" type="pres">
      <dgm:prSet presAssocID="{3C4FC247-5948-4094-B6DA-B7096C9701E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5A1F9FF0-28C7-40B1-98FE-F7E40E36F52D}" type="pres">
      <dgm:prSet presAssocID="{BE266CA2-1B7C-4B49-A395-4A4B0C49F6F6}" presName="composite" presStyleCnt="0"/>
      <dgm:spPr/>
    </dgm:pt>
    <dgm:pt modelId="{02FCF31E-6053-4AF6-8696-CCFD64A2787D}" type="pres">
      <dgm:prSet presAssocID="{BE266CA2-1B7C-4B49-A395-4A4B0C49F6F6}" presName="rect1" presStyleLbl="trAlignAcc1" presStyleIdx="0" presStyleCnt="3" custScaleY="16930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47A2F40-E301-4986-9714-0EFB235E0430}" type="pres">
      <dgm:prSet presAssocID="{BE266CA2-1B7C-4B49-A395-4A4B0C49F6F6}" presName="rect2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63000" r="-63000"/>
          </a:stretch>
        </a:blipFill>
      </dgm:spPr>
    </dgm:pt>
    <dgm:pt modelId="{653B8A89-DEA6-4958-AEB9-5518A44011FF}" type="pres">
      <dgm:prSet presAssocID="{35FFAFE1-D51F-41B4-B8F5-D0A951F41C22}" presName="sibTrans" presStyleCnt="0"/>
      <dgm:spPr/>
    </dgm:pt>
    <dgm:pt modelId="{8452BC5A-4849-4764-9831-2D1AC32A943A}" type="pres">
      <dgm:prSet presAssocID="{1A0C5CAF-580F-4D29-87D9-E389D391ECA7}" presName="composite" presStyleCnt="0"/>
      <dgm:spPr/>
    </dgm:pt>
    <dgm:pt modelId="{E85C759D-5675-41DF-839E-2826EB45BDE7}" type="pres">
      <dgm:prSet presAssocID="{1A0C5CAF-580F-4D29-87D9-E389D391ECA7}" presName="rect1" presStyleLbl="trAlignAcc1" presStyleIdx="1" presStyleCnt="3" custScaleY="16734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B9173F0-6F8F-41B6-BF5B-9F4CAA9B7F65}" type="pres">
      <dgm:prSet presAssocID="{1A0C5CAF-580F-4D29-87D9-E389D391ECA7}" presName="rect2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80000" r="-80000"/>
          </a:stretch>
        </a:blipFill>
      </dgm:spPr>
    </dgm:pt>
    <dgm:pt modelId="{08953B8C-9045-46EB-A3E2-DB1C2F34A4D3}" type="pres">
      <dgm:prSet presAssocID="{A6A27C59-AF99-4348-89DD-A83FF967C2AB}" presName="sibTrans" presStyleCnt="0"/>
      <dgm:spPr/>
    </dgm:pt>
    <dgm:pt modelId="{187F2FA6-D0A1-48AD-B3A6-D7DC23BC7AAC}" type="pres">
      <dgm:prSet presAssocID="{517F1C1A-762E-4E88-9392-88E7B968893C}" presName="composite" presStyleCnt="0"/>
      <dgm:spPr/>
    </dgm:pt>
    <dgm:pt modelId="{A8E8ED6F-C739-4672-8640-B5CC1A08EA84}" type="pres">
      <dgm:prSet presAssocID="{517F1C1A-762E-4E88-9392-88E7B968893C}" presName="rect1" presStyleLbl="trAlignAcc1" presStyleIdx="2" presStyleCnt="3" custScaleY="14397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CE937DA-AC4A-4059-8F0C-A69DC4CB2676}" type="pres">
      <dgm:prSet presAssocID="{517F1C1A-762E-4E88-9392-88E7B968893C}" presName="rect2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50000" r="-50000"/>
          </a:stretch>
        </a:blipFill>
      </dgm:spPr>
    </dgm:pt>
  </dgm:ptLst>
  <dgm:cxnLst>
    <dgm:cxn modelId="{F72DC8C0-9B03-4F5A-B735-643C9DA2DDCE}" srcId="{3C4FC247-5948-4094-B6DA-B7096C9701E5}" destId="{517F1C1A-762E-4E88-9392-88E7B968893C}" srcOrd="2" destOrd="0" parTransId="{2DC304B5-B43A-4BFE-99AD-02FFA4A12E0E}" sibTransId="{E53AD816-2319-4B96-890C-02FC27D5919C}"/>
    <dgm:cxn modelId="{E0798521-A2CB-4D3E-B6EB-8933DC841F30}" type="presOf" srcId="{BE266CA2-1B7C-4B49-A395-4A4B0C49F6F6}" destId="{02FCF31E-6053-4AF6-8696-CCFD64A2787D}" srcOrd="0" destOrd="0" presId="urn:microsoft.com/office/officeart/2008/layout/PictureStrips"/>
    <dgm:cxn modelId="{CD09F86C-E4D8-42E4-875E-F3F09DF31D23}" type="presOf" srcId="{3C4FC247-5948-4094-B6DA-B7096C9701E5}" destId="{9EBCE5BE-9C34-4564-A80D-1480CAC6A0CD}" srcOrd="0" destOrd="0" presId="urn:microsoft.com/office/officeart/2008/layout/PictureStrips"/>
    <dgm:cxn modelId="{FC134D73-C9FE-4EA8-BF43-3340C9049941}" srcId="{3C4FC247-5948-4094-B6DA-B7096C9701E5}" destId="{BE266CA2-1B7C-4B49-A395-4A4B0C49F6F6}" srcOrd="0" destOrd="0" parTransId="{8383F643-882F-4C10-B9A0-B5CA39C485DC}" sibTransId="{35FFAFE1-D51F-41B4-B8F5-D0A951F41C22}"/>
    <dgm:cxn modelId="{83FCF2CA-0215-4C80-B24E-FCFF3E87DD40}" type="presOf" srcId="{1A0C5CAF-580F-4D29-87D9-E389D391ECA7}" destId="{E85C759D-5675-41DF-839E-2826EB45BDE7}" srcOrd="0" destOrd="0" presId="urn:microsoft.com/office/officeart/2008/layout/PictureStrips"/>
    <dgm:cxn modelId="{2B09F80A-AC6B-4286-AB85-51FD24FBA600}" type="presOf" srcId="{517F1C1A-762E-4E88-9392-88E7B968893C}" destId="{A8E8ED6F-C739-4672-8640-B5CC1A08EA84}" srcOrd="0" destOrd="0" presId="urn:microsoft.com/office/officeart/2008/layout/PictureStrips"/>
    <dgm:cxn modelId="{98089937-1E65-404A-8277-8FA5334D5CDB}" srcId="{3C4FC247-5948-4094-B6DA-B7096C9701E5}" destId="{1A0C5CAF-580F-4D29-87D9-E389D391ECA7}" srcOrd="1" destOrd="0" parTransId="{0471DEBE-4616-47C5-A992-B0F3D007A4D4}" sibTransId="{A6A27C59-AF99-4348-89DD-A83FF967C2AB}"/>
    <dgm:cxn modelId="{96717893-5670-4CA0-A9D4-651BE342F249}" type="presParOf" srcId="{9EBCE5BE-9C34-4564-A80D-1480CAC6A0CD}" destId="{5A1F9FF0-28C7-40B1-98FE-F7E40E36F52D}" srcOrd="0" destOrd="0" presId="urn:microsoft.com/office/officeart/2008/layout/PictureStrips"/>
    <dgm:cxn modelId="{9F451846-E029-4E4E-90D3-840CBA7D0579}" type="presParOf" srcId="{5A1F9FF0-28C7-40B1-98FE-F7E40E36F52D}" destId="{02FCF31E-6053-4AF6-8696-CCFD64A2787D}" srcOrd="0" destOrd="0" presId="urn:microsoft.com/office/officeart/2008/layout/PictureStrips"/>
    <dgm:cxn modelId="{D10DF4E7-E87A-4D2D-AEF3-ABB1ECE7A2CF}" type="presParOf" srcId="{5A1F9FF0-28C7-40B1-98FE-F7E40E36F52D}" destId="{647A2F40-E301-4986-9714-0EFB235E0430}" srcOrd="1" destOrd="0" presId="urn:microsoft.com/office/officeart/2008/layout/PictureStrips"/>
    <dgm:cxn modelId="{C3E383F7-9B76-4C00-BB55-8EE256FC6ACB}" type="presParOf" srcId="{9EBCE5BE-9C34-4564-A80D-1480CAC6A0CD}" destId="{653B8A89-DEA6-4958-AEB9-5518A44011FF}" srcOrd="1" destOrd="0" presId="urn:microsoft.com/office/officeart/2008/layout/PictureStrips"/>
    <dgm:cxn modelId="{BE69A187-26FA-4845-A7CA-4457528ADD66}" type="presParOf" srcId="{9EBCE5BE-9C34-4564-A80D-1480CAC6A0CD}" destId="{8452BC5A-4849-4764-9831-2D1AC32A943A}" srcOrd="2" destOrd="0" presId="urn:microsoft.com/office/officeart/2008/layout/PictureStrips"/>
    <dgm:cxn modelId="{8975CFC5-501F-430E-BB61-97C739550766}" type="presParOf" srcId="{8452BC5A-4849-4764-9831-2D1AC32A943A}" destId="{E85C759D-5675-41DF-839E-2826EB45BDE7}" srcOrd="0" destOrd="0" presId="urn:microsoft.com/office/officeart/2008/layout/PictureStrips"/>
    <dgm:cxn modelId="{93FBF8A2-61C1-4A4B-B96E-E8081DAF5295}" type="presParOf" srcId="{8452BC5A-4849-4764-9831-2D1AC32A943A}" destId="{2B9173F0-6F8F-41B6-BF5B-9F4CAA9B7F65}" srcOrd="1" destOrd="0" presId="urn:microsoft.com/office/officeart/2008/layout/PictureStrips"/>
    <dgm:cxn modelId="{CAA8FF0A-2E11-43AA-BEDA-C9B098463155}" type="presParOf" srcId="{9EBCE5BE-9C34-4564-A80D-1480CAC6A0CD}" destId="{08953B8C-9045-46EB-A3E2-DB1C2F34A4D3}" srcOrd="3" destOrd="0" presId="urn:microsoft.com/office/officeart/2008/layout/PictureStrips"/>
    <dgm:cxn modelId="{9EA2EAE7-1CBC-42FC-BF65-5C51984B6392}" type="presParOf" srcId="{9EBCE5BE-9C34-4564-A80D-1480CAC6A0CD}" destId="{187F2FA6-D0A1-48AD-B3A6-D7DC23BC7AAC}" srcOrd="4" destOrd="0" presId="urn:microsoft.com/office/officeart/2008/layout/PictureStrips"/>
    <dgm:cxn modelId="{56B0DCEE-C080-4BFD-AAB8-B6DE490D1D1A}" type="presParOf" srcId="{187F2FA6-D0A1-48AD-B3A6-D7DC23BC7AAC}" destId="{A8E8ED6F-C739-4672-8640-B5CC1A08EA84}" srcOrd="0" destOrd="0" presId="urn:microsoft.com/office/officeart/2008/layout/PictureStrips"/>
    <dgm:cxn modelId="{186FB7C3-AFE7-4368-81FF-C99BA8756C0B}" type="presParOf" srcId="{187F2FA6-D0A1-48AD-B3A6-D7DC23BC7AAC}" destId="{2CE937DA-AC4A-4059-8F0C-A69DC4CB2676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3391F60-66A2-4FF7-9159-EB4C3C8BA730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3D868732-2C0E-4F2F-9008-E0CD33695EE3}">
      <dgm:prSet/>
      <dgm:spPr>
        <a:solidFill>
          <a:srgbClr val="FF0000">
            <a:alpha val="80000"/>
          </a:srgbClr>
        </a:solidFill>
        <a:ln>
          <a:solidFill>
            <a:schemeClr val="lt1">
              <a:hueOff val="0"/>
              <a:satOff val="0"/>
              <a:lumOff val="0"/>
              <a:alpha val="1000"/>
            </a:schemeClr>
          </a:solidFill>
        </a:ln>
        <a:effectLst>
          <a:glow rad="228600">
            <a:schemeClr val="accent5">
              <a:lumMod val="75000"/>
              <a:alpha val="40000"/>
            </a:schemeClr>
          </a:glow>
        </a:effectLst>
      </dgm:spPr>
      <dgm:t>
        <a:bodyPr/>
        <a:lstStyle/>
        <a:p>
          <a:r>
            <a:rPr lang="ru-RU" b="0" i="0" dirty="0" smtClean="0"/>
            <a:t>Температуру і </a:t>
          </a:r>
          <a:r>
            <a:rPr lang="ru-RU" b="0" i="0" dirty="0" err="1" smtClean="0"/>
            <a:t>відносну</a:t>
          </a:r>
          <a:r>
            <a:rPr lang="ru-RU" b="0" i="0" dirty="0" smtClean="0"/>
            <a:t> </a:t>
          </a:r>
          <a:r>
            <a:rPr lang="ru-RU" b="0" i="0" dirty="0" err="1" smtClean="0"/>
            <a:t>вологість</a:t>
          </a:r>
          <a:r>
            <a:rPr lang="ru-RU" b="0" i="0" dirty="0" smtClean="0"/>
            <a:t> </a:t>
          </a:r>
          <a:r>
            <a:rPr lang="ru-RU" b="0" i="0" dirty="0" err="1" smtClean="0"/>
            <a:t>повітря</a:t>
          </a:r>
          <a:r>
            <a:rPr lang="ru-RU" b="0" i="0" dirty="0" smtClean="0"/>
            <a:t> на </a:t>
          </a:r>
          <a:r>
            <a:rPr lang="ru-RU" b="0" i="0" dirty="0" err="1" smtClean="0"/>
            <a:t>складі</a:t>
          </a:r>
          <a:r>
            <a:rPr lang="ru-RU" b="0" i="0" dirty="0" smtClean="0"/>
            <a:t> </a:t>
          </a:r>
          <a:r>
            <a:rPr lang="ru-RU" b="0" i="0" dirty="0" err="1" smtClean="0"/>
            <a:t>визначають</a:t>
          </a:r>
          <a:r>
            <a:rPr lang="ru-RU" b="0" i="0" dirty="0" smtClean="0"/>
            <a:t> на </a:t>
          </a:r>
          <a:r>
            <a:rPr lang="ru-RU" b="0" i="0" dirty="0" err="1" smtClean="0"/>
            <a:t>висоті</a:t>
          </a:r>
          <a:r>
            <a:rPr lang="ru-RU" b="0" i="0" dirty="0" smtClean="0"/>
            <a:t> 1,5 м </a:t>
          </a:r>
          <a:r>
            <a:rPr lang="ru-RU" b="0" i="0" dirty="0" err="1" smtClean="0"/>
            <a:t>від</a:t>
          </a:r>
          <a:r>
            <a:rPr lang="ru-RU" b="0" i="0" dirty="0" smtClean="0"/>
            <a:t> </a:t>
          </a:r>
          <a:r>
            <a:rPr lang="ru-RU" b="0" i="0" dirty="0" err="1" smtClean="0"/>
            <a:t>підлоги</a:t>
          </a:r>
          <a:r>
            <a:rPr lang="ru-RU" b="0" i="0" dirty="0" smtClean="0"/>
            <a:t>. Температуру </a:t>
          </a:r>
          <a:r>
            <a:rPr lang="ru-RU" b="0" i="0" dirty="0" err="1" smtClean="0"/>
            <a:t>перевіряють</a:t>
          </a:r>
          <a:r>
            <a:rPr lang="ru-RU" b="0" i="0" dirty="0" smtClean="0"/>
            <a:t> раз на </a:t>
          </a:r>
          <a:r>
            <a:rPr lang="ru-RU" b="0" i="0" dirty="0" err="1" smtClean="0"/>
            <a:t>тиж­день</a:t>
          </a:r>
          <a:r>
            <a:rPr lang="ru-RU" b="0" i="0" dirty="0" smtClean="0"/>
            <a:t>, а при систематичному </a:t>
          </a:r>
          <a:r>
            <a:rPr lang="ru-RU" b="0" i="0" dirty="0" err="1" smtClean="0"/>
            <a:t>провітрюванні</a:t>
          </a:r>
          <a:r>
            <a:rPr lang="ru-RU" b="0" i="0" dirty="0" smtClean="0"/>
            <a:t> — </a:t>
          </a:r>
          <a:r>
            <a:rPr lang="ru-RU" b="0" i="0" dirty="0" err="1" smtClean="0"/>
            <a:t>щодня</a:t>
          </a:r>
          <a:r>
            <a:rPr lang="ru-RU" b="0" i="0" dirty="0" smtClean="0"/>
            <a:t>.</a:t>
          </a:r>
        </a:p>
      </dgm:t>
    </dgm:pt>
    <dgm:pt modelId="{1518A7A4-E205-400E-9C80-FCC3A6D59979}" type="parTrans" cxnId="{0417AE8E-0FA4-4B79-B18D-0B5C6A75573D}">
      <dgm:prSet/>
      <dgm:spPr/>
      <dgm:t>
        <a:bodyPr/>
        <a:lstStyle/>
        <a:p>
          <a:endParaRPr lang="uk-UA"/>
        </a:p>
      </dgm:t>
    </dgm:pt>
    <dgm:pt modelId="{1F44DD6F-FCDA-4B98-868F-E1723C96E603}" type="sibTrans" cxnId="{0417AE8E-0FA4-4B79-B18D-0B5C6A75573D}">
      <dgm:prSet/>
      <dgm:spPr/>
      <dgm:t>
        <a:bodyPr/>
        <a:lstStyle/>
        <a:p>
          <a:endParaRPr lang="uk-UA"/>
        </a:p>
      </dgm:t>
    </dgm:pt>
    <dgm:pt modelId="{407E1A6B-E00A-430C-8841-DF4230D1B627}">
      <dgm:prSet/>
      <dgm:spPr>
        <a:solidFill>
          <a:srgbClr val="FF0000">
            <a:alpha val="80000"/>
          </a:srgbClr>
        </a:solidFill>
        <a:ln>
          <a:solidFill>
            <a:schemeClr val="lt1">
              <a:hueOff val="0"/>
              <a:satOff val="0"/>
              <a:lumOff val="0"/>
              <a:alpha val="1000"/>
            </a:schemeClr>
          </a:solidFill>
        </a:ln>
        <a:effectLst>
          <a:glow rad="228600">
            <a:schemeClr val="accent5">
              <a:lumMod val="75000"/>
              <a:alpha val="40000"/>
            </a:schemeClr>
          </a:glow>
        </a:effectLst>
      </dgm:spPr>
      <dgm:t>
        <a:bodyPr/>
        <a:lstStyle/>
        <a:p>
          <a:r>
            <a:rPr lang="ru-RU" b="0" i="0" dirty="0" smtClean="0"/>
            <a:t>Температуру </a:t>
          </a:r>
          <a:r>
            <a:rPr lang="ru-RU" b="0" i="0" dirty="0" err="1" smtClean="0"/>
            <a:t>крупи</a:t>
          </a:r>
          <a:r>
            <a:rPr lang="ru-RU" b="0" i="0" dirty="0" smtClean="0"/>
            <a:t> </a:t>
          </a:r>
          <a:r>
            <a:rPr lang="ru-RU" b="0" i="0" dirty="0" err="1" smtClean="0"/>
            <a:t>вимірюють</a:t>
          </a:r>
          <a:r>
            <a:rPr lang="ru-RU" b="0" i="0" dirty="0" smtClean="0"/>
            <a:t> при </a:t>
          </a:r>
          <a:r>
            <a:rPr lang="ru-RU" b="0" i="0" dirty="0" err="1" smtClean="0"/>
            <a:t>її</a:t>
          </a:r>
          <a:r>
            <a:rPr lang="ru-RU" b="0" i="0" dirty="0" smtClean="0"/>
            <a:t> </a:t>
          </a:r>
          <a:r>
            <a:rPr lang="ru-RU" b="0" i="0" dirty="0" err="1" smtClean="0"/>
            <a:t>надходженні</a:t>
          </a:r>
          <a:r>
            <a:rPr lang="ru-RU" b="0" i="0" dirty="0" smtClean="0"/>
            <a:t> на склад, а </a:t>
          </a:r>
          <a:r>
            <a:rPr lang="ru-RU" b="0" i="0" dirty="0" err="1" smtClean="0"/>
            <a:t>потім</a:t>
          </a:r>
          <a:r>
            <a:rPr lang="ru-RU" b="0" i="0" dirty="0" smtClean="0"/>
            <a:t> раз на 15 </a:t>
          </a:r>
          <a:r>
            <a:rPr lang="ru-RU" b="0" i="0" dirty="0" err="1" smtClean="0"/>
            <a:t>днів</a:t>
          </a:r>
          <a:r>
            <a:rPr lang="ru-RU" b="0" i="0" dirty="0" smtClean="0"/>
            <a:t> при </a:t>
          </a:r>
          <a:r>
            <a:rPr lang="ru-RU" b="0" i="0" dirty="0" err="1" smtClean="0"/>
            <a:t>температурі</a:t>
          </a:r>
          <a:r>
            <a:rPr lang="ru-RU" b="0" i="0" dirty="0" smtClean="0"/>
            <a:t> </a:t>
          </a:r>
          <a:r>
            <a:rPr lang="ru-RU" b="0" i="0" dirty="0" err="1" smtClean="0"/>
            <a:t>повітря</a:t>
          </a:r>
          <a:r>
            <a:rPr lang="ru-RU" b="0" i="0" dirty="0" smtClean="0"/>
            <a:t> </a:t>
          </a:r>
          <a:r>
            <a:rPr lang="ru-RU" b="0" i="0" dirty="0" err="1" smtClean="0"/>
            <a:t>вище</a:t>
          </a:r>
          <a:r>
            <a:rPr lang="ru-RU" b="0" i="0" dirty="0" smtClean="0"/>
            <a:t> 10 °С і раз на </a:t>
          </a:r>
          <a:r>
            <a:rPr lang="ru-RU" b="0" i="0" dirty="0" err="1" smtClean="0"/>
            <a:t>місяць</a:t>
          </a:r>
          <a:r>
            <a:rPr lang="ru-RU" b="0" i="0" dirty="0" smtClean="0"/>
            <a:t> при </a:t>
          </a:r>
          <a:r>
            <a:rPr lang="ru-RU" b="0" i="0" dirty="0" err="1" smtClean="0"/>
            <a:t>температурі</a:t>
          </a:r>
          <a:r>
            <a:rPr lang="ru-RU" b="0" i="0" dirty="0" smtClean="0"/>
            <a:t> </a:t>
          </a:r>
          <a:r>
            <a:rPr lang="ru-RU" b="0" i="0" dirty="0" err="1" smtClean="0"/>
            <a:t>нижче</a:t>
          </a:r>
          <a:r>
            <a:rPr lang="ru-RU" b="0" i="0" dirty="0" smtClean="0"/>
            <a:t> 10 °С. При </a:t>
          </a:r>
          <a:r>
            <a:rPr lang="ru-RU" b="0" i="0" dirty="0" err="1" smtClean="0"/>
            <a:t>вологості</a:t>
          </a:r>
          <a:r>
            <a:rPr lang="ru-RU" b="0" i="0" dirty="0" smtClean="0"/>
            <a:t> </a:t>
          </a:r>
          <a:r>
            <a:rPr lang="ru-RU" b="0" i="0" dirty="0" err="1" smtClean="0"/>
            <a:t>крупи</a:t>
          </a:r>
          <a:r>
            <a:rPr lang="ru-RU" b="0" i="0" dirty="0" smtClean="0"/>
            <a:t> 14 — 15 % і </a:t>
          </a:r>
          <a:r>
            <a:rPr lang="ru-RU" b="0" i="0" dirty="0" err="1" smtClean="0"/>
            <a:t>температурі</a:t>
          </a:r>
          <a:r>
            <a:rPr lang="ru-RU" b="0" i="0" dirty="0" smtClean="0"/>
            <a:t> </a:t>
          </a:r>
          <a:r>
            <a:rPr lang="ru-RU" b="0" i="0" dirty="0" err="1" smtClean="0"/>
            <a:t>повітря</a:t>
          </a:r>
          <a:r>
            <a:rPr lang="ru-RU" b="0" i="0" dirty="0" smtClean="0"/>
            <a:t> </a:t>
          </a:r>
          <a:r>
            <a:rPr lang="ru-RU" b="0" i="0" dirty="0" err="1" smtClean="0"/>
            <a:t>вище</a:t>
          </a:r>
          <a:r>
            <a:rPr lang="ru-RU" b="0" i="0" dirty="0" smtClean="0"/>
            <a:t> 10 °С температуру </a:t>
          </a:r>
          <a:r>
            <a:rPr lang="ru-RU" b="0" i="0" dirty="0" err="1" smtClean="0"/>
            <a:t>крупи</a:t>
          </a:r>
          <a:r>
            <a:rPr lang="ru-RU" b="0" i="0" dirty="0" smtClean="0"/>
            <a:t> </a:t>
          </a:r>
          <a:r>
            <a:rPr lang="ru-RU" b="0" i="0" dirty="0" err="1" smtClean="0"/>
            <a:t>контролюють</a:t>
          </a:r>
          <a:r>
            <a:rPr lang="ru-RU" b="0" i="0" dirty="0" smtClean="0"/>
            <a:t> </a:t>
          </a:r>
          <a:r>
            <a:rPr lang="ru-RU" b="0" i="0" dirty="0" err="1" smtClean="0"/>
            <a:t>кожні</a:t>
          </a:r>
          <a:r>
            <a:rPr lang="ru-RU" b="0" i="0" dirty="0" smtClean="0"/>
            <a:t> 5 </a:t>
          </a:r>
          <a:r>
            <a:rPr lang="ru-RU" b="0" i="0" dirty="0" err="1" smtClean="0"/>
            <a:t>днів</a:t>
          </a:r>
          <a:r>
            <a:rPr lang="ru-RU" b="0" i="0" dirty="0" smtClean="0"/>
            <a:t>.</a:t>
          </a:r>
        </a:p>
      </dgm:t>
    </dgm:pt>
    <dgm:pt modelId="{051AB656-A8CD-4462-9CD7-37CB17A7ECAA}" type="parTrans" cxnId="{39454C25-4F31-4252-9539-6B21FFEBB781}">
      <dgm:prSet/>
      <dgm:spPr/>
      <dgm:t>
        <a:bodyPr/>
        <a:lstStyle/>
        <a:p>
          <a:endParaRPr lang="uk-UA"/>
        </a:p>
      </dgm:t>
    </dgm:pt>
    <dgm:pt modelId="{FCE09EB4-00B9-495A-84FC-A605B1CACD5A}" type="sibTrans" cxnId="{39454C25-4F31-4252-9539-6B21FFEBB781}">
      <dgm:prSet/>
      <dgm:spPr/>
      <dgm:t>
        <a:bodyPr/>
        <a:lstStyle/>
        <a:p>
          <a:endParaRPr lang="uk-UA"/>
        </a:p>
      </dgm:t>
    </dgm:pt>
    <dgm:pt modelId="{B1A404D3-6486-4F20-98BF-F64077C4D9E7}" type="pres">
      <dgm:prSet presAssocID="{E3391F60-66A2-4FF7-9159-EB4C3C8BA73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D8C8755-72D1-47D1-B1E9-E365CA922A11}" type="pres">
      <dgm:prSet presAssocID="{3D868732-2C0E-4F2F-9008-E0CD33695EE3}" presName="composite" presStyleCnt="0"/>
      <dgm:spPr/>
    </dgm:pt>
    <dgm:pt modelId="{5C59F06A-3C9B-4740-815C-1FF374917F1D}" type="pres">
      <dgm:prSet presAssocID="{3D868732-2C0E-4F2F-9008-E0CD33695EE3}" presName="imgShp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  <a:ln>
          <a:solidFill>
            <a:schemeClr val="lt1">
              <a:hueOff val="0"/>
              <a:satOff val="0"/>
              <a:lumOff val="0"/>
              <a:alpha val="1000"/>
            </a:schemeClr>
          </a:solidFill>
        </a:ln>
        <a:effectLst>
          <a:glow rad="228600">
            <a:schemeClr val="accent5">
              <a:lumMod val="75000"/>
              <a:alpha val="40000"/>
            </a:schemeClr>
          </a:glow>
        </a:effectLst>
      </dgm:spPr>
    </dgm:pt>
    <dgm:pt modelId="{F7D022DD-019C-4367-AB9E-B5D621F6FA08}" type="pres">
      <dgm:prSet presAssocID="{3D868732-2C0E-4F2F-9008-E0CD33695EE3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91975AD-B937-4C26-9FD7-96C3AA2D8F90}" type="pres">
      <dgm:prSet presAssocID="{1F44DD6F-FCDA-4B98-868F-E1723C96E603}" presName="spacing" presStyleCnt="0"/>
      <dgm:spPr/>
    </dgm:pt>
    <dgm:pt modelId="{ABFC6010-F978-4E7E-9C3B-06EEAB43D894}" type="pres">
      <dgm:prSet presAssocID="{407E1A6B-E00A-430C-8841-DF4230D1B627}" presName="composite" presStyleCnt="0"/>
      <dgm:spPr/>
    </dgm:pt>
    <dgm:pt modelId="{C947765C-C4FE-4640-BCFD-757FD4CF7DCD}" type="pres">
      <dgm:prSet presAssocID="{407E1A6B-E00A-430C-8841-DF4230D1B627}" presName="imgShp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000" r="-1000"/>
          </a:stretch>
        </a:blipFill>
        <a:ln>
          <a:solidFill>
            <a:schemeClr val="lt1">
              <a:hueOff val="0"/>
              <a:satOff val="0"/>
              <a:lumOff val="0"/>
              <a:alpha val="1000"/>
            </a:schemeClr>
          </a:solidFill>
        </a:ln>
        <a:effectLst>
          <a:glow rad="228600">
            <a:schemeClr val="accent5">
              <a:lumMod val="75000"/>
              <a:alpha val="40000"/>
            </a:schemeClr>
          </a:glow>
        </a:effectLst>
      </dgm:spPr>
    </dgm:pt>
    <dgm:pt modelId="{882ABE49-E9DB-4EBD-B827-628D6F590CBA}" type="pres">
      <dgm:prSet presAssocID="{407E1A6B-E00A-430C-8841-DF4230D1B627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D08DD6E-E59E-4A49-AEA7-CB3D0EB2C23C}" type="presOf" srcId="{3D868732-2C0E-4F2F-9008-E0CD33695EE3}" destId="{F7D022DD-019C-4367-AB9E-B5D621F6FA08}" srcOrd="0" destOrd="0" presId="urn:microsoft.com/office/officeart/2005/8/layout/vList3#1"/>
    <dgm:cxn modelId="{7B454936-A745-4A38-A766-2D5C4D2A0239}" type="presOf" srcId="{E3391F60-66A2-4FF7-9159-EB4C3C8BA730}" destId="{B1A404D3-6486-4F20-98BF-F64077C4D9E7}" srcOrd="0" destOrd="0" presId="urn:microsoft.com/office/officeart/2005/8/layout/vList3#1"/>
    <dgm:cxn modelId="{39454C25-4F31-4252-9539-6B21FFEBB781}" srcId="{E3391F60-66A2-4FF7-9159-EB4C3C8BA730}" destId="{407E1A6B-E00A-430C-8841-DF4230D1B627}" srcOrd="1" destOrd="0" parTransId="{051AB656-A8CD-4462-9CD7-37CB17A7ECAA}" sibTransId="{FCE09EB4-00B9-495A-84FC-A605B1CACD5A}"/>
    <dgm:cxn modelId="{0417AE8E-0FA4-4B79-B18D-0B5C6A75573D}" srcId="{E3391F60-66A2-4FF7-9159-EB4C3C8BA730}" destId="{3D868732-2C0E-4F2F-9008-E0CD33695EE3}" srcOrd="0" destOrd="0" parTransId="{1518A7A4-E205-400E-9C80-FCC3A6D59979}" sibTransId="{1F44DD6F-FCDA-4B98-868F-E1723C96E603}"/>
    <dgm:cxn modelId="{CB3C57AF-D60A-48E2-B952-F2FC4803B925}" type="presOf" srcId="{407E1A6B-E00A-430C-8841-DF4230D1B627}" destId="{882ABE49-E9DB-4EBD-B827-628D6F590CBA}" srcOrd="0" destOrd="0" presId="urn:microsoft.com/office/officeart/2005/8/layout/vList3#1"/>
    <dgm:cxn modelId="{D77707BC-97A2-4A3B-9B78-BE462CA53E63}" type="presParOf" srcId="{B1A404D3-6486-4F20-98BF-F64077C4D9E7}" destId="{7D8C8755-72D1-47D1-B1E9-E365CA922A11}" srcOrd="0" destOrd="0" presId="urn:microsoft.com/office/officeart/2005/8/layout/vList3#1"/>
    <dgm:cxn modelId="{A86872A8-67A7-4B0A-A45C-17950F23715C}" type="presParOf" srcId="{7D8C8755-72D1-47D1-B1E9-E365CA922A11}" destId="{5C59F06A-3C9B-4740-815C-1FF374917F1D}" srcOrd="0" destOrd="0" presId="urn:microsoft.com/office/officeart/2005/8/layout/vList3#1"/>
    <dgm:cxn modelId="{64837EAC-9182-48C1-A67F-4D91A842DDF8}" type="presParOf" srcId="{7D8C8755-72D1-47D1-B1E9-E365CA922A11}" destId="{F7D022DD-019C-4367-AB9E-B5D621F6FA08}" srcOrd="1" destOrd="0" presId="urn:microsoft.com/office/officeart/2005/8/layout/vList3#1"/>
    <dgm:cxn modelId="{F02D729B-1021-4B9B-90A2-FE3A46A581D9}" type="presParOf" srcId="{B1A404D3-6486-4F20-98BF-F64077C4D9E7}" destId="{091975AD-B937-4C26-9FD7-96C3AA2D8F90}" srcOrd="1" destOrd="0" presId="urn:microsoft.com/office/officeart/2005/8/layout/vList3#1"/>
    <dgm:cxn modelId="{9F6798E0-BB0B-426C-B5D8-D3AD56B870B7}" type="presParOf" srcId="{B1A404D3-6486-4F20-98BF-F64077C4D9E7}" destId="{ABFC6010-F978-4E7E-9C3B-06EEAB43D894}" srcOrd="2" destOrd="0" presId="urn:microsoft.com/office/officeart/2005/8/layout/vList3#1"/>
    <dgm:cxn modelId="{7C58F01D-4672-47B2-8B81-E3284499E3D4}" type="presParOf" srcId="{ABFC6010-F978-4E7E-9C3B-06EEAB43D894}" destId="{C947765C-C4FE-4640-BCFD-757FD4CF7DCD}" srcOrd="0" destOrd="0" presId="urn:microsoft.com/office/officeart/2005/8/layout/vList3#1"/>
    <dgm:cxn modelId="{1A6B536C-74FF-4C21-92C6-FDF5BDAFE1EB}" type="presParOf" srcId="{ABFC6010-F978-4E7E-9C3B-06EEAB43D894}" destId="{882ABE49-E9DB-4EBD-B827-628D6F590CBA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4558F77-205D-4988-9A0F-97A7CF48EC0F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FCA5644-1EEF-4D42-86BD-47BB69211B5D}">
      <dgm:prSet phldrT="[Текст]" custT="1"/>
      <dgm:spPr>
        <a:solidFill>
          <a:schemeClr val="accent5">
            <a:lumMod val="75000"/>
            <a:alpha val="90000"/>
          </a:schemeClr>
        </a:solidFill>
        <a:ln>
          <a:solidFill>
            <a:schemeClr val="accent5">
              <a:lumMod val="75000"/>
              <a:alpha val="1000"/>
            </a:schemeClr>
          </a:solidFill>
        </a:ln>
        <a:effectLst>
          <a:glow rad="228600">
            <a:srgbClr val="FF0000">
              <a:alpha val="40000"/>
            </a:srgbClr>
          </a:glow>
        </a:effectLst>
      </dgm:spPr>
      <dgm:t>
        <a:bodyPr/>
        <a:lstStyle/>
        <a:p>
          <a:r>
            <a:rPr lang="ru-RU" sz="2400" b="0" i="0" dirty="0" smtClean="0">
              <a:solidFill>
                <a:schemeClr val="bg1"/>
              </a:solidFill>
            </a:rPr>
            <a:t>Крупу з </a:t>
          </a:r>
          <a:r>
            <a:rPr lang="ru-RU" sz="2400" b="0" i="0" dirty="0" err="1" smtClean="0">
              <a:solidFill>
                <a:schemeClr val="bg1"/>
              </a:solidFill>
            </a:rPr>
            <a:t>пшениці</a:t>
          </a:r>
          <a:r>
            <a:rPr lang="ru-RU" sz="2400" b="0" i="0" dirty="0" smtClean="0">
              <a:solidFill>
                <a:schemeClr val="bg1"/>
              </a:solidFill>
            </a:rPr>
            <a:t>, гречки, рису та гороху треба </a:t>
          </a:r>
          <a:r>
            <a:rPr lang="ru-RU" sz="2400" b="0" i="0" dirty="0" err="1" smtClean="0">
              <a:solidFill>
                <a:schemeClr val="bg1"/>
              </a:solidFill>
            </a:rPr>
            <a:t>зберігати</a:t>
          </a:r>
          <a:r>
            <a:rPr lang="ru-RU" sz="2400" b="0" i="0" dirty="0" smtClean="0">
              <a:solidFill>
                <a:schemeClr val="bg1"/>
              </a:solidFill>
            </a:rPr>
            <a:t> у </a:t>
          </a:r>
          <a:r>
            <a:rPr lang="ru-RU" sz="2400" b="0" i="0" dirty="0" err="1" smtClean="0">
              <a:solidFill>
                <a:schemeClr val="bg1"/>
              </a:solidFill>
            </a:rPr>
            <a:t>міш­ках</a:t>
          </a:r>
          <a:r>
            <a:rPr lang="ru-RU" sz="2400" b="0" i="0" dirty="0" smtClean="0">
              <a:solidFill>
                <a:schemeClr val="bg1"/>
              </a:solidFill>
            </a:rPr>
            <a:t> штабелями </a:t>
          </a:r>
          <a:r>
            <a:rPr lang="ru-RU" sz="2400" b="0" i="0" dirty="0" err="1" smtClean="0">
              <a:solidFill>
                <a:schemeClr val="bg1"/>
              </a:solidFill>
            </a:rPr>
            <a:t>висотою</a:t>
          </a:r>
          <a:r>
            <a:rPr lang="ru-RU" sz="2400" b="0" i="0" dirty="0" smtClean="0">
              <a:solidFill>
                <a:schemeClr val="bg1"/>
              </a:solidFill>
            </a:rPr>
            <a:t> не </a:t>
          </a:r>
          <a:r>
            <a:rPr lang="ru-RU" sz="2400" b="0" i="0" dirty="0" err="1" smtClean="0">
              <a:solidFill>
                <a:schemeClr val="bg1"/>
              </a:solidFill>
            </a:rPr>
            <a:t>більше</a:t>
          </a:r>
          <a:r>
            <a:rPr lang="ru-RU" sz="2400" b="0" i="0" dirty="0" smtClean="0">
              <a:solidFill>
                <a:schemeClr val="bg1"/>
              </a:solidFill>
            </a:rPr>
            <a:t> 10 </a:t>
          </a:r>
          <a:r>
            <a:rPr lang="ru-RU" sz="2400" b="0" i="0" dirty="0" err="1" smtClean="0">
              <a:solidFill>
                <a:schemeClr val="bg1"/>
              </a:solidFill>
            </a:rPr>
            <a:t>мішків</a:t>
          </a:r>
          <a:r>
            <a:rPr lang="ru-RU" sz="2400" b="0" i="0" dirty="0" smtClean="0">
              <a:solidFill>
                <a:schemeClr val="bg1"/>
              </a:solidFill>
            </a:rPr>
            <a:t> при </a:t>
          </a:r>
          <a:r>
            <a:rPr lang="ru-RU" sz="2400" b="0" i="0" dirty="0" err="1" smtClean="0">
              <a:solidFill>
                <a:schemeClr val="bg1"/>
              </a:solidFill>
            </a:rPr>
            <a:t>температурі</a:t>
          </a:r>
          <a:r>
            <a:rPr lang="ru-RU" sz="2400" b="0" i="0" dirty="0" smtClean="0">
              <a:solidFill>
                <a:schemeClr val="bg1"/>
              </a:solidFill>
            </a:rPr>
            <a:t> </a:t>
          </a:r>
          <a:r>
            <a:rPr lang="ru-RU" sz="2400" b="0" i="0" dirty="0" err="1" smtClean="0">
              <a:solidFill>
                <a:schemeClr val="bg1"/>
              </a:solidFill>
            </a:rPr>
            <a:t>понад</a:t>
          </a:r>
          <a:r>
            <a:rPr lang="ru-RU" sz="2400" b="0" i="0" dirty="0" smtClean="0">
              <a:solidFill>
                <a:schemeClr val="bg1"/>
              </a:solidFill>
            </a:rPr>
            <a:t> 10 °С та </a:t>
          </a:r>
          <a:r>
            <a:rPr lang="ru-RU" sz="2400" b="0" i="0" dirty="0" err="1" smtClean="0">
              <a:solidFill>
                <a:schemeClr val="bg1"/>
              </a:solidFill>
            </a:rPr>
            <a:t>вологості</a:t>
          </a:r>
          <a:r>
            <a:rPr lang="ru-RU" sz="2400" b="0" i="0" dirty="0" smtClean="0">
              <a:solidFill>
                <a:schemeClr val="bg1"/>
              </a:solidFill>
            </a:rPr>
            <a:t> до 14 %. За </a:t>
          </a:r>
          <a:r>
            <a:rPr lang="ru-RU" sz="2400" b="0" i="0" dirty="0" err="1" smtClean="0">
              <a:solidFill>
                <a:schemeClr val="bg1"/>
              </a:solidFill>
            </a:rPr>
            <a:t>вищої</a:t>
          </a:r>
          <a:r>
            <a:rPr lang="ru-RU" sz="2400" b="0" i="0" dirty="0" smtClean="0">
              <a:solidFill>
                <a:schemeClr val="bg1"/>
              </a:solidFill>
            </a:rPr>
            <a:t> </a:t>
          </a:r>
          <a:r>
            <a:rPr lang="ru-RU" sz="2400" b="0" i="0" dirty="0" err="1" smtClean="0">
              <a:solidFill>
                <a:schemeClr val="bg1"/>
              </a:solidFill>
            </a:rPr>
            <a:t>вологості</a:t>
          </a:r>
          <a:r>
            <a:rPr lang="ru-RU" sz="2400" b="0" i="0" dirty="0" smtClean="0">
              <a:solidFill>
                <a:schemeClr val="bg1"/>
              </a:solidFill>
            </a:rPr>
            <a:t> штабель </a:t>
          </a:r>
          <a:r>
            <a:rPr lang="ru-RU" sz="2400" b="0" i="0" dirty="0" err="1" smtClean="0">
              <a:solidFill>
                <a:schemeClr val="bg1"/>
              </a:solidFill>
            </a:rPr>
            <a:t>має</a:t>
          </a:r>
          <a:r>
            <a:rPr lang="ru-RU" sz="2400" b="0" i="0" dirty="0" smtClean="0">
              <a:solidFill>
                <a:schemeClr val="bg1"/>
              </a:solidFill>
            </a:rPr>
            <a:t> бути </a:t>
          </a:r>
          <a:r>
            <a:rPr lang="ru-RU" sz="2400" b="0" i="0" dirty="0" err="1" smtClean="0">
              <a:solidFill>
                <a:schemeClr val="bg1"/>
              </a:solidFill>
            </a:rPr>
            <a:t>за­ввишки</a:t>
          </a:r>
          <a:r>
            <a:rPr lang="ru-RU" sz="2400" b="0" i="0" dirty="0" smtClean="0">
              <a:solidFill>
                <a:schemeClr val="bg1"/>
              </a:solidFill>
            </a:rPr>
            <a:t> до 8 </a:t>
          </a:r>
          <a:r>
            <a:rPr lang="ru-RU" sz="2400" b="0" i="0" dirty="0" err="1" smtClean="0">
              <a:solidFill>
                <a:schemeClr val="bg1"/>
              </a:solidFill>
            </a:rPr>
            <a:t>мішків</a:t>
          </a:r>
          <a:r>
            <a:rPr lang="ru-RU" sz="2400" b="0" i="0" dirty="0" smtClean="0">
              <a:solidFill>
                <a:schemeClr val="bg1"/>
              </a:solidFill>
            </a:rPr>
            <a:t>. </a:t>
          </a:r>
          <a:r>
            <a:rPr lang="ru-RU" sz="2400" b="0" i="0" dirty="0" err="1" smtClean="0">
              <a:solidFill>
                <a:schemeClr val="bg1"/>
              </a:solidFill>
            </a:rPr>
            <a:t>Якщо</a:t>
          </a:r>
          <a:r>
            <a:rPr lang="ru-RU" sz="2400" b="0" i="0" dirty="0" smtClean="0">
              <a:solidFill>
                <a:schemeClr val="bg1"/>
              </a:solidFill>
            </a:rPr>
            <a:t> крупу </a:t>
          </a:r>
          <a:r>
            <a:rPr lang="ru-RU" sz="2400" b="0" i="0" dirty="0" err="1" smtClean="0">
              <a:solidFill>
                <a:schemeClr val="bg1"/>
              </a:solidFill>
            </a:rPr>
            <a:t>зберігають</a:t>
          </a:r>
          <a:r>
            <a:rPr lang="ru-RU" sz="2400" b="0" i="0" dirty="0" smtClean="0">
              <a:solidFill>
                <a:schemeClr val="bg1"/>
              </a:solidFill>
            </a:rPr>
            <a:t> при </a:t>
          </a:r>
          <a:r>
            <a:rPr lang="ru-RU" sz="2400" b="0" i="0" dirty="0" err="1" smtClean="0">
              <a:solidFill>
                <a:schemeClr val="bg1"/>
              </a:solidFill>
            </a:rPr>
            <a:t>температурі</a:t>
          </a:r>
          <a:r>
            <a:rPr lang="ru-RU" sz="2400" b="0" i="0" dirty="0" smtClean="0">
              <a:solidFill>
                <a:schemeClr val="bg1"/>
              </a:solidFill>
            </a:rPr>
            <a:t> </a:t>
          </a:r>
          <a:r>
            <a:rPr lang="ru-RU" sz="2400" b="0" i="0" dirty="0" err="1" smtClean="0">
              <a:solidFill>
                <a:schemeClr val="bg1"/>
              </a:solidFill>
            </a:rPr>
            <a:t>нижче</a:t>
          </a:r>
          <a:r>
            <a:rPr lang="ru-RU" sz="2400" b="0" i="0" dirty="0" smtClean="0">
              <a:solidFill>
                <a:schemeClr val="bg1"/>
              </a:solidFill>
            </a:rPr>
            <a:t> 10 °С, то </a:t>
          </a:r>
          <a:r>
            <a:rPr lang="ru-RU" sz="2400" b="0" i="0" dirty="0" err="1" smtClean="0">
              <a:solidFill>
                <a:schemeClr val="bg1"/>
              </a:solidFill>
            </a:rPr>
            <a:t>висоту</a:t>
          </a:r>
          <a:r>
            <a:rPr lang="ru-RU" sz="2400" b="0" i="0" dirty="0" smtClean="0">
              <a:solidFill>
                <a:schemeClr val="bg1"/>
              </a:solidFill>
            </a:rPr>
            <a:t> штабеля </a:t>
          </a:r>
          <a:r>
            <a:rPr lang="ru-RU" sz="2400" b="0" i="0" dirty="0" err="1" smtClean="0">
              <a:solidFill>
                <a:schemeClr val="bg1"/>
              </a:solidFill>
            </a:rPr>
            <a:t>можна</a:t>
          </a:r>
          <a:r>
            <a:rPr lang="ru-RU" sz="2400" b="0" i="0" dirty="0" smtClean="0">
              <a:solidFill>
                <a:schemeClr val="bg1"/>
              </a:solidFill>
            </a:rPr>
            <a:t> </a:t>
          </a:r>
          <a:r>
            <a:rPr lang="ru-RU" sz="2400" b="0" i="0" dirty="0" err="1" smtClean="0">
              <a:solidFill>
                <a:schemeClr val="bg1"/>
              </a:solidFill>
            </a:rPr>
            <a:t>збільшити</a:t>
          </a:r>
          <a:r>
            <a:rPr lang="ru-RU" sz="2400" b="0" i="0" dirty="0" smtClean="0">
              <a:solidFill>
                <a:schemeClr val="bg1"/>
              </a:solidFill>
            </a:rPr>
            <a:t> до 12, а при </a:t>
          </a:r>
          <a:r>
            <a:rPr lang="ru-RU" sz="2400" b="0" i="0" dirty="0" err="1" smtClean="0">
              <a:solidFill>
                <a:schemeClr val="bg1"/>
              </a:solidFill>
            </a:rPr>
            <a:t>температурі</a:t>
          </a:r>
          <a:r>
            <a:rPr lang="ru-RU" sz="2400" b="0" i="0" dirty="0" smtClean="0">
              <a:solidFill>
                <a:schemeClr val="bg1"/>
              </a:solidFill>
            </a:rPr>
            <a:t> 0 °С і </a:t>
          </a:r>
          <a:r>
            <a:rPr lang="ru-RU" sz="2400" b="0" i="0" dirty="0" err="1" smtClean="0">
              <a:solidFill>
                <a:schemeClr val="bg1"/>
              </a:solidFill>
            </a:rPr>
            <a:t>нижче</a:t>
          </a:r>
          <a:r>
            <a:rPr lang="ru-RU" sz="2400" b="0" i="0" dirty="0" smtClean="0">
              <a:solidFill>
                <a:schemeClr val="bg1"/>
              </a:solidFill>
            </a:rPr>
            <a:t> — до 14 </a:t>
          </a:r>
          <a:r>
            <a:rPr lang="ru-RU" sz="2400" b="0" i="0" dirty="0" err="1" smtClean="0">
              <a:solidFill>
                <a:schemeClr val="bg1"/>
              </a:solidFill>
            </a:rPr>
            <a:t>мішків</a:t>
          </a:r>
          <a:r>
            <a:rPr lang="ru-RU" sz="2400" b="0" i="0" dirty="0" smtClean="0">
              <a:solidFill>
                <a:schemeClr val="bg1"/>
              </a:solidFill>
            </a:rPr>
            <a:t>.</a:t>
          </a:r>
          <a:endParaRPr lang="uk-UA" sz="2400" dirty="0">
            <a:solidFill>
              <a:schemeClr val="bg1"/>
            </a:solidFill>
          </a:endParaRPr>
        </a:p>
      </dgm:t>
    </dgm:pt>
    <dgm:pt modelId="{F41655AD-3EDA-4FBD-95FE-CC5B8D4CE905}" type="parTrans" cxnId="{3756F517-3B88-4768-B03C-ADBDA5D79FF3}">
      <dgm:prSet/>
      <dgm:spPr/>
      <dgm:t>
        <a:bodyPr/>
        <a:lstStyle/>
        <a:p>
          <a:endParaRPr lang="uk-UA"/>
        </a:p>
      </dgm:t>
    </dgm:pt>
    <dgm:pt modelId="{B76E9F16-3576-4B5B-854A-AD8414095AA5}" type="sibTrans" cxnId="{3756F517-3B88-4768-B03C-ADBDA5D79FF3}">
      <dgm:prSet/>
      <dgm:spPr/>
      <dgm:t>
        <a:bodyPr/>
        <a:lstStyle/>
        <a:p>
          <a:endParaRPr lang="uk-UA"/>
        </a:p>
      </dgm:t>
    </dgm:pt>
    <dgm:pt modelId="{9FBF10E4-0F80-4671-9EBA-3F0ACC0AB345}">
      <dgm:prSet phldrT="[Текст]"/>
      <dgm:spPr>
        <a:solidFill>
          <a:schemeClr val="accent5">
            <a:lumMod val="75000"/>
            <a:alpha val="90000"/>
          </a:schemeClr>
        </a:solidFill>
        <a:ln>
          <a:solidFill>
            <a:schemeClr val="accent1">
              <a:hueOff val="0"/>
              <a:satOff val="0"/>
              <a:lumOff val="0"/>
              <a:alpha val="1000"/>
            </a:schemeClr>
          </a:solidFill>
        </a:ln>
        <a:effectLst>
          <a:glow rad="228600">
            <a:srgbClr val="FF0000">
              <a:alpha val="40000"/>
            </a:srgbClr>
          </a:glow>
        </a:effectLst>
      </dgm:spPr>
      <dgm:t>
        <a:bodyPr/>
        <a:lstStyle/>
        <a:p>
          <a:r>
            <a:rPr lang="ru-RU" b="0" i="0" dirty="0" smtClean="0">
              <a:solidFill>
                <a:schemeClr val="bg1"/>
              </a:solidFill>
            </a:rPr>
            <a:t>Крупу </a:t>
          </a:r>
          <a:r>
            <a:rPr lang="ru-RU" b="0" i="0" dirty="0" err="1" smtClean="0">
              <a:solidFill>
                <a:schemeClr val="bg1"/>
              </a:solidFill>
            </a:rPr>
            <a:t>вологістю</a:t>
          </a:r>
          <a:r>
            <a:rPr lang="ru-RU" b="0" i="0" dirty="0" smtClean="0">
              <a:solidFill>
                <a:schemeClr val="bg1"/>
              </a:solidFill>
            </a:rPr>
            <a:t> 13 % і з </a:t>
          </a:r>
          <a:r>
            <a:rPr lang="ru-RU" b="0" i="0" dirty="0" err="1" smtClean="0">
              <a:solidFill>
                <a:schemeClr val="bg1"/>
              </a:solidFill>
            </a:rPr>
            <a:t>вмістом</a:t>
          </a:r>
          <a:r>
            <a:rPr lang="ru-RU" b="0" i="0" dirty="0" smtClean="0">
              <a:solidFill>
                <a:schemeClr val="bg1"/>
              </a:solidFill>
            </a:rPr>
            <a:t> жиру 6 — 8 % </a:t>
          </a:r>
          <a:r>
            <a:rPr lang="ru-RU" b="0" i="0" dirty="0" err="1" smtClean="0">
              <a:solidFill>
                <a:schemeClr val="bg1"/>
              </a:solidFill>
            </a:rPr>
            <a:t>зберігають</a:t>
          </a:r>
          <a:r>
            <a:rPr lang="ru-RU" b="0" i="0" dirty="0" smtClean="0">
              <a:solidFill>
                <a:schemeClr val="bg1"/>
              </a:solidFill>
            </a:rPr>
            <a:t> у </a:t>
          </a:r>
          <a:r>
            <a:rPr lang="ru-RU" b="0" i="0" dirty="0" err="1" smtClean="0">
              <a:solidFill>
                <a:schemeClr val="bg1"/>
              </a:solidFill>
            </a:rPr>
            <a:t>міш­ках</a:t>
          </a:r>
          <a:r>
            <a:rPr lang="ru-RU" b="0" i="0" dirty="0" smtClean="0">
              <a:solidFill>
                <a:schemeClr val="bg1"/>
              </a:solidFill>
            </a:rPr>
            <a:t> штабелями по 8 </a:t>
          </a:r>
          <a:r>
            <a:rPr lang="ru-RU" b="0" i="0" dirty="0" err="1" smtClean="0">
              <a:solidFill>
                <a:schemeClr val="bg1"/>
              </a:solidFill>
            </a:rPr>
            <a:t>мішків</a:t>
          </a:r>
          <a:r>
            <a:rPr lang="ru-RU" b="0" i="0" dirty="0" smtClean="0">
              <a:solidFill>
                <a:schemeClr val="bg1"/>
              </a:solidFill>
            </a:rPr>
            <a:t> у </a:t>
          </a:r>
          <a:r>
            <a:rPr lang="ru-RU" b="0" i="0" dirty="0" err="1" smtClean="0">
              <a:solidFill>
                <a:schemeClr val="bg1"/>
              </a:solidFill>
            </a:rPr>
            <a:t>висоту</a:t>
          </a:r>
          <a:r>
            <a:rPr lang="ru-RU" b="0" i="0" dirty="0" smtClean="0">
              <a:solidFill>
                <a:schemeClr val="bg1"/>
              </a:solidFill>
            </a:rPr>
            <a:t> при </a:t>
          </a:r>
          <a:r>
            <a:rPr lang="ru-RU" b="0" i="0" dirty="0" err="1" smtClean="0">
              <a:solidFill>
                <a:schemeClr val="bg1"/>
              </a:solidFill>
            </a:rPr>
            <a:t>температурі</a:t>
          </a:r>
          <a:r>
            <a:rPr lang="ru-RU" b="0" i="0" dirty="0" smtClean="0">
              <a:solidFill>
                <a:schemeClr val="bg1"/>
              </a:solidFill>
            </a:rPr>
            <a:t> </a:t>
          </a:r>
          <a:r>
            <a:rPr lang="ru-RU" b="0" i="0" dirty="0" err="1" smtClean="0">
              <a:solidFill>
                <a:schemeClr val="bg1"/>
              </a:solidFill>
            </a:rPr>
            <a:t>вище</a:t>
          </a:r>
          <a:r>
            <a:rPr lang="ru-RU" b="0" i="0" dirty="0" smtClean="0">
              <a:solidFill>
                <a:schemeClr val="bg1"/>
              </a:solidFill>
            </a:rPr>
            <a:t> 10 °С і </a:t>
          </a:r>
          <a:r>
            <a:rPr lang="ru-RU" b="0" i="0" dirty="0" err="1" smtClean="0">
              <a:solidFill>
                <a:schemeClr val="bg1"/>
              </a:solidFill>
            </a:rPr>
            <a:t>більш</a:t>
          </a:r>
          <a:r>
            <a:rPr lang="ru-RU" b="0" i="0" dirty="0" smtClean="0">
              <a:solidFill>
                <a:schemeClr val="bg1"/>
              </a:solidFill>
            </a:rPr>
            <a:t> як по 10 </a:t>
          </a:r>
          <a:r>
            <a:rPr lang="ru-RU" b="0" i="0" dirty="0" err="1" smtClean="0">
              <a:solidFill>
                <a:schemeClr val="bg1"/>
              </a:solidFill>
            </a:rPr>
            <a:t>мішків</a:t>
          </a:r>
          <a:r>
            <a:rPr lang="ru-RU" b="0" i="0" dirty="0" smtClean="0">
              <a:solidFill>
                <a:schemeClr val="bg1"/>
              </a:solidFill>
            </a:rPr>
            <a:t> при </a:t>
          </a:r>
          <a:r>
            <a:rPr lang="ru-RU" b="0" i="0" dirty="0" err="1" smtClean="0">
              <a:solidFill>
                <a:schemeClr val="bg1"/>
              </a:solidFill>
            </a:rPr>
            <a:t>температурі</a:t>
          </a:r>
          <a:r>
            <a:rPr lang="ru-RU" b="0" i="0" dirty="0" smtClean="0">
              <a:solidFill>
                <a:schemeClr val="bg1"/>
              </a:solidFill>
            </a:rPr>
            <a:t> </a:t>
          </a:r>
          <a:r>
            <a:rPr lang="ru-RU" b="0" i="0" dirty="0" err="1" smtClean="0">
              <a:solidFill>
                <a:schemeClr val="bg1"/>
              </a:solidFill>
            </a:rPr>
            <a:t>нижче</a:t>
          </a:r>
          <a:r>
            <a:rPr lang="ru-RU" b="0" i="0" dirty="0" smtClean="0">
              <a:solidFill>
                <a:schemeClr val="bg1"/>
              </a:solidFill>
            </a:rPr>
            <a:t> 10 °С. </a:t>
          </a:r>
          <a:r>
            <a:rPr lang="ru-RU" b="0" i="0" dirty="0" err="1" smtClean="0">
              <a:solidFill>
                <a:schemeClr val="bg1"/>
              </a:solidFill>
            </a:rPr>
            <a:t>Відносна</a:t>
          </a:r>
          <a:r>
            <a:rPr lang="ru-RU" b="0" i="0" dirty="0" smtClean="0">
              <a:solidFill>
                <a:schemeClr val="bg1"/>
              </a:solidFill>
            </a:rPr>
            <a:t> </a:t>
          </a:r>
          <a:r>
            <a:rPr lang="ru-RU" b="0" i="0" dirty="0" err="1" smtClean="0">
              <a:solidFill>
                <a:schemeClr val="bg1"/>
              </a:solidFill>
            </a:rPr>
            <a:t>воло­гість</a:t>
          </a:r>
          <a:r>
            <a:rPr lang="ru-RU" b="0" i="0" dirty="0" smtClean="0">
              <a:solidFill>
                <a:schemeClr val="bg1"/>
              </a:solidFill>
            </a:rPr>
            <a:t> не повинна </a:t>
          </a:r>
          <a:r>
            <a:rPr lang="ru-RU" b="0" i="0" dirty="0" err="1" smtClean="0">
              <a:solidFill>
                <a:schemeClr val="bg1"/>
              </a:solidFill>
            </a:rPr>
            <a:t>перевищувати</a:t>
          </a:r>
          <a:r>
            <a:rPr lang="ru-RU" b="0" i="0" dirty="0" smtClean="0">
              <a:solidFill>
                <a:schemeClr val="bg1"/>
              </a:solidFill>
            </a:rPr>
            <a:t> 60 — 65 %.</a:t>
          </a:r>
        </a:p>
        <a:p>
          <a:endParaRPr lang="uk-UA" dirty="0"/>
        </a:p>
      </dgm:t>
    </dgm:pt>
    <dgm:pt modelId="{4B48B112-44A3-4977-B6DA-284C8DAAFE5E}" type="parTrans" cxnId="{69E3C54D-3E35-427C-8745-973D038C5FF7}">
      <dgm:prSet/>
      <dgm:spPr/>
      <dgm:t>
        <a:bodyPr/>
        <a:lstStyle/>
        <a:p>
          <a:endParaRPr lang="uk-UA"/>
        </a:p>
      </dgm:t>
    </dgm:pt>
    <dgm:pt modelId="{531ACA34-334A-4A30-A31A-6DA1E7353D0A}" type="sibTrans" cxnId="{69E3C54D-3E35-427C-8745-973D038C5FF7}">
      <dgm:prSet/>
      <dgm:spPr/>
      <dgm:t>
        <a:bodyPr/>
        <a:lstStyle/>
        <a:p>
          <a:endParaRPr lang="uk-UA"/>
        </a:p>
      </dgm:t>
    </dgm:pt>
    <dgm:pt modelId="{1CED3649-0032-4864-B29D-78D70BC49F39}" type="pres">
      <dgm:prSet presAssocID="{A4558F77-205D-4988-9A0F-97A7CF48EC0F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uk-UA"/>
        </a:p>
      </dgm:t>
    </dgm:pt>
    <dgm:pt modelId="{4386E3CA-4F58-4E21-9C6D-031BD0C6A4D7}" type="pres">
      <dgm:prSet presAssocID="{A4558F77-205D-4988-9A0F-97A7CF48EC0F}" presName="pyramid" presStyleLbl="node1" presStyleIdx="0" presStyleCnt="1" custLinFactNeighborX="-30637" custLinFactNeighborY="-245"/>
      <dgm:spPr>
        <a:prstGeom prst="actionButtonHome">
          <a:avLst/>
        </a:prstGeom>
        <a:solidFill>
          <a:schemeClr val="tx1">
            <a:lumMod val="95000"/>
            <a:lumOff val="5000"/>
          </a:schemeClr>
        </a:solidFill>
        <a:effectLst>
          <a:glow rad="228600">
            <a:srgbClr val="FF0000">
              <a:alpha val="40000"/>
            </a:srgbClr>
          </a:glow>
        </a:effectLst>
      </dgm:spPr>
    </dgm:pt>
    <dgm:pt modelId="{7AF6083D-41AA-4FA9-B1E6-5772D2659900}" type="pres">
      <dgm:prSet presAssocID="{A4558F77-205D-4988-9A0F-97A7CF48EC0F}" presName="theList" presStyleCnt="0"/>
      <dgm:spPr/>
    </dgm:pt>
    <dgm:pt modelId="{03E7C8EE-4D08-4466-8C06-425D8C6A88E4}" type="pres">
      <dgm:prSet presAssocID="{9FCA5644-1EEF-4D42-86BD-47BB69211B5D}" presName="aNode" presStyleLbl="fgAcc1" presStyleIdx="0" presStyleCnt="2" custScaleX="198718" custScaleY="137012" custLinFactNeighborX="24510" custLinFactNeighborY="-9774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865F017-A770-4BD5-8597-93EEA414358E}" type="pres">
      <dgm:prSet presAssocID="{9FCA5644-1EEF-4D42-86BD-47BB69211B5D}" presName="aSpace" presStyleCnt="0"/>
      <dgm:spPr/>
    </dgm:pt>
    <dgm:pt modelId="{5B7675DB-6CD8-4B33-A360-873968BF00B0}" type="pres">
      <dgm:prSet presAssocID="{9FBF10E4-0F80-4671-9EBA-3F0ACC0AB345}" presName="aNode" presStyleLbl="fgAcc1" presStyleIdx="1" presStyleCnt="2" custScaleX="192930" custScaleY="122739" custLinFactY="4956" custLinFactNeighborX="23755" custLinFactNeighborY="1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64AC574-D7B0-4DDA-8E0C-1F9E3AF7F226}" type="pres">
      <dgm:prSet presAssocID="{9FBF10E4-0F80-4671-9EBA-3F0ACC0AB345}" presName="aSpace" presStyleCnt="0"/>
      <dgm:spPr/>
    </dgm:pt>
  </dgm:ptLst>
  <dgm:cxnLst>
    <dgm:cxn modelId="{7BEF3269-10CC-4C03-8901-09E1876A07D5}" type="presOf" srcId="{A4558F77-205D-4988-9A0F-97A7CF48EC0F}" destId="{1CED3649-0032-4864-B29D-78D70BC49F39}" srcOrd="0" destOrd="0" presId="urn:microsoft.com/office/officeart/2005/8/layout/pyramid2"/>
    <dgm:cxn modelId="{69E3C54D-3E35-427C-8745-973D038C5FF7}" srcId="{A4558F77-205D-4988-9A0F-97A7CF48EC0F}" destId="{9FBF10E4-0F80-4671-9EBA-3F0ACC0AB345}" srcOrd="1" destOrd="0" parTransId="{4B48B112-44A3-4977-B6DA-284C8DAAFE5E}" sibTransId="{531ACA34-334A-4A30-A31A-6DA1E7353D0A}"/>
    <dgm:cxn modelId="{7F42118B-A3A7-4AD4-95BA-3347BF9687A6}" type="presOf" srcId="{9FCA5644-1EEF-4D42-86BD-47BB69211B5D}" destId="{03E7C8EE-4D08-4466-8C06-425D8C6A88E4}" srcOrd="0" destOrd="0" presId="urn:microsoft.com/office/officeart/2005/8/layout/pyramid2"/>
    <dgm:cxn modelId="{3756F517-3B88-4768-B03C-ADBDA5D79FF3}" srcId="{A4558F77-205D-4988-9A0F-97A7CF48EC0F}" destId="{9FCA5644-1EEF-4D42-86BD-47BB69211B5D}" srcOrd="0" destOrd="0" parTransId="{F41655AD-3EDA-4FBD-95FE-CC5B8D4CE905}" sibTransId="{B76E9F16-3576-4B5B-854A-AD8414095AA5}"/>
    <dgm:cxn modelId="{442C9B9A-BC5E-44D3-B7F5-8FDFEC531C35}" type="presOf" srcId="{9FBF10E4-0F80-4671-9EBA-3F0ACC0AB345}" destId="{5B7675DB-6CD8-4B33-A360-873968BF00B0}" srcOrd="0" destOrd="0" presId="urn:microsoft.com/office/officeart/2005/8/layout/pyramid2"/>
    <dgm:cxn modelId="{26FA2DBC-D830-481C-814D-4212F1F468BB}" type="presParOf" srcId="{1CED3649-0032-4864-B29D-78D70BC49F39}" destId="{4386E3CA-4F58-4E21-9C6D-031BD0C6A4D7}" srcOrd="0" destOrd="0" presId="urn:microsoft.com/office/officeart/2005/8/layout/pyramid2"/>
    <dgm:cxn modelId="{B5212FC1-79C1-47C4-9BF0-D41A6B159550}" type="presParOf" srcId="{1CED3649-0032-4864-B29D-78D70BC49F39}" destId="{7AF6083D-41AA-4FA9-B1E6-5772D2659900}" srcOrd="1" destOrd="0" presId="urn:microsoft.com/office/officeart/2005/8/layout/pyramid2"/>
    <dgm:cxn modelId="{7E6E4193-CDDE-4753-BDD1-0BA91C7F910D}" type="presParOf" srcId="{7AF6083D-41AA-4FA9-B1E6-5772D2659900}" destId="{03E7C8EE-4D08-4466-8C06-425D8C6A88E4}" srcOrd="0" destOrd="0" presId="urn:microsoft.com/office/officeart/2005/8/layout/pyramid2"/>
    <dgm:cxn modelId="{D0FA1845-8EC6-45BF-949E-8DC5B2264285}" type="presParOf" srcId="{7AF6083D-41AA-4FA9-B1E6-5772D2659900}" destId="{1865F017-A770-4BD5-8597-93EEA414358E}" srcOrd="1" destOrd="0" presId="urn:microsoft.com/office/officeart/2005/8/layout/pyramid2"/>
    <dgm:cxn modelId="{E1D81ABA-4043-4A73-A721-2C29EB8B8F9C}" type="presParOf" srcId="{7AF6083D-41AA-4FA9-B1E6-5772D2659900}" destId="{5B7675DB-6CD8-4B33-A360-873968BF00B0}" srcOrd="2" destOrd="0" presId="urn:microsoft.com/office/officeart/2005/8/layout/pyramid2"/>
    <dgm:cxn modelId="{7215C583-19AB-48AD-AF4D-E27A5EDC4249}" type="presParOf" srcId="{7AF6083D-41AA-4FA9-B1E6-5772D2659900}" destId="{E64AC574-D7B0-4DDA-8E0C-1F9E3AF7F226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16A11A-6A32-4613-B05B-D7C9D0FFB97A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24EE9A1-0743-49C9-A8D9-6B6655BB38D1}">
      <dgm:prSet phldrT="[Текст]"/>
      <dgm:spPr>
        <a:solidFill>
          <a:srgbClr val="FF0000"/>
        </a:solidFill>
        <a:effectLst>
          <a:glow rad="2921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uk-UA" dirty="0" smtClean="0"/>
            <a:t>З ячменю виробляють звичайні ячні крупи у вигляді подрібненого зерна ячменю без верхньої оболонки й перлові крупи (дорідні й дрібні) у вигляді добре відточених </a:t>
          </a:r>
          <a:r>
            <a:rPr lang="uk-UA" dirty="0" err="1" smtClean="0"/>
            <a:t>зерен</a:t>
          </a:r>
          <a:r>
            <a:rPr lang="uk-UA" dirty="0" smtClean="0"/>
            <a:t>.</a:t>
          </a:r>
          <a:endParaRPr lang="uk-UA" dirty="0"/>
        </a:p>
      </dgm:t>
    </dgm:pt>
    <dgm:pt modelId="{BD577ACD-DE70-4708-90B0-C1798F6DB383}" type="parTrans" cxnId="{3F728D69-FF90-40C9-9DEA-EF0719A316F5}">
      <dgm:prSet/>
      <dgm:spPr/>
      <dgm:t>
        <a:bodyPr/>
        <a:lstStyle/>
        <a:p>
          <a:endParaRPr lang="uk-UA"/>
        </a:p>
      </dgm:t>
    </dgm:pt>
    <dgm:pt modelId="{6476F0C9-259D-4D85-9595-CB9F3FD6BA62}" type="sibTrans" cxnId="{3F728D69-FF90-40C9-9DEA-EF0719A316F5}">
      <dgm:prSet/>
      <dgm:spPr/>
      <dgm:t>
        <a:bodyPr/>
        <a:lstStyle/>
        <a:p>
          <a:endParaRPr lang="uk-UA"/>
        </a:p>
      </dgm:t>
    </dgm:pt>
    <dgm:pt modelId="{09BF0BD1-6647-4751-AF99-7F69F42CD63A}">
      <dgm:prSet phldrT="[Текст]"/>
      <dgm:spPr>
        <a:solidFill>
          <a:srgbClr val="FF0000"/>
        </a:solidFill>
        <a:effectLst>
          <a:glow rad="292100">
            <a:schemeClr val="accent5">
              <a:lumMod val="75000"/>
              <a:alpha val="40000"/>
            </a:schemeClr>
          </a:glow>
        </a:effectLst>
      </dgm:spPr>
      <dgm:t>
        <a:bodyPr/>
        <a:lstStyle/>
        <a:p>
          <a:r>
            <a:rPr lang="uk-UA" dirty="0" smtClean="0"/>
            <a:t>З вівса виробляють крупи трьох сортів — дорідні (неподрібнені), дрібні (подрібнені) й пластівці (розплющені зерна вівса).</a:t>
          </a:r>
          <a:endParaRPr lang="uk-UA" dirty="0"/>
        </a:p>
      </dgm:t>
    </dgm:pt>
    <dgm:pt modelId="{7D31A9DA-C471-4F4D-9DC7-37E73F667FA1}" type="parTrans" cxnId="{E596E821-97F4-4177-BEFD-844EAC73F7FF}">
      <dgm:prSet/>
      <dgm:spPr/>
      <dgm:t>
        <a:bodyPr/>
        <a:lstStyle/>
        <a:p>
          <a:endParaRPr lang="uk-UA"/>
        </a:p>
      </dgm:t>
    </dgm:pt>
    <dgm:pt modelId="{0D23426B-4D38-4C6E-9F74-D40C7858FDD6}" type="sibTrans" cxnId="{E596E821-97F4-4177-BEFD-844EAC73F7FF}">
      <dgm:prSet/>
      <dgm:spPr/>
      <dgm:t>
        <a:bodyPr/>
        <a:lstStyle/>
        <a:p>
          <a:endParaRPr lang="uk-UA"/>
        </a:p>
      </dgm:t>
    </dgm:pt>
    <dgm:pt modelId="{77880E45-4BBF-460E-B3DE-BC48826F35ED}">
      <dgm:prSet phldrT="[Текст]"/>
      <dgm:spPr>
        <a:solidFill>
          <a:srgbClr val="FF0000"/>
        </a:solidFill>
        <a:effectLst>
          <a:glow rad="292100">
            <a:schemeClr val="accent5">
              <a:lumMod val="75000"/>
              <a:alpha val="40000"/>
            </a:schemeClr>
          </a:glow>
        </a:effectLst>
      </dgm:spPr>
      <dgm:t>
        <a:bodyPr/>
        <a:lstStyle/>
        <a:p>
          <a:r>
            <a:rPr lang="uk-UA" dirty="0" smtClean="0"/>
            <a:t>Гречані крупи виробляють двох видів — цілі (ядро) й дрібні (проділ).</a:t>
          </a:r>
          <a:endParaRPr lang="uk-UA" dirty="0"/>
        </a:p>
      </dgm:t>
    </dgm:pt>
    <dgm:pt modelId="{726C73B9-E5F6-4FB0-A144-385B122AEE0B}" type="parTrans" cxnId="{4BF2C9EE-5302-4632-9FA5-2DF45800CE83}">
      <dgm:prSet/>
      <dgm:spPr/>
      <dgm:t>
        <a:bodyPr/>
        <a:lstStyle/>
        <a:p>
          <a:endParaRPr lang="uk-UA"/>
        </a:p>
      </dgm:t>
    </dgm:pt>
    <dgm:pt modelId="{6FB29DA8-F4F9-4596-9618-814464244469}" type="sibTrans" cxnId="{4BF2C9EE-5302-4632-9FA5-2DF45800CE83}">
      <dgm:prSet/>
      <dgm:spPr/>
      <dgm:t>
        <a:bodyPr/>
        <a:lstStyle/>
        <a:p>
          <a:endParaRPr lang="uk-UA"/>
        </a:p>
      </dgm:t>
    </dgm:pt>
    <dgm:pt modelId="{E4330CAB-0186-4503-A4E5-6292D30B5EE3}" type="pres">
      <dgm:prSet presAssocID="{A116A11A-6A32-4613-B05B-D7C9D0FFB97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B32D69D-55C6-489F-B6CA-5FC31E5E1F7A}" type="pres">
      <dgm:prSet presAssocID="{624EE9A1-0743-49C9-A8D9-6B6655BB38D1}" presName="comp" presStyleCnt="0"/>
      <dgm:spPr/>
    </dgm:pt>
    <dgm:pt modelId="{088E0EF3-B4EC-4814-BDAC-2E5B7E555A74}" type="pres">
      <dgm:prSet presAssocID="{624EE9A1-0743-49C9-A8D9-6B6655BB38D1}" presName="box" presStyleLbl="node1" presStyleIdx="0" presStyleCnt="3" custScaleY="98118"/>
      <dgm:spPr/>
      <dgm:t>
        <a:bodyPr/>
        <a:lstStyle/>
        <a:p>
          <a:endParaRPr lang="uk-UA"/>
        </a:p>
      </dgm:t>
    </dgm:pt>
    <dgm:pt modelId="{BE02A42C-96E9-49C3-BF6D-1ED16E8C6B3F}" type="pres">
      <dgm:prSet presAssocID="{624EE9A1-0743-49C9-A8D9-6B6655BB38D1}" presName="img" presStyleLbl="fgImgPlace1" presStyleIdx="0" presStyleCnt="3" custScaleY="10142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58000" b="-58000"/>
          </a:stretch>
        </a:blipFill>
      </dgm:spPr>
    </dgm:pt>
    <dgm:pt modelId="{24108F21-5F0A-41D7-924F-5BBD9D58518E}" type="pres">
      <dgm:prSet presAssocID="{624EE9A1-0743-49C9-A8D9-6B6655BB38D1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2E99D9F-5BD9-4E78-A915-870D61C36DAB}" type="pres">
      <dgm:prSet presAssocID="{6476F0C9-259D-4D85-9595-CB9F3FD6BA62}" presName="spacer" presStyleCnt="0"/>
      <dgm:spPr/>
    </dgm:pt>
    <dgm:pt modelId="{D217A14C-C502-41D4-8F90-C88C9C6229E2}" type="pres">
      <dgm:prSet presAssocID="{09BF0BD1-6647-4751-AF99-7F69F42CD63A}" presName="comp" presStyleCnt="0"/>
      <dgm:spPr/>
    </dgm:pt>
    <dgm:pt modelId="{AED21016-9BB4-436A-8675-DA37D523B333}" type="pres">
      <dgm:prSet presAssocID="{09BF0BD1-6647-4751-AF99-7F69F42CD63A}" presName="box" presStyleLbl="node1" presStyleIdx="1" presStyleCnt="3"/>
      <dgm:spPr/>
      <dgm:t>
        <a:bodyPr/>
        <a:lstStyle/>
        <a:p>
          <a:endParaRPr lang="uk-UA"/>
        </a:p>
      </dgm:t>
    </dgm:pt>
    <dgm:pt modelId="{0357E00B-4515-4DE9-A0AC-72429E8DE698}" type="pres">
      <dgm:prSet presAssocID="{09BF0BD1-6647-4751-AF99-7F69F42CD63A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6000" b="-6000"/>
          </a:stretch>
        </a:blipFill>
      </dgm:spPr>
    </dgm:pt>
    <dgm:pt modelId="{E891BEBB-8CE8-4744-AB59-784E4DA819D5}" type="pres">
      <dgm:prSet presAssocID="{09BF0BD1-6647-4751-AF99-7F69F42CD63A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EE98AA2-2D0D-4C92-8210-AA09EB74FAF9}" type="pres">
      <dgm:prSet presAssocID="{0D23426B-4D38-4C6E-9F74-D40C7858FDD6}" presName="spacer" presStyleCnt="0"/>
      <dgm:spPr/>
    </dgm:pt>
    <dgm:pt modelId="{450B509B-DC34-428B-B7C6-A83989EA71C3}" type="pres">
      <dgm:prSet presAssocID="{77880E45-4BBF-460E-B3DE-BC48826F35ED}" presName="comp" presStyleCnt="0"/>
      <dgm:spPr/>
    </dgm:pt>
    <dgm:pt modelId="{55A0E5A4-E6FC-48B5-99F2-E68854326CA9}" type="pres">
      <dgm:prSet presAssocID="{77880E45-4BBF-460E-B3DE-BC48826F35ED}" presName="box" presStyleLbl="node1" presStyleIdx="2" presStyleCnt="3"/>
      <dgm:spPr/>
      <dgm:t>
        <a:bodyPr/>
        <a:lstStyle/>
        <a:p>
          <a:endParaRPr lang="uk-UA"/>
        </a:p>
      </dgm:t>
    </dgm:pt>
    <dgm:pt modelId="{98D52864-4971-4526-82C8-6AFEB4476D71}" type="pres">
      <dgm:prSet presAssocID="{77880E45-4BBF-460E-B3DE-BC48826F35ED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000" r="-2000"/>
          </a:stretch>
        </a:blipFill>
      </dgm:spPr>
    </dgm:pt>
    <dgm:pt modelId="{5C9A865B-7190-434F-AB32-5C0D2CC82B5D}" type="pres">
      <dgm:prSet presAssocID="{77880E45-4BBF-460E-B3DE-BC48826F35ED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A8AC206-ADB0-4C2B-8BA3-48D379895ED2}" type="presOf" srcId="{624EE9A1-0743-49C9-A8D9-6B6655BB38D1}" destId="{088E0EF3-B4EC-4814-BDAC-2E5B7E555A74}" srcOrd="0" destOrd="0" presId="urn:microsoft.com/office/officeart/2005/8/layout/vList4#1"/>
    <dgm:cxn modelId="{FE35416D-6981-4A4E-A8C7-2685339A64F5}" type="presOf" srcId="{09BF0BD1-6647-4751-AF99-7F69F42CD63A}" destId="{E891BEBB-8CE8-4744-AB59-784E4DA819D5}" srcOrd="1" destOrd="0" presId="urn:microsoft.com/office/officeart/2005/8/layout/vList4#1"/>
    <dgm:cxn modelId="{E596E821-97F4-4177-BEFD-844EAC73F7FF}" srcId="{A116A11A-6A32-4613-B05B-D7C9D0FFB97A}" destId="{09BF0BD1-6647-4751-AF99-7F69F42CD63A}" srcOrd="1" destOrd="0" parTransId="{7D31A9DA-C471-4F4D-9DC7-37E73F667FA1}" sibTransId="{0D23426B-4D38-4C6E-9F74-D40C7858FDD6}"/>
    <dgm:cxn modelId="{3C996768-88F4-4955-BA20-C8583C80A030}" type="presOf" srcId="{09BF0BD1-6647-4751-AF99-7F69F42CD63A}" destId="{AED21016-9BB4-436A-8675-DA37D523B333}" srcOrd="0" destOrd="0" presId="urn:microsoft.com/office/officeart/2005/8/layout/vList4#1"/>
    <dgm:cxn modelId="{4BF2C9EE-5302-4632-9FA5-2DF45800CE83}" srcId="{A116A11A-6A32-4613-B05B-D7C9D0FFB97A}" destId="{77880E45-4BBF-460E-B3DE-BC48826F35ED}" srcOrd="2" destOrd="0" parTransId="{726C73B9-E5F6-4FB0-A144-385B122AEE0B}" sibTransId="{6FB29DA8-F4F9-4596-9618-814464244469}"/>
    <dgm:cxn modelId="{4C1B6256-527B-4D91-ACD3-7405ABEC05E4}" type="presOf" srcId="{77880E45-4BBF-460E-B3DE-BC48826F35ED}" destId="{5C9A865B-7190-434F-AB32-5C0D2CC82B5D}" srcOrd="1" destOrd="0" presId="urn:microsoft.com/office/officeart/2005/8/layout/vList4#1"/>
    <dgm:cxn modelId="{C9EA67D8-276D-4C7C-868A-84A9B159E2DE}" type="presOf" srcId="{624EE9A1-0743-49C9-A8D9-6B6655BB38D1}" destId="{24108F21-5F0A-41D7-924F-5BBD9D58518E}" srcOrd="1" destOrd="0" presId="urn:microsoft.com/office/officeart/2005/8/layout/vList4#1"/>
    <dgm:cxn modelId="{3F728D69-FF90-40C9-9DEA-EF0719A316F5}" srcId="{A116A11A-6A32-4613-B05B-D7C9D0FFB97A}" destId="{624EE9A1-0743-49C9-A8D9-6B6655BB38D1}" srcOrd="0" destOrd="0" parTransId="{BD577ACD-DE70-4708-90B0-C1798F6DB383}" sibTransId="{6476F0C9-259D-4D85-9595-CB9F3FD6BA62}"/>
    <dgm:cxn modelId="{D06FDF9D-57A6-494D-A429-79D96A433D8C}" type="presOf" srcId="{A116A11A-6A32-4613-B05B-D7C9D0FFB97A}" destId="{E4330CAB-0186-4503-A4E5-6292D30B5EE3}" srcOrd="0" destOrd="0" presId="urn:microsoft.com/office/officeart/2005/8/layout/vList4#1"/>
    <dgm:cxn modelId="{1CEDEFFE-3674-492E-92DC-D35F835CA206}" type="presOf" srcId="{77880E45-4BBF-460E-B3DE-BC48826F35ED}" destId="{55A0E5A4-E6FC-48B5-99F2-E68854326CA9}" srcOrd="0" destOrd="0" presId="urn:microsoft.com/office/officeart/2005/8/layout/vList4#1"/>
    <dgm:cxn modelId="{94C34FBA-8F18-498D-8614-9A1F17E044F7}" type="presParOf" srcId="{E4330CAB-0186-4503-A4E5-6292D30B5EE3}" destId="{EB32D69D-55C6-489F-B6CA-5FC31E5E1F7A}" srcOrd="0" destOrd="0" presId="urn:microsoft.com/office/officeart/2005/8/layout/vList4#1"/>
    <dgm:cxn modelId="{AC948ED7-2447-41DF-98E4-C93FE82BBB2C}" type="presParOf" srcId="{EB32D69D-55C6-489F-B6CA-5FC31E5E1F7A}" destId="{088E0EF3-B4EC-4814-BDAC-2E5B7E555A74}" srcOrd="0" destOrd="0" presId="urn:microsoft.com/office/officeart/2005/8/layout/vList4#1"/>
    <dgm:cxn modelId="{7363105E-D89A-4E03-A04C-2251D4A85A84}" type="presParOf" srcId="{EB32D69D-55C6-489F-B6CA-5FC31E5E1F7A}" destId="{BE02A42C-96E9-49C3-BF6D-1ED16E8C6B3F}" srcOrd="1" destOrd="0" presId="urn:microsoft.com/office/officeart/2005/8/layout/vList4#1"/>
    <dgm:cxn modelId="{293533A9-D26A-4BEC-9494-0B841F7DBC23}" type="presParOf" srcId="{EB32D69D-55C6-489F-B6CA-5FC31E5E1F7A}" destId="{24108F21-5F0A-41D7-924F-5BBD9D58518E}" srcOrd="2" destOrd="0" presId="urn:microsoft.com/office/officeart/2005/8/layout/vList4#1"/>
    <dgm:cxn modelId="{6DA0B8F9-A95A-4DB0-AF21-C9B2D81BF730}" type="presParOf" srcId="{E4330CAB-0186-4503-A4E5-6292D30B5EE3}" destId="{02E99D9F-5BD9-4E78-A915-870D61C36DAB}" srcOrd="1" destOrd="0" presId="urn:microsoft.com/office/officeart/2005/8/layout/vList4#1"/>
    <dgm:cxn modelId="{377336E0-7190-4FFD-BD8E-88EABA9DD55D}" type="presParOf" srcId="{E4330CAB-0186-4503-A4E5-6292D30B5EE3}" destId="{D217A14C-C502-41D4-8F90-C88C9C6229E2}" srcOrd="2" destOrd="0" presId="urn:microsoft.com/office/officeart/2005/8/layout/vList4#1"/>
    <dgm:cxn modelId="{F4F5C733-6430-4371-B4F3-D58FA9EAC4B4}" type="presParOf" srcId="{D217A14C-C502-41D4-8F90-C88C9C6229E2}" destId="{AED21016-9BB4-436A-8675-DA37D523B333}" srcOrd="0" destOrd="0" presId="urn:microsoft.com/office/officeart/2005/8/layout/vList4#1"/>
    <dgm:cxn modelId="{60F34D64-9D05-4E4C-A5C0-808120A75E43}" type="presParOf" srcId="{D217A14C-C502-41D4-8F90-C88C9C6229E2}" destId="{0357E00B-4515-4DE9-A0AC-72429E8DE698}" srcOrd="1" destOrd="0" presId="urn:microsoft.com/office/officeart/2005/8/layout/vList4#1"/>
    <dgm:cxn modelId="{B4B481E7-D29B-4F4D-9A8F-BA7E045E0CD4}" type="presParOf" srcId="{D217A14C-C502-41D4-8F90-C88C9C6229E2}" destId="{E891BEBB-8CE8-4744-AB59-784E4DA819D5}" srcOrd="2" destOrd="0" presId="urn:microsoft.com/office/officeart/2005/8/layout/vList4#1"/>
    <dgm:cxn modelId="{FA36C28F-8C21-4877-B574-79B4CE47D71E}" type="presParOf" srcId="{E4330CAB-0186-4503-A4E5-6292D30B5EE3}" destId="{AEE98AA2-2D0D-4C92-8210-AA09EB74FAF9}" srcOrd="3" destOrd="0" presId="urn:microsoft.com/office/officeart/2005/8/layout/vList4#1"/>
    <dgm:cxn modelId="{1D08548D-449D-4603-A17B-3592CC16FC62}" type="presParOf" srcId="{E4330CAB-0186-4503-A4E5-6292D30B5EE3}" destId="{450B509B-DC34-428B-B7C6-A83989EA71C3}" srcOrd="4" destOrd="0" presId="urn:microsoft.com/office/officeart/2005/8/layout/vList4#1"/>
    <dgm:cxn modelId="{4541D335-1861-4130-93C5-75D47E0C478E}" type="presParOf" srcId="{450B509B-DC34-428B-B7C6-A83989EA71C3}" destId="{55A0E5A4-E6FC-48B5-99F2-E68854326CA9}" srcOrd="0" destOrd="0" presId="urn:microsoft.com/office/officeart/2005/8/layout/vList4#1"/>
    <dgm:cxn modelId="{2BF6F2E3-90A0-4429-A55D-F41912D92EB4}" type="presParOf" srcId="{450B509B-DC34-428B-B7C6-A83989EA71C3}" destId="{98D52864-4971-4526-82C8-6AFEB4476D71}" srcOrd="1" destOrd="0" presId="urn:microsoft.com/office/officeart/2005/8/layout/vList4#1"/>
    <dgm:cxn modelId="{705DBF6E-AB05-40CB-B0E8-3451089915CE}" type="presParOf" srcId="{450B509B-DC34-428B-B7C6-A83989EA71C3}" destId="{5C9A865B-7190-434F-AB32-5C0D2CC82B5D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AB73BC-4106-4E3B-A55F-3E2D03C9B25A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D48B7C3-7E53-4D5A-B6DC-F75C77281EBB}">
      <dgm:prSet phldrT="[Текст]"/>
      <dgm:spPr>
        <a:solidFill>
          <a:schemeClr val="accent5">
            <a:lumMod val="75000"/>
          </a:schemeClr>
        </a:solidFill>
        <a:effectLst>
          <a:glow rad="292100">
            <a:srgbClr val="FF0000">
              <a:alpha val="40000"/>
            </a:srgbClr>
          </a:glow>
        </a:effectLst>
      </dgm:spPr>
      <dgm:t>
        <a:bodyPr/>
        <a:lstStyle/>
        <a:p>
          <a:r>
            <a:rPr lang="uk-UA" dirty="0" smtClean="0"/>
            <a:t>Рисові крупи бувають полірованими, шліфованими й подрібненими.</a:t>
          </a:r>
          <a:endParaRPr lang="uk-UA" dirty="0"/>
        </a:p>
      </dgm:t>
    </dgm:pt>
    <dgm:pt modelId="{362E6428-A83C-4479-988A-EA5D16A09347}" type="parTrans" cxnId="{DDCCDE26-180F-499E-8CE0-C4C71904E80F}">
      <dgm:prSet/>
      <dgm:spPr/>
      <dgm:t>
        <a:bodyPr/>
        <a:lstStyle/>
        <a:p>
          <a:endParaRPr lang="uk-UA"/>
        </a:p>
      </dgm:t>
    </dgm:pt>
    <dgm:pt modelId="{7152FF1B-177A-452A-8EE8-0E9E31218D65}" type="sibTrans" cxnId="{DDCCDE26-180F-499E-8CE0-C4C71904E80F}">
      <dgm:prSet/>
      <dgm:spPr/>
      <dgm:t>
        <a:bodyPr/>
        <a:lstStyle/>
        <a:p>
          <a:endParaRPr lang="uk-UA"/>
        </a:p>
      </dgm:t>
    </dgm:pt>
    <dgm:pt modelId="{7F8A4A82-A5D8-417B-A98D-256E5ECEC2F1}">
      <dgm:prSet phldrT="[Текст]"/>
      <dgm:spPr>
        <a:solidFill>
          <a:schemeClr val="accent5">
            <a:lumMod val="75000"/>
          </a:schemeClr>
        </a:solidFill>
        <a:effectLst>
          <a:glow rad="292100">
            <a:srgbClr val="FF0000">
              <a:alpha val="40000"/>
            </a:srgbClr>
          </a:glow>
        </a:effectLst>
      </dgm:spPr>
      <dgm:t>
        <a:bodyPr/>
        <a:lstStyle/>
        <a:p>
          <a:r>
            <a:rPr lang="uk-UA" dirty="0" smtClean="0"/>
            <a:t>Пшоняні крупи виробляють з проса. Вони бувають із стертою оболонкою й подрібненими.</a:t>
          </a:r>
          <a:endParaRPr lang="uk-UA" dirty="0"/>
        </a:p>
      </dgm:t>
    </dgm:pt>
    <dgm:pt modelId="{BBF28078-BA12-4EE8-A3D7-B8C38F4560B9}" type="parTrans" cxnId="{601EC930-AA1E-4B49-B27A-9B71170C2A09}">
      <dgm:prSet/>
      <dgm:spPr/>
      <dgm:t>
        <a:bodyPr/>
        <a:lstStyle/>
        <a:p>
          <a:endParaRPr lang="uk-UA"/>
        </a:p>
      </dgm:t>
    </dgm:pt>
    <dgm:pt modelId="{2B30717A-3688-4DE1-8AF2-2617813030B3}" type="sibTrans" cxnId="{601EC930-AA1E-4B49-B27A-9B71170C2A09}">
      <dgm:prSet/>
      <dgm:spPr/>
      <dgm:t>
        <a:bodyPr/>
        <a:lstStyle/>
        <a:p>
          <a:endParaRPr lang="uk-UA"/>
        </a:p>
      </dgm:t>
    </dgm:pt>
    <dgm:pt modelId="{3E2F4CED-2365-402D-8C3C-068BAEBE1C17}">
      <dgm:prSet phldrT="[Текст]"/>
      <dgm:spPr>
        <a:solidFill>
          <a:schemeClr val="accent5">
            <a:lumMod val="75000"/>
          </a:schemeClr>
        </a:solidFill>
        <a:effectLst>
          <a:glow rad="292100">
            <a:srgbClr val="FF0000">
              <a:alpha val="40000"/>
            </a:srgbClr>
          </a:glow>
        </a:effectLst>
      </dgm:spPr>
      <dgm:t>
        <a:bodyPr/>
        <a:lstStyle/>
        <a:p>
          <a:r>
            <a:rPr lang="uk-UA" dirty="0" smtClean="0"/>
            <a:t>Кукурудзяні крупи бувають трьох сортів: дрібні, середні й дорідні.</a:t>
          </a:r>
          <a:endParaRPr lang="uk-UA" dirty="0"/>
        </a:p>
      </dgm:t>
    </dgm:pt>
    <dgm:pt modelId="{9162ADE9-A3BB-4453-9926-DB379FB0DFFF}" type="parTrans" cxnId="{BA6C0430-4626-45FD-A515-818B9057FE45}">
      <dgm:prSet/>
      <dgm:spPr/>
      <dgm:t>
        <a:bodyPr/>
        <a:lstStyle/>
        <a:p>
          <a:endParaRPr lang="uk-UA"/>
        </a:p>
      </dgm:t>
    </dgm:pt>
    <dgm:pt modelId="{C03517CB-4473-4A10-9D6E-8A44BA25F6D6}" type="sibTrans" cxnId="{BA6C0430-4626-45FD-A515-818B9057FE45}">
      <dgm:prSet/>
      <dgm:spPr/>
      <dgm:t>
        <a:bodyPr/>
        <a:lstStyle/>
        <a:p>
          <a:endParaRPr lang="uk-UA"/>
        </a:p>
      </dgm:t>
    </dgm:pt>
    <dgm:pt modelId="{AA226D6E-562B-46E2-8EDA-47361EE61A97}" type="pres">
      <dgm:prSet presAssocID="{32AB73BC-4106-4E3B-A55F-3E2D03C9B25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1BC18A1-4BBD-4C57-B605-3B95B466C388}" type="pres">
      <dgm:prSet presAssocID="{9D48B7C3-7E53-4D5A-B6DC-F75C77281EBB}" presName="comp" presStyleCnt="0"/>
      <dgm:spPr/>
    </dgm:pt>
    <dgm:pt modelId="{221FB251-100E-48DE-9C9B-4497364AE5DE}" type="pres">
      <dgm:prSet presAssocID="{9D48B7C3-7E53-4D5A-B6DC-F75C77281EBB}" presName="box" presStyleLbl="node1" presStyleIdx="0" presStyleCnt="3" custScaleY="70750"/>
      <dgm:spPr/>
      <dgm:t>
        <a:bodyPr/>
        <a:lstStyle/>
        <a:p>
          <a:endParaRPr lang="uk-UA"/>
        </a:p>
      </dgm:t>
    </dgm:pt>
    <dgm:pt modelId="{1F9D8DEC-1E12-4F71-8838-2D1A57FB0812}" type="pres">
      <dgm:prSet presAssocID="{9D48B7C3-7E53-4D5A-B6DC-F75C77281EBB}" presName="img" presStyleLbl="fgImgPlace1" presStyleIdx="0" presStyleCnt="3" custScaleY="77541" custLinFactNeighborX="-4628" custLinFactNeighborY="90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7000" b="-7000"/>
          </a:stretch>
        </a:blipFill>
      </dgm:spPr>
    </dgm:pt>
    <dgm:pt modelId="{8EE87D12-0ED1-4DF9-98C5-BF6710D581DC}" type="pres">
      <dgm:prSet presAssocID="{9D48B7C3-7E53-4D5A-B6DC-F75C77281EBB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A3A67FD-A3AA-4AD7-8303-E293260F6870}" type="pres">
      <dgm:prSet presAssocID="{7152FF1B-177A-452A-8EE8-0E9E31218D65}" presName="spacer" presStyleCnt="0"/>
      <dgm:spPr/>
    </dgm:pt>
    <dgm:pt modelId="{C24B487B-837A-4F23-92BE-642F6554B869}" type="pres">
      <dgm:prSet presAssocID="{7F8A4A82-A5D8-417B-A98D-256E5ECEC2F1}" presName="comp" presStyleCnt="0"/>
      <dgm:spPr/>
    </dgm:pt>
    <dgm:pt modelId="{1AC2CBE5-D75E-40A7-8FBE-07C00839DC16}" type="pres">
      <dgm:prSet presAssocID="{7F8A4A82-A5D8-417B-A98D-256E5ECEC2F1}" presName="box" presStyleLbl="node1" presStyleIdx="1" presStyleCnt="3" custScaleY="76613" custLinFactNeighborY="-6538"/>
      <dgm:spPr/>
      <dgm:t>
        <a:bodyPr/>
        <a:lstStyle/>
        <a:p>
          <a:endParaRPr lang="uk-UA"/>
        </a:p>
      </dgm:t>
    </dgm:pt>
    <dgm:pt modelId="{7C037E5E-C15C-4725-8838-422ECB415AAE}" type="pres">
      <dgm:prSet presAssocID="{7F8A4A82-A5D8-417B-A98D-256E5ECEC2F1}" presName="img" presStyleLbl="fgImgPlace1" presStyleIdx="1" presStyleCnt="3" custScaleY="89222" custLinFactNeighborX="-4628" custLinFactNeighborY="-726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6000" b="-6000"/>
          </a:stretch>
        </a:blipFill>
      </dgm:spPr>
    </dgm:pt>
    <dgm:pt modelId="{3253AF6E-BF5B-4132-8721-CF5F7CB7C903}" type="pres">
      <dgm:prSet presAssocID="{7F8A4A82-A5D8-417B-A98D-256E5ECEC2F1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3E215A5-F8F1-449E-AF58-5F5619517D9D}" type="pres">
      <dgm:prSet presAssocID="{2B30717A-3688-4DE1-8AF2-2617813030B3}" presName="spacer" presStyleCnt="0"/>
      <dgm:spPr/>
    </dgm:pt>
    <dgm:pt modelId="{4B708A24-5464-4362-B0ED-881EF456459E}" type="pres">
      <dgm:prSet presAssocID="{3E2F4CED-2365-402D-8C3C-068BAEBE1C17}" presName="comp" presStyleCnt="0"/>
      <dgm:spPr/>
    </dgm:pt>
    <dgm:pt modelId="{846A8832-0388-4F73-BC9F-D5BBAB08C6F7}" type="pres">
      <dgm:prSet presAssocID="{3E2F4CED-2365-402D-8C3C-068BAEBE1C17}" presName="box" presStyleLbl="node1" presStyleIdx="2" presStyleCnt="3" custScaleY="64932" custLinFactNeighborX="137" custLinFactNeighborY="-11348"/>
      <dgm:spPr/>
      <dgm:t>
        <a:bodyPr/>
        <a:lstStyle/>
        <a:p>
          <a:endParaRPr lang="uk-UA"/>
        </a:p>
      </dgm:t>
    </dgm:pt>
    <dgm:pt modelId="{70DDDA81-A258-4011-8E05-9F608339FB7B}" type="pres">
      <dgm:prSet presAssocID="{3E2F4CED-2365-402D-8C3C-068BAEBE1C17}" presName="img" presStyleLbl="fgImgPlace1" presStyleIdx="2" presStyleCnt="3" custScaleY="70926" custLinFactNeighborX="-4628" custLinFactNeighborY="-1374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2000" b="-12000"/>
          </a:stretch>
        </a:blipFill>
      </dgm:spPr>
      <dgm:t>
        <a:bodyPr/>
        <a:lstStyle/>
        <a:p>
          <a:endParaRPr lang="uk-UA"/>
        </a:p>
      </dgm:t>
    </dgm:pt>
    <dgm:pt modelId="{CD1C0385-461B-448D-850F-8CCEA005B509}" type="pres">
      <dgm:prSet presAssocID="{3E2F4CED-2365-402D-8C3C-068BAEBE1C17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A6C0430-4626-45FD-A515-818B9057FE45}" srcId="{32AB73BC-4106-4E3B-A55F-3E2D03C9B25A}" destId="{3E2F4CED-2365-402D-8C3C-068BAEBE1C17}" srcOrd="2" destOrd="0" parTransId="{9162ADE9-A3BB-4453-9926-DB379FB0DFFF}" sibTransId="{C03517CB-4473-4A10-9D6E-8A44BA25F6D6}"/>
    <dgm:cxn modelId="{73738083-AFD2-4AD8-BE0B-A85A2FE53F1D}" type="presOf" srcId="{3E2F4CED-2365-402D-8C3C-068BAEBE1C17}" destId="{846A8832-0388-4F73-BC9F-D5BBAB08C6F7}" srcOrd="0" destOrd="0" presId="urn:microsoft.com/office/officeart/2005/8/layout/vList4#2"/>
    <dgm:cxn modelId="{FBE58C70-C302-48F4-8D14-B34AA8602573}" type="presOf" srcId="{7F8A4A82-A5D8-417B-A98D-256E5ECEC2F1}" destId="{1AC2CBE5-D75E-40A7-8FBE-07C00839DC16}" srcOrd="0" destOrd="0" presId="urn:microsoft.com/office/officeart/2005/8/layout/vList4#2"/>
    <dgm:cxn modelId="{469668E7-3AD8-4B62-A99C-0FAAB7810EA2}" type="presOf" srcId="{9D48B7C3-7E53-4D5A-B6DC-F75C77281EBB}" destId="{221FB251-100E-48DE-9C9B-4497364AE5DE}" srcOrd="0" destOrd="0" presId="urn:microsoft.com/office/officeart/2005/8/layout/vList4#2"/>
    <dgm:cxn modelId="{9E04CD2B-3DEB-4E22-86DB-6371CD4C0632}" type="presOf" srcId="{9D48B7C3-7E53-4D5A-B6DC-F75C77281EBB}" destId="{8EE87D12-0ED1-4DF9-98C5-BF6710D581DC}" srcOrd="1" destOrd="0" presId="urn:microsoft.com/office/officeart/2005/8/layout/vList4#2"/>
    <dgm:cxn modelId="{2660BC73-8517-471E-963E-6A87AC2415D6}" type="presOf" srcId="{3E2F4CED-2365-402D-8C3C-068BAEBE1C17}" destId="{CD1C0385-461B-448D-850F-8CCEA005B509}" srcOrd="1" destOrd="0" presId="urn:microsoft.com/office/officeart/2005/8/layout/vList4#2"/>
    <dgm:cxn modelId="{601EC930-AA1E-4B49-B27A-9B71170C2A09}" srcId="{32AB73BC-4106-4E3B-A55F-3E2D03C9B25A}" destId="{7F8A4A82-A5D8-417B-A98D-256E5ECEC2F1}" srcOrd="1" destOrd="0" parTransId="{BBF28078-BA12-4EE8-A3D7-B8C38F4560B9}" sibTransId="{2B30717A-3688-4DE1-8AF2-2617813030B3}"/>
    <dgm:cxn modelId="{DDCCDE26-180F-499E-8CE0-C4C71904E80F}" srcId="{32AB73BC-4106-4E3B-A55F-3E2D03C9B25A}" destId="{9D48B7C3-7E53-4D5A-B6DC-F75C77281EBB}" srcOrd="0" destOrd="0" parTransId="{362E6428-A83C-4479-988A-EA5D16A09347}" sibTransId="{7152FF1B-177A-452A-8EE8-0E9E31218D65}"/>
    <dgm:cxn modelId="{C18D6F83-BCD9-4050-9FFF-37B4B67B23E1}" type="presOf" srcId="{32AB73BC-4106-4E3B-A55F-3E2D03C9B25A}" destId="{AA226D6E-562B-46E2-8EDA-47361EE61A97}" srcOrd="0" destOrd="0" presId="urn:microsoft.com/office/officeart/2005/8/layout/vList4#2"/>
    <dgm:cxn modelId="{D7553FD1-8E2B-49E4-9708-5D3C7FEA983D}" type="presOf" srcId="{7F8A4A82-A5D8-417B-A98D-256E5ECEC2F1}" destId="{3253AF6E-BF5B-4132-8721-CF5F7CB7C903}" srcOrd="1" destOrd="0" presId="urn:microsoft.com/office/officeart/2005/8/layout/vList4#2"/>
    <dgm:cxn modelId="{2820F8BC-684D-4C71-A188-5E9496085DDE}" type="presParOf" srcId="{AA226D6E-562B-46E2-8EDA-47361EE61A97}" destId="{41BC18A1-4BBD-4C57-B605-3B95B466C388}" srcOrd="0" destOrd="0" presId="urn:microsoft.com/office/officeart/2005/8/layout/vList4#2"/>
    <dgm:cxn modelId="{91505EF9-5EFF-4697-B13B-41A0004ABF0A}" type="presParOf" srcId="{41BC18A1-4BBD-4C57-B605-3B95B466C388}" destId="{221FB251-100E-48DE-9C9B-4497364AE5DE}" srcOrd="0" destOrd="0" presId="urn:microsoft.com/office/officeart/2005/8/layout/vList4#2"/>
    <dgm:cxn modelId="{F1BFFE54-5998-4644-92AC-6C2F5D3BA43C}" type="presParOf" srcId="{41BC18A1-4BBD-4C57-B605-3B95B466C388}" destId="{1F9D8DEC-1E12-4F71-8838-2D1A57FB0812}" srcOrd="1" destOrd="0" presId="urn:microsoft.com/office/officeart/2005/8/layout/vList4#2"/>
    <dgm:cxn modelId="{7F3FFB09-89EC-432A-8463-D9E113236D84}" type="presParOf" srcId="{41BC18A1-4BBD-4C57-B605-3B95B466C388}" destId="{8EE87D12-0ED1-4DF9-98C5-BF6710D581DC}" srcOrd="2" destOrd="0" presId="urn:microsoft.com/office/officeart/2005/8/layout/vList4#2"/>
    <dgm:cxn modelId="{B4331F22-4351-4904-B784-6EEA56BF79C6}" type="presParOf" srcId="{AA226D6E-562B-46E2-8EDA-47361EE61A97}" destId="{DA3A67FD-A3AA-4AD7-8303-E293260F6870}" srcOrd="1" destOrd="0" presId="urn:microsoft.com/office/officeart/2005/8/layout/vList4#2"/>
    <dgm:cxn modelId="{BA3AA85D-399A-4906-ABAC-B7BF55DE63FA}" type="presParOf" srcId="{AA226D6E-562B-46E2-8EDA-47361EE61A97}" destId="{C24B487B-837A-4F23-92BE-642F6554B869}" srcOrd="2" destOrd="0" presId="urn:microsoft.com/office/officeart/2005/8/layout/vList4#2"/>
    <dgm:cxn modelId="{8471280C-EECD-454D-BBBF-02E2F87A9D2F}" type="presParOf" srcId="{C24B487B-837A-4F23-92BE-642F6554B869}" destId="{1AC2CBE5-D75E-40A7-8FBE-07C00839DC16}" srcOrd="0" destOrd="0" presId="urn:microsoft.com/office/officeart/2005/8/layout/vList4#2"/>
    <dgm:cxn modelId="{304C830C-1A7A-470D-9C0B-2757EAE6378B}" type="presParOf" srcId="{C24B487B-837A-4F23-92BE-642F6554B869}" destId="{7C037E5E-C15C-4725-8838-422ECB415AAE}" srcOrd="1" destOrd="0" presId="urn:microsoft.com/office/officeart/2005/8/layout/vList4#2"/>
    <dgm:cxn modelId="{CADACB6C-5211-48E9-8975-72B6DF645E4C}" type="presParOf" srcId="{C24B487B-837A-4F23-92BE-642F6554B869}" destId="{3253AF6E-BF5B-4132-8721-CF5F7CB7C903}" srcOrd="2" destOrd="0" presId="urn:microsoft.com/office/officeart/2005/8/layout/vList4#2"/>
    <dgm:cxn modelId="{E97CA4E6-DDB7-4FBE-BBB4-43EB3EDCFED7}" type="presParOf" srcId="{AA226D6E-562B-46E2-8EDA-47361EE61A97}" destId="{63E215A5-F8F1-449E-AF58-5F5619517D9D}" srcOrd="3" destOrd="0" presId="urn:microsoft.com/office/officeart/2005/8/layout/vList4#2"/>
    <dgm:cxn modelId="{C2D4B9D6-94D0-4076-BF3C-BF698F744141}" type="presParOf" srcId="{AA226D6E-562B-46E2-8EDA-47361EE61A97}" destId="{4B708A24-5464-4362-B0ED-881EF456459E}" srcOrd="4" destOrd="0" presId="urn:microsoft.com/office/officeart/2005/8/layout/vList4#2"/>
    <dgm:cxn modelId="{A431F97F-3937-4884-A760-4A9BE8886BFA}" type="presParOf" srcId="{4B708A24-5464-4362-B0ED-881EF456459E}" destId="{846A8832-0388-4F73-BC9F-D5BBAB08C6F7}" srcOrd="0" destOrd="0" presId="urn:microsoft.com/office/officeart/2005/8/layout/vList4#2"/>
    <dgm:cxn modelId="{BCEE0949-8AED-4EB6-94B7-94F261BE7B2F}" type="presParOf" srcId="{4B708A24-5464-4362-B0ED-881EF456459E}" destId="{70DDDA81-A258-4011-8E05-9F608339FB7B}" srcOrd="1" destOrd="0" presId="urn:microsoft.com/office/officeart/2005/8/layout/vList4#2"/>
    <dgm:cxn modelId="{B3D1D55B-72A1-408E-8711-046680421D10}" type="presParOf" srcId="{4B708A24-5464-4362-B0ED-881EF456459E}" destId="{CD1C0385-461B-448D-850F-8CCEA005B509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21217C-D0B7-4430-ACA4-8D4383D99D4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DE65328F-1B56-4EA6-8966-700F55674B55}">
      <dgm:prSet phldrT="[Текст]" custT="1"/>
      <dgm:spPr>
        <a:solidFill>
          <a:srgbClr val="FF0000">
            <a:alpha val="80000"/>
          </a:srgbClr>
        </a:solidFill>
        <a:ln>
          <a:noFill/>
        </a:ln>
        <a:effectLst>
          <a:glow rad="228600">
            <a:srgbClr val="FF0000">
              <a:alpha val="40000"/>
            </a:srgbClr>
          </a:glow>
        </a:effectLst>
      </dgm:spPr>
      <dgm:t>
        <a:bodyPr/>
        <a:lstStyle/>
        <a:p>
          <a:r>
            <a:rPr lang="ru-RU" sz="3600" b="1" i="0" dirty="0" err="1" smtClean="0">
              <a:solidFill>
                <a:schemeClr val="bg1"/>
              </a:solidFill>
            </a:rPr>
            <a:t>Технологічний</a:t>
          </a:r>
          <a:r>
            <a:rPr lang="ru-RU" sz="3600" b="1" i="0" dirty="0" smtClean="0">
              <a:solidFill>
                <a:schemeClr val="bg1"/>
              </a:solidFill>
            </a:rPr>
            <a:t> </a:t>
          </a:r>
          <a:r>
            <a:rPr lang="ru-RU" sz="3600" b="1" i="0" dirty="0" err="1" smtClean="0">
              <a:solidFill>
                <a:schemeClr val="bg1"/>
              </a:solidFill>
            </a:rPr>
            <a:t>процес</a:t>
          </a:r>
          <a:r>
            <a:rPr lang="ru-RU" sz="3600" b="1" i="0" dirty="0" smtClean="0">
              <a:solidFill>
                <a:schemeClr val="bg1"/>
              </a:solidFill>
            </a:rPr>
            <a:t> на </a:t>
          </a:r>
          <a:r>
            <a:rPr lang="ru-RU" sz="3600" b="1" i="0" dirty="0" err="1" smtClean="0">
              <a:solidFill>
                <a:schemeClr val="bg1"/>
              </a:solidFill>
            </a:rPr>
            <a:t>круп’яному</a:t>
          </a:r>
          <a:r>
            <a:rPr lang="ru-RU" sz="3600" b="1" i="0" dirty="0" smtClean="0">
              <a:solidFill>
                <a:schemeClr val="bg1"/>
              </a:solidFill>
            </a:rPr>
            <a:t> </a:t>
          </a:r>
          <a:r>
            <a:rPr lang="ru-RU" sz="3600" b="1" i="0" dirty="0" err="1" smtClean="0">
              <a:solidFill>
                <a:schemeClr val="bg1"/>
              </a:solidFill>
            </a:rPr>
            <a:t>заводі</a:t>
          </a:r>
          <a:r>
            <a:rPr lang="ru-RU" sz="3600" b="1" i="0" dirty="0" smtClean="0">
              <a:solidFill>
                <a:schemeClr val="bg1"/>
              </a:solidFill>
            </a:rPr>
            <a:t> </a:t>
          </a:r>
          <a:r>
            <a:rPr lang="ru-RU" sz="3600" b="1" i="0" dirty="0" err="1" smtClean="0">
              <a:solidFill>
                <a:schemeClr val="bg1"/>
              </a:solidFill>
            </a:rPr>
            <a:t>включає</a:t>
          </a:r>
          <a:r>
            <a:rPr lang="ru-RU" sz="3600" b="1" i="0" dirty="0" smtClean="0">
              <a:solidFill>
                <a:schemeClr val="bg1"/>
              </a:solidFill>
            </a:rPr>
            <a:t> </a:t>
          </a:r>
          <a:r>
            <a:rPr lang="ru-RU" sz="3600" b="1" i="0" dirty="0" err="1" smtClean="0">
              <a:solidFill>
                <a:schemeClr val="bg1"/>
              </a:solidFill>
            </a:rPr>
            <a:t>такі</a:t>
          </a:r>
          <a:r>
            <a:rPr lang="ru-RU" sz="3600" b="1" i="0" dirty="0" smtClean="0">
              <a:solidFill>
                <a:schemeClr val="bg1"/>
              </a:solidFill>
            </a:rPr>
            <a:t> </a:t>
          </a:r>
          <a:r>
            <a:rPr lang="ru-RU" sz="3600" b="1" i="0" dirty="0" err="1" smtClean="0">
              <a:solidFill>
                <a:schemeClr val="bg1"/>
              </a:solidFill>
            </a:rPr>
            <a:t>етапи</a:t>
          </a:r>
          <a:r>
            <a:rPr lang="ru-RU" sz="3600" b="1" i="0" dirty="0" smtClean="0">
              <a:solidFill>
                <a:schemeClr val="bg1"/>
              </a:solidFill>
            </a:rPr>
            <a:t>:</a:t>
          </a:r>
          <a:endParaRPr lang="uk-UA" sz="3600" b="1" dirty="0">
            <a:solidFill>
              <a:schemeClr val="bg1"/>
            </a:solidFill>
          </a:endParaRPr>
        </a:p>
      </dgm:t>
    </dgm:pt>
    <dgm:pt modelId="{DAC6C2E9-62ED-427B-8856-4EDC8CC27EC3}" type="parTrans" cxnId="{8B0C3148-8C86-4E6F-87C2-BB01DAD1F756}">
      <dgm:prSet/>
      <dgm:spPr/>
      <dgm:t>
        <a:bodyPr/>
        <a:lstStyle/>
        <a:p>
          <a:endParaRPr lang="uk-UA"/>
        </a:p>
      </dgm:t>
    </dgm:pt>
    <dgm:pt modelId="{1FF6490C-3284-43AC-B733-B8C451AA4065}" type="sibTrans" cxnId="{8B0C3148-8C86-4E6F-87C2-BB01DAD1F756}">
      <dgm:prSet/>
      <dgm:spPr/>
      <dgm:t>
        <a:bodyPr/>
        <a:lstStyle/>
        <a:p>
          <a:endParaRPr lang="uk-UA"/>
        </a:p>
      </dgm:t>
    </dgm:pt>
    <dgm:pt modelId="{1032D8E2-C394-4879-BFEA-A701BDA23539}">
      <dgm:prSet phldrT="[Текст]" custT="1"/>
      <dgm:spPr>
        <a:solidFill>
          <a:srgbClr val="FF0000">
            <a:alpha val="80000"/>
          </a:srgbClr>
        </a:solidFill>
        <a:ln>
          <a:noFill/>
        </a:ln>
        <a:effectLst>
          <a:glow rad="228600">
            <a:srgbClr val="FF0000">
              <a:alpha val="40000"/>
            </a:srgbClr>
          </a:glow>
        </a:effectLst>
      </dgm:spPr>
      <dgm:t>
        <a:bodyPr/>
        <a:lstStyle/>
        <a:p>
          <a:r>
            <a:rPr lang="ru-RU" sz="4000" b="1" i="0" dirty="0" err="1" smtClean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Підготовка</a:t>
          </a:r>
          <a:r>
            <a:rPr lang="ru-RU" sz="4000" b="1" i="0" dirty="0" smtClean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 зерна до </a:t>
          </a:r>
          <a:r>
            <a:rPr lang="ru-RU" sz="4000" b="1" i="0" dirty="0" err="1" smtClean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переробки</a:t>
          </a:r>
          <a:r>
            <a:rPr lang="ru-RU" sz="4000" b="1" i="0" dirty="0" smtClean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 </a:t>
          </a:r>
          <a:endParaRPr lang="uk-UA" sz="4000" b="1" dirty="0">
            <a:solidFill>
              <a:schemeClr val="bg1"/>
            </a:solidFill>
            <a:latin typeface="+mn-lt"/>
            <a:cs typeface="Times New Roman" panose="02020603050405020304" pitchFamily="18" charset="0"/>
          </a:endParaRPr>
        </a:p>
      </dgm:t>
    </dgm:pt>
    <dgm:pt modelId="{7C461CEF-11A0-4531-95C7-A52FE2F71307}" type="parTrans" cxnId="{12F6492D-973C-4EA9-AE06-3FB6B1295B84}">
      <dgm:prSet/>
      <dgm:spPr/>
      <dgm:t>
        <a:bodyPr/>
        <a:lstStyle/>
        <a:p>
          <a:endParaRPr lang="uk-UA"/>
        </a:p>
      </dgm:t>
    </dgm:pt>
    <dgm:pt modelId="{8E51E87E-213E-46FB-A9D1-73C583586693}" type="sibTrans" cxnId="{12F6492D-973C-4EA9-AE06-3FB6B1295B84}">
      <dgm:prSet/>
      <dgm:spPr/>
      <dgm:t>
        <a:bodyPr/>
        <a:lstStyle/>
        <a:p>
          <a:endParaRPr lang="uk-UA"/>
        </a:p>
      </dgm:t>
    </dgm:pt>
    <dgm:pt modelId="{17AE96F3-D56E-4B28-A649-29B8E5200045}">
      <dgm:prSet phldrT="[Текст]" custT="1"/>
      <dgm:spPr>
        <a:solidFill>
          <a:srgbClr val="FF0000">
            <a:alpha val="80000"/>
          </a:srgbClr>
        </a:solidFill>
        <a:ln>
          <a:noFill/>
        </a:ln>
        <a:effectLst>
          <a:glow rad="228600">
            <a:srgbClr val="FF0000">
              <a:alpha val="40000"/>
            </a:srgbClr>
          </a:glow>
        </a:effectLst>
      </dgm:spPr>
      <dgm:t>
        <a:bodyPr/>
        <a:lstStyle/>
        <a:p>
          <a:r>
            <a:rPr lang="ru-RU" sz="4000" b="1" i="0" dirty="0" err="1" smtClean="0">
              <a:solidFill>
                <a:schemeClr val="bg1"/>
              </a:solidFill>
            </a:rPr>
            <a:t>Переробка</a:t>
          </a:r>
          <a:r>
            <a:rPr lang="ru-RU" sz="4000" b="1" i="0" dirty="0" smtClean="0">
              <a:solidFill>
                <a:schemeClr val="bg1"/>
              </a:solidFill>
            </a:rPr>
            <a:t> зерна в крупу</a:t>
          </a:r>
          <a:endParaRPr lang="uk-UA" sz="4000" b="1" dirty="0">
            <a:solidFill>
              <a:schemeClr val="bg1"/>
            </a:solidFill>
          </a:endParaRPr>
        </a:p>
      </dgm:t>
    </dgm:pt>
    <dgm:pt modelId="{986E9EFB-8043-4659-A96C-4FD89C34900E}" type="parTrans" cxnId="{25411878-5CEB-48F3-8CB4-7087FE615A48}">
      <dgm:prSet/>
      <dgm:spPr/>
      <dgm:t>
        <a:bodyPr/>
        <a:lstStyle/>
        <a:p>
          <a:endParaRPr lang="uk-UA"/>
        </a:p>
      </dgm:t>
    </dgm:pt>
    <dgm:pt modelId="{097BAE6D-4BA0-440B-8B83-7F045F9FCA21}" type="sibTrans" cxnId="{25411878-5CEB-48F3-8CB4-7087FE615A48}">
      <dgm:prSet/>
      <dgm:spPr/>
      <dgm:t>
        <a:bodyPr/>
        <a:lstStyle/>
        <a:p>
          <a:endParaRPr lang="uk-UA"/>
        </a:p>
      </dgm:t>
    </dgm:pt>
    <dgm:pt modelId="{96197172-AC7E-4AAD-98C0-E7A6DCEAFFAE}" type="pres">
      <dgm:prSet presAssocID="{EB21217C-D0B7-4430-ACA4-8D4383D99D4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E8FE46B7-F9C6-40E1-B240-3F44CF3F703E}" type="pres">
      <dgm:prSet presAssocID="{DE65328F-1B56-4EA6-8966-700F55674B55}" presName="hierRoot1" presStyleCnt="0"/>
      <dgm:spPr/>
    </dgm:pt>
    <dgm:pt modelId="{9B76E028-0071-41B9-9751-F34A19B2DB7C}" type="pres">
      <dgm:prSet presAssocID="{DE65328F-1B56-4EA6-8966-700F55674B55}" presName="composite" presStyleCnt="0"/>
      <dgm:spPr/>
    </dgm:pt>
    <dgm:pt modelId="{CA36FCBC-C35E-4779-8013-18F9A3B2789D}" type="pres">
      <dgm:prSet presAssocID="{DE65328F-1B56-4EA6-8966-700F55674B55}" presName="background" presStyleLbl="node0" presStyleIdx="0" presStyleCnt="1"/>
      <dgm:spPr>
        <a:solidFill>
          <a:schemeClr val="accent5">
            <a:lumMod val="75000"/>
          </a:schemeClr>
        </a:solidFill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</a:effectLst>
      </dgm:spPr>
    </dgm:pt>
    <dgm:pt modelId="{A04ACCF5-38C5-4E58-B7A6-0B060B83F0F5}" type="pres">
      <dgm:prSet presAssocID="{DE65328F-1B56-4EA6-8966-700F55674B55}" presName="text" presStyleLbl="fgAcc0" presStyleIdx="0" presStyleCnt="1" custScaleX="252714" custLinFactNeighborX="-15025" custLinFactNeighborY="-4507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E5A939B-2B97-47D7-8F30-448AF7FD2678}" type="pres">
      <dgm:prSet presAssocID="{DE65328F-1B56-4EA6-8966-700F55674B55}" presName="hierChild2" presStyleCnt="0"/>
      <dgm:spPr/>
    </dgm:pt>
    <dgm:pt modelId="{BE81E2FA-50D4-4226-BE17-59B1B98AA803}" type="pres">
      <dgm:prSet presAssocID="{7C461CEF-11A0-4531-95C7-A52FE2F71307}" presName="Name10" presStyleLbl="parChTrans1D2" presStyleIdx="0" presStyleCnt="2"/>
      <dgm:spPr/>
      <dgm:t>
        <a:bodyPr/>
        <a:lstStyle/>
        <a:p>
          <a:endParaRPr lang="uk-UA"/>
        </a:p>
      </dgm:t>
    </dgm:pt>
    <dgm:pt modelId="{C20482FC-2792-4035-A42A-FB6050A27EFF}" type="pres">
      <dgm:prSet presAssocID="{1032D8E2-C394-4879-BFEA-A701BDA23539}" presName="hierRoot2" presStyleCnt="0"/>
      <dgm:spPr/>
    </dgm:pt>
    <dgm:pt modelId="{E989000B-A549-4E7A-990E-026FFEFA05A3}" type="pres">
      <dgm:prSet presAssocID="{1032D8E2-C394-4879-BFEA-A701BDA23539}" presName="composite2" presStyleCnt="0"/>
      <dgm:spPr/>
    </dgm:pt>
    <dgm:pt modelId="{18F9E54E-9C81-486B-AC3B-4C6A0CC567B3}" type="pres">
      <dgm:prSet presAssocID="{1032D8E2-C394-4879-BFEA-A701BDA23539}" presName="background2" presStyleLbl="node2" presStyleIdx="0" presStyleCnt="2"/>
      <dgm:spPr>
        <a:solidFill>
          <a:schemeClr val="accent5">
            <a:lumMod val="75000"/>
          </a:schemeClr>
        </a:solidFill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</a:effectLst>
      </dgm:spPr>
    </dgm:pt>
    <dgm:pt modelId="{95D70164-702B-44B2-9E4D-B119F9219B8E}" type="pres">
      <dgm:prSet presAssocID="{1032D8E2-C394-4879-BFEA-A701BDA23539}" presName="text2" presStyleLbl="fgAcc2" presStyleIdx="0" presStyleCnt="2" custScaleX="188675" custLinFactNeighborX="-5524" custLinFactNeighborY="-1464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B26DDE3-1C75-4921-BC7A-DABC522A0527}" type="pres">
      <dgm:prSet presAssocID="{1032D8E2-C394-4879-BFEA-A701BDA23539}" presName="hierChild3" presStyleCnt="0"/>
      <dgm:spPr/>
    </dgm:pt>
    <dgm:pt modelId="{A2F7D605-8C12-4778-B72B-31C0644B03AC}" type="pres">
      <dgm:prSet presAssocID="{986E9EFB-8043-4659-A96C-4FD89C34900E}" presName="Name10" presStyleLbl="parChTrans1D2" presStyleIdx="1" presStyleCnt="2"/>
      <dgm:spPr/>
      <dgm:t>
        <a:bodyPr/>
        <a:lstStyle/>
        <a:p>
          <a:endParaRPr lang="uk-UA"/>
        </a:p>
      </dgm:t>
    </dgm:pt>
    <dgm:pt modelId="{25EE8C18-0E11-4384-BCCB-1F566414E6F5}" type="pres">
      <dgm:prSet presAssocID="{17AE96F3-D56E-4B28-A649-29B8E5200045}" presName="hierRoot2" presStyleCnt="0"/>
      <dgm:spPr/>
    </dgm:pt>
    <dgm:pt modelId="{519A169B-5783-4324-AD82-540C1B980CD8}" type="pres">
      <dgm:prSet presAssocID="{17AE96F3-D56E-4B28-A649-29B8E5200045}" presName="composite2" presStyleCnt="0"/>
      <dgm:spPr/>
    </dgm:pt>
    <dgm:pt modelId="{FB644963-10AE-495D-A68A-19FD194C1566}" type="pres">
      <dgm:prSet presAssocID="{17AE96F3-D56E-4B28-A649-29B8E5200045}" presName="background2" presStyleLbl="node2" presStyleIdx="1" presStyleCnt="2"/>
      <dgm:spPr>
        <a:solidFill>
          <a:schemeClr val="accent5">
            <a:lumMod val="75000"/>
          </a:schemeClr>
        </a:solidFill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</a:effectLst>
      </dgm:spPr>
    </dgm:pt>
    <dgm:pt modelId="{DAF8A821-4FCB-46FC-A224-5E8278E21E90}" type="pres">
      <dgm:prSet presAssocID="{17AE96F3-D56E-4B28-A649-29B8E5200045}" presName="text2" presStyleLbl="fgAcc2" presStyleIdx="1" presStyleCnt="2" custScaleX="213095" custLinFactNeighborX="2213" custLinFactNeighborY="-1480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4CBDD037-9F31-47F8-93DC-CD4EE75151DB}" type="pres">
      <dgm:prSet presAssocID="{17AE96F3-D56E-4B28-A649-29B8E5200045}" presName="hierChild3" presStyleCnt="0"/>
      <dgm:spPr/>
    </dgm:pt>
  </dgm:ptLst>
  <dgm:cxnLst>
    <dgm:cxn modelId="{8B0C3148-8C86-4E6F-87C2-BB01DAD1F756}" srcId="{EB21217C-D0B7-4430-ACA4-8D4383D99D4A}" destId="{DE65328F-1B56-4EA6-8966-700F55674B55}" srcOrd="0" destOrd="0" parTransId="{DAC6C2E9-62ED-427B-8856-4EDC8CC27EC3}" sibTransId="{1FF6490C-3284-43AC-B733-B8C451AA4065}"/>
    <dgm:cxn modelId="{1EB3D21D-5E5C-40B0-BDB5-FA0595BB016C}" type="presOf" srcId="{7C461CEF-11A0-4531-95C7-A52FE2F71307}" destId="{BE81E2FA-50D4-4226-BE17-59B1B98AA803}" srcOrd="0" destOrd="0" presId="urn:microsoft.com/office/officeart/2005/8/layout/hierarchy1"/>
    <dgm:cxn modelId="{E220C863-1365-4D4C-8408-2EE2B371A6BB}" type="presOf" srcId="{EB21217C-D0B7-4430-ACA4-8D4383D99D4A}" destId="{96197172-AC7E-4AAD-98C0-E7A6DCEAFFAE}" srcOrd="0" destOrd="0" presId="urn:microsoft.com/office/officeart/2005/8/layout/hierarchy1"/>
    <dgm:cxn modelId="{03F60CDB-1549-46CE-BEBB-920E7EC98230}" type="presOf" srcId="{17AE96F3-D56E-4B28-A649-29B8E5200045}" destId="{DAF8A821-4FCB-46FC-A224-5E8278E21E90}" srcOrd="0" destOrd="0" presId="urn:microsoft.com/office/officeart/2005/8/layout/hierarchy1"/>
    <dgm:cxn modelId="{5E5C0C40-6AFB-48DC-A3EF-F560E407A355}" type="presOf" srcId="{986E9EFB-8043-4659-A96C-4FD89C34900E}" destId="{A2F7D605-8C12-4778-B72B-31C0644B03AC}" srcOrd="0" destOrd="0" presId="urn:microsoft.com/office/officeart/2005/8/layout/hierarchy1"/>
    <dgm:cxn modelId="{3305A534-7E58-443C-B10A-8ACDE3E4F2F3}" type="presOf" srcId="{DE65328F-1B56-4EA6-8966-700F55674B55}" destId="{A04ACCF5-38C5-4E58-B7A6-0B060B83F0F5}" srcOrd="0" destOrd="0" presId="urn:microsoft.com/office/officeart/2005/8/layout/hierarchy1"/>
    <dgm:cxn modelId="{3C7B5232-5861-4D40-9889-C3DD42515231}" type="presOf" srcId="{1032D8E2-C394-4879-BFEA-A701BDA23539}" destId="{95D70164-702B-44B2-9E4D-B119F9219B8E}" srcOrd="0" destOrd="0" presId="urn:microsoft.com/office/officeart/2005/8/layout/hierarchy1"/>
    <dgm:cxn modelId="{25411878-5CEB-48F3-8CB4-7087FE615A48}" srcId="{DE65328F-1B56-4EA6-8966-700F55674B55}" destId="{17AE96F3-D56E-4B28-A649-29B8E5200045}" srcOrd="1" destOrd="0" parTransId="{986E9EFB-8043-4659-A96C-4FD89C34900E}" sibTransId="{097BAE6D-4BA0-440B-8B83-7F045F9FCA21}"/>
    <dgm:cxn modelId="{12F6492D-973C-4EA9-AE06-3FB6B1295B84}" srcId="{DE65328F-1B56-4EA6-8966-700F55674B55}" destId="{1032D8E2-C394-4879-BFEA-A701BDA23539}" srcOrd="0" destOrd="0" parTransId="{7C461CEF-11A0-4531-95C7-A52FE2F71307}" sibTransId="{8E51E87E-213E-46FB-A9D1-73C583586693}"/>
    <dgm:cxn modelId="{112DF80A-9A6B-4AE4-8A43-DD7B86444D6C}" type="presParOf" srcId="{96197172-AC7E-4AAD-98C0-E7A6DCEAFFAE}" destId="{E8FE46B7-F9C6-40E1-B240-3F44CF3F703E}" srcOrd="0" destOrd="0" presId="urn:microsoft.com/office/officeart/2005/8/layout/hierarchy1"/>
    <dgm:cxn modelId="{785F70C2-041D-42A5-97FB-0D944620457E}" type="presParOf" srcId="{E8FE46B7-F9C6-40E1-B240-3F44CF3F703E}" destId="{9B76E028-0071-41B9-9751-F34A19B2DB7C}" srcOrd="0" destOrd="0" presId="urn:microsoft.com/office/officeart/2005/8/layout/hierarchy1"/>
    <dgm:cxn modelId="{82C1F0E5-C240-41F6-9CEF-D03C119B851D}" type="presParOf" srcId="{9B76E028-0071-41B9-9751-F34A19B2DB7C}" destId="{CA36FCBC-C35E-4779-8013-18F9A3B2789D}" srcOrd="0" destOrd="0" presId="urn:microsoft.com/office/officeart/2005/8/layout/hierarchy1"/>
    <dgm:cxn modelId="{25A3D8A2-FCAB-4FDC-A083-021D17F28A98}" type="presParOf" srcId="{9B76E028-0071-41B9-9751-F34A19B2DB7C}" destId="{A04ACCF5-38C5-4E58-B7A6-0B060B83F0F5}" srcOrd="1" destOrd="0" presId="urn:microsoft.com/office/officeart/2005/8/layout/hierarchy1"/>
    <dgm:cxn modelId="{094053AA-2DD5-47BA-8B94-3A2141FFC2AB}" type="presParOf" srcId="{E8FE46B7-F9C6-40E1-B240-3F44CF3F703E}" destId="{AE5A939B-2B97-47D7-8F30-448AF7FD2678}" srcOrd="1" destOrd="0" presId="urn:microsoft.com/office/officeart/2005/8/layout/hierarchy1"/>
    <dgm:cxn modelId="{B55B0A1C-0C71-449B-85DE-CF6371DEA8CE}" type="presParOf" srcId="{AE5A939B-2B97-47D7-8F30-448AF7FD2678}" destId="{BE81E2FA-50D4-4226-BE17-59B1B98AA803}" srcOrd="0" destOrd="0" presId="urn:microsoft.com/office/officeart/2005/8/layout/hierarchy1"/>
    <dgm:cxn modelId="{C08A69BD-26E0-4E0F-8AB5-17292C2988AC}" type="presParOf" srcId="{AE5A939B-2B97-47D7-8F30-448AF7FD2678}" destId="{C20482FC-2792-4035-A42A-FB6050A27EFF}" srcOrd="1" destOrd="0" presId="urn:microsoft.com/office/officeart/2005/8/layout/hierarchy1"/>
    <dgm:cxn modelId="{14DA9E68-5C9C-444D-914A-A4372EF3E535}" type="presParOf" srcId="{C20482FC-2792-4035-A42A-FB6050A27EFF}" destId="{E989000B-A549-4E7A-990E-026FFEFA05A3}" srcOrd="0" destOrd="0" presId="urn:microsoft.com/office/officeart/2005/8/layout/hierarchy1"/>
    <dgm:cxn modelId="{55324D67-BF4E-4CDC-8F6F-FC812D7C13F7}" type="presParOf" srcId="{E989000B-A549-4E7A-990E-026FFEFA05A3}" destId="{18F9E54E-9C81-486B-AC3B-4C6A0CC567B3}" srcOrd="0" destOrd="0" presId="urn:microsoft.com/office/officeart/2005/8/layout/hierarchy1"/>
    <dgm:cxn modelId="{841446F1-ED1D-429C-9DF9-5444630582BE}" type="presParOf" srcId="{E989000B-A549-4E7A-990E-026FFEFA05A3}" destId="{95D70164-702B-44B2-9E4D-B119F9219B8E}" srcOrd="1" destOrd="0" presId="urn:microsoft.com/office/officeart/2005/8/layout/hierarchy1"/>
    <dgm:cxn modelId="{31CC8F56-2BC4-4431-AAEF-1849698AC1C1}" type="presParOf" srcId="{C20482FC-2792-4035-A42A-FB6050A27EFF}" destId="{9B26DDE3-1C75-4921-BC7A-DABC522A0527}" srcOrd="1" destOrd="0" presId="urn:microsoft.com/office/officeart/2005/8/layout/hierarchy1"/>
    <dgm:cxn modelId="{C3C887D9-CF90-4C66-A7D7-14C9DDDB8913}" type="presParOf" srcId="{AE5A939B-2B97-47D7-8F30-448AF7FD2678}" destId="{A2F7D605-8C12-4778-B72B-31C0644B03AC}" srcOrd="2" destOrd="0" presId="urn:microsoft.com/office/officeart/2005/8/layout/hierarchy1"/>
    <dgm:cxn modelId="{EE1D5054-07E8-4D52-A794-5F5EF8E06C26}" type="presParOf" srcId="{AE5A939B-2B97-47D7-8F30-448AF7FD2678}" destId="{25EE8C18-0E11-4384-BCCB-1F566414E6F5}" srcOrd="3" destOrd="0" presId="urn:microsoft.com/office/officeart/2005/8/layout/hierarchy1"/>
    <dgm:cxn modelId="{069CE5AD-BD86-4E96-AE7B-D78006D171CC}" type="presParOf" srcId="{25EE8C18-0E11-4384-BCCB-1F566414E6F5}" destId="{519A169B-5783-4324-AD82-540C1B980CD8}" srcOrd="0" destOrd="0" presId="urn:microsoft.com/office/officeart/2005/8/layout/hierarchy1"/>
    <dgm:cxn modelId="{C319692F-B7C6-4DCF-A843-308E4196313A}" type="presParOf" srcId="{519A169B-5783-4324-AD82-540C1B980CD8}" destId="{FB644963-10AE-495D-A68A-19FD194C1566}" srcOrd="0" destOrd="0" presId="urn:microsoft.com/office/officeart/2005/8/layout/hierarchy1"/>
    <dgm:cxn modelId="{C635D03E-F4F1-40B8-9CB9-2E7D04737F5E}" type="presParOf" srcId="{519A169B-5783-4324-AD82-540C1B980CD8}" destId="{DAF8A821-4FCB-46FC-A224-5E8278E21E90}" srcOrd="1" destOrd="0" presId="urn:microsoft.com/office/officeart/2005/8/layout/hierarchy1"/>
    <dgm:cxn modelId="{A2C3C3B3-6E8B-47CC-B893-2A39284EC9E8}" type="presParOf" srcId="{25EE8C18-0E11-4384-BCCB-1F566414E6F5}" destId="{4CBDD037-9F31-47F8-93DC-CD4EE75151D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5B0869F-455B-4F12-8ED7-8327A5D897D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78B56D2C-9E8F-4EDD-8247-6BC4B0B808A8}">
      <dgm:prSet phldrT="[Текст]"/>
      <dgm:spPr>
        <a:solidFill>
          <a:schemeClr val="accent5">
            <a:lumMod val="75000"/>
          </a:schemeClr>
        </a:solidFill>
        <a:ln>
          <a:noFill/>
        </a:ln>
        <a:effectLst>
          <a:glow rad="228600">
            <a:srgbClr val="FF0000">
              <a:alpha val="40000"/>
            </a:srgbClr>
          </a:glow>
        </a:effectLst>
      </dgm:spPr>
      <dgm:t>
        <a:bodyPr/>
        <a:lstStyle/>
        <a:p>
          <a:r>
            <a:rPr lang="uk-UA" dirty="0" smtClean="0"/>
            <a:t>· очищення зернової маси від домішок;</a:t>
          </a:r>
          <a:endParaRPr lang="uk-UA" dirty="0"/>
        </a:p>
      </dgm:t>
    </dgm:pt>
    <dgm:pt modelId="{90F638CB-1C97-4241-A440-AE0373824979}" type="parTrans" cxnId="{7B6F285A-3238-42EB-8A5B-667E4D4F59B4}">
      <dgm:prSet/>
      <dgm:spPr/>
      <dgm:t>
        <a:bodyPr/>
        <a:lstStyle/>
        <a:p>
          <a:endParaRPr lang="uk-UA"/>
        </a:p>
      </dgm:t>
    </dgm:pt>
    <dgm:pt modelId="{27F71E48-9647-4D92-903B-DF16C92033E4}" type="sibTrans" cxnId="{7B6F285A-3238-42EB-8A5B-667E4D4F59B4}">
      <dgm:prSet/>
      <dgm:spPr>
        <a:solidFill>
          <a:srgbClr val="FF0000">
            <a:alpha val="58000"/>
          </a:srgbClr>
        </a:solidFill>
        <a:ln>
          <a:noFill/>
        </a:ln>
      </dgm:spPr>
      <dgm:t>
        <a:bodyPr/>
        <a:lstStyle/>
        <a:p>
          <a:endParaRPr lang="uk-UA"/>
        </a:p>
      </dgm:t>
    </dgm:pt>
    <dgm:pt modelId="{CE8F7BEA-BBCD-4D6F-8A77-61DFF7FD04BE}">
      <dgm:prSet phldrT="[Текст]"/>
      <dgm:spPr>
        <a:solidFill>
          <a:schemeClr val="accent5">
            <a:lumMod val="75000"/>
          </a:schemeClr>
        </a:solidFill>
        <a:ln>
          <a:noFill/>
        </a:ln>
        <a:effectLst>
          <a:glow rad="228600">
            <a:srgbClr val="FF0000">
              <a:alpha val="40000"/>
            </a:srgbClr>
          </a:glow>
        </a:effectLst>
      </dgm:spPr>
      <dgm:t>
        <a:bodyPr/>
        <a:lstStyle/>
        <a:p>
          <a:r>
            <a:rPr lang="uk-UA" dirty="0" smtClean="0"/>
            <a:t>· обробка зерна до лущення (видалення остюків, гідротермічна обробка);</a:t>
          </a:r>
          <a:endParaRPr lang="uk-UA" dirty="0"/>
        </a:p>
      </dgm:t>
    </dgm:pt>
    <dgm:pt modelId="{C5978CBB-D631-4EEC-9757-0A78D0930131}" type="parTrans" cxnId="{AB4725D7-D550-4735-9082-255CFCD4E4A0}">
      <dgm:prSet/>
      <dgm:spPr/>
      <dgm:t>
        <a:bodyPr/>
        <a:lstStyle/>
        <a:p>
          <a:endParaRPr lang="uk-UA"/>
        </a:p>
      </dgm:t>
    </dgm:pt>
    <dgm:pt modelId="{F8B3FC83-242D-41C4-8873-AEC449C726BD}" type="sibTrans" cxnId="{AB4725D7-D550-4735-9082-255CFCD4E4A0}">
      <dgm:prSet/>
      <dgm:spPr>
        <a:solidFill>
          <a:srgbClr val="FF0000">
            <a:alpha val="58000"/>
          </a:srgbClr>
        </a:solidFill>
        <a:ln>
          <a:noFill/>
        </a:ln>
      </dgm:spPr>
      <dgm:t>
        <a:bodyPr/>
        <a:lstStyle/>
        <a:p>
          <a:endParaRPr lang="uk-UA"/>
        </a:p>
      </dgm:t>
    </dgm:pt>
    <dgm:pt modelId="{CA469F05-11CE-4F09-BD2A-BF7CB818EE84}">
      <dgm:prSet phldrT="[Текст]"/>
      <dgm:spPr>
        <a:solidFill>
          <a:schemeClr val="accent5">
            <a:lumMod val="75000"/>
          </a:schemeClr>
        </a:solidFill>
        <a:ln>
          <a:noFill/>
        </a:ln>
        <a:effectLst>
          <a:glow rad="228600">
            <a:srgbClr val="FF0000">
              <a:alpha val="40000"/>
            </a:srgbClr>
          </a:glow>
        </a:effectLst>
      </dgm:spPr>
      <dgm:t>
        <a:bodyPr/>
        <a:lstStyle/>
        <a:p>
          <a:r>
            <a:rPr lang="uk-UA" dirty="0" smtClean="0"/>
            <a:t>· попереднє сортування.</a:t>
          </a:r>
          <a:endParaRPr lang="uk-UA" dirty="0"/>
        </a:p>
      </dgm:t>
    </dgm:pt>
    <dgm:pt modelId="{3F1200C9-C0D2-45CA-B243-33DF4F5212C0}" type="parTrans" cxnId="{4FF84185-ADA0-4357-8CE7-44AE6AB748AE}">
      <dgm:prSet/>
      <dgm:spPr/>
      <dgm:t>
        <a:bodyPr/>
        <a:lstStyle/>
        <a:p>
          <a:endParaRPr lang="uk-UA"/>
        </a:p>
      </dgm:t>
    </dgm:pt>
    <dgm:pt modelId="{CF6B6DE5-BD76-4EF6-A17C-B6CAE0161D02}" type="sibTrans" cxnId="{4FF84185-ADA0-4357-8CE7-44AE6AB748AE}">
      <dgm:prSet/>
      <dgm:spPr/>
      <dgm:t>
        <a:bodyPr/>
        <a:lstStyle/>
        <a:p>
          <a:endParaRPr lang="uk-UA"/>
        </a:p>
      </dgm:t>
    </dgm:pt>
    <dgm:pt modelId="{BA9A99D3-78D8-414C-8C35-ED23CFB857E8}" type="pres">
      <dgm:prSet presAssocID="{A5B0869F-455B-4F12-8ED7-8327A5D897D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5447C77-942F-43D6-B905-3980F13F3DB2}" type="pres">
      <dgm:prSet presAssocID="{A5B0869F-455B-4F12-8ED7-8327A5D897D6}" presName="dummyMaxCanvas" presStyleCnt="0">
        <dgm:presLayoutVars/>
      </dgm:prSet>
      <dgm:spPr/>
    </dgm:pt>
    <dgm:pt modelId="{3BBC22A9-3770-4753-8A4F-CFDC04D62B9A}" type="pres">
      <dgm:prSet presAssocID="{A5B0869F-455B-4F12-8ED7-8327A5D897D6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5FB213A-FCED-4401-9884-19B271D5CDD0}" type="pres">
      <dgm:prSet presAssocID="{A5B0869F-455B-4F12-8ED7-8327A5D897D6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7D1285C-6DA9-4B9F-907A-FD2FFC02536F}" type="pres">
      <dgm:prSet presAssocID="{A5B0869F-455B-4F12-8ED7-8327A5D897D6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D5FF490-3257-4268-8F5E-2AA1387945AD}" type="pres">
      <dgm:prSet presAssocID="{A5B0869F-455B-4F12-8ED7-8327A5D897D6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0DD34CD-132C-45C4-9635-31C04E1D92FC}" type="pres">
      <dgm:prSet presAssocID="{A5B0869F-455B-4F12-8ED7-8327A5D897D6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7FAFFCB-2422-49C7-A4D3-3BBDD961F251}" type="pres">
      <dgm:prSet presAssocID="{A5B0869F-455B-4F12-8ED7-8327A5D897D6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B8B0D67-DB4D-4396-B4D5-55721ED499DF}" type="pres">
      <dgm:prSet presAssocID="{A5B0869F-455B-4F12-8ED7-8327A5D897D6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3B19E80-6BFE-4BD5-9C02-D63B9E446D2B}" type="pres">
      <dgm:prSet presAssocID="{A5B0869F-455B-4F12-8ED7-8327A5D897D6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FF84185-ADA0-4357-8CE7-44AE6AB748AE}" srcId="{A5B0869F-455B-4F12-8ED7-8327A5D897D6}" destId="{CA469F05-11CE-4F09-BD2A-BF7CB818EE84}" srcOrd="2" destOrd="0" parTransId="{3F1200C9-C0D2-45CA-B243-33DF4F5212C0}" sibTransId="{CF6B6DE5-BD76-4EF6-A17C-B6CAE0161D02}"/>
    <dgm:cxn modelId="{B1901840-2373-483D-9C29-68D86CC0FD71}" type="presOf" srcId="{A5B0869F-455B-4F12-8ED7-8327A5D897D6}" destId="{BA9A99D3-78D8-414C-8C35-ED23CFB857E8}" srcOrd="0" destOrd="0" presId="urn:microsoft.com/office/officeart/2005/8/layout/vProcess5"/>
    <dgm:cxn modelId="{31029D4C-4396-42F0-8203-9CF4D55693AD}" type="presOf" srcId="{CE8F7BEA-BBCD-4D6F-8A77-61DFF7FD04BE}" destId="{25FB213A-FCED-4401-9884-19B271D5CDD0}" srcOrd="0" destOrd="0" presId="urn:microsoft.com/office/officeart/2005/8/layout/vProcess5"/>
    <dgm:cxn modelId="{312350C3-001D-407A-B952-97D3882D1A63}" type="presOf" srcId="{CA469F05-11CE-4F09-BD2A-BF7CB818EE84}" destId="{33B19E80-6BFE-4BD5-9C02-D63B9E446D2B}" srcOrd="1" destOrd="0" presId="urn:microsoft.com/office/officeart/2005/8/layout/vProcess5"/>
    <dgm:cxn modelId="{E9EB363D-0DC1-4E71-8FA4-EA0371C2716F}" type="presOf" srcId="{78B56D2C-9E8F-4EDD-8247-6BC4B0B808A8}" destId="{B7FAFFCB-2422-49C7-A4D3-3BBDD961F251}" srcOrd="1" destOrd="0" presId="urn:microsoft.com/office/officeart/2005/8/layout/vProcess5"/>
    <dgm:cxn modelId="{B0817D6F-49E6-4554-8FF4-2EB4BB08BA92}" type="presOf" srcId="{F8B3FC83-242D-41C4-8873-AEC449C726BD}" destId="{60DD34CD-132C-45C4-9635-31C04E1D92FC}" srcOrd="0" destOrd="0" presId="urn:microsoft.com/office/officeart/2005/8/layout/vProcess5"/>
    <dgm:cxn modelId="{A4C4A217-F9DB-4F49-B4CF-7A1B39D2626C}" type="presOf" srcId="{27F71E48-9647-4D92-903B-DF16C92033E4}" destId="{8D5FF490-3257-4268-8F5E-2AA1387945AD}" srcOrd="0" destOrd="0" presId="urn:microsoft.com/office/officeart/2005/8/layout/vProcess5"/>
    <dgm:cxn modelId="{E5486507-52F2-4B2E-990C-F305DF19C11D}" type="presOf" srcId="{78B56D2C-9E8F-4EDD-8247-6BC4B0B808A8}" destId="{3BBC22A9-3770-4753-8A4F-CFDC04D62B9A}" srcOrd="0" destOrd="0" presId="urn:microsoft.com/office/officeart/2005/8/layout/vProcess5"/>
    <dgm:cxn modelId="{A8B82BC9-9AAB-486F-989D-7DB49C017BC6}" type="presOf" srcId="{CE8F7BEA-BBCD-4D6F-8A77-61DFF7FD04BE}" destId="{DB8B0D67-DB4D-4396-B4D5-55721ED499DF}" srcOrd="1" destOrd="0" presId="urn:microsoft.com/office/officeart/2005/8/layout/vProcess5"/>
    <dgm:cxn modelId="{AB4725D7-D550-4735-9082-255CFCD4E4A0}" srcId="{A5B0869F-455B-4F12-8ED7-8327A5D897D6}" destId="{CE8F7BEA-BBCD-4D6F-8A77-61DFF7FD04BE}" srcOrd="1" destOrd="0" parTransId="{C5978CBB-D631-4EEC-9757-0A78D0930131}" sibTransId="{F8B3FC83-242D-41C4-8873-AEC449C726BD}"/>
    <dgm:cxn modelId="{3E3EE124-46ED-4B4E-9167-1C1DF9904EE7}" type="presOf" srcId="{CA469F05-11CE-4F09-BD2A-BF7CB818EE84}" destId="{87D1285C-6DA9-4B9F-907A-FD2FFC02536F}" srcOrd="0" destOrd="0" presId="urn:microsoft.com/office/officeart/2005/8/layout/vProcess5"/>
    <dgm:cxn modelId="{7B6F285A-3238-42EB-8A5B-667E4D4F59B4}" srcId="{A5B0869F-455B-4F12-8ED7-8327A5D897D6}" destId="{78B56D2C-9E8F-4EDD-8247-6BC4B0B808A8}" srcOrd="0" destOrd="0" parTransId="{90F638CB-1C97-4241-A440-AE0373824979}" sibTransId="{27F71E48-9647-4D92-903B-DF16C92033E4}"/>
    <dgm:cxn modelId="{C96848A3-C4F8-46C1-AAD6-6419A5BD97B0}" type="presParOf" srcId="{BA9A99D3-78D8-414C-8C35-ED23CFB857E8}" destId="{85447C77-942F-43D6-B905-3980F13F3DB2}" srcOrd="0" destOrd="0" presId="urn:microsoft.com/office/officeart/2005/8/layout/vProcess5"/>
    <dgm:cxn modelId="{16F7D865-F5AA-43D5-B9A5-DF99435D1925}" type="presParOf" srcId="{BA9A99D3-78D8-414C-8C35-ED23CFB857E8}" destId="{3BBC22A9-3770-4753-8A4F-CFDC04D62B9A}" srcOrd="1" destOrd="0" presId="urn:microsoft.com/office/officeart/2005/8/layout/vProcess5"/>
    <dgm:cxn modelId="{5FF7A343-95D2-4CDE-8591-F0192BB7D1B4}" type="presParOf" srcId="{BA9A99D3-78D8-414C-8C35-ED23CFB857E8}" destId="{25FB213A-FCED-4401-9884-19B271D5CDD0}" srcOrd="2" destOrd="0" presId="urn:microsoft.com/office/officeart/2005/8/layout/vProcess5"/>
    <dgm:cxn modelId="{5132635D-10BF-41D7-816F-F0AA6CEBC482}" type="presParOf" srcId="{BA9A99D3-78D8-414C-8C35-ED23CFB857E8}" destId="{87D1285C-6DA9-4B9F-907A-FD2FFC02536F}" srcOrd="3" destOrd="0" presId="urn:microsoft.com/office/officeart/2005/8/layout/vProcess5"/>
    <dgm:cxn modelId="{31E66F38-A42B-46CA-939F-0A93DB98BC5C}" type="presParOf" srcId="{BA9A99D3-78D8-414C-8C35-ED23CFB857E8}" destId="{8D5FF490-3257-4268-8F5E-2AA1387945AD}" srcOrd="4" destOrd="0" presId="urn:microsoft.com/office/officeart/2005/8/layout/vProcess5"/>
    <dgm:cxn modelId="{37A0FF1D-792A-4B11-A2DC-7BD697B8F072}" type="presParOf" srcId="{BA9A99D3-78D8-414C-8C35-ED23CFB857E8}" destId="{60DD34CD-132C-45C4-9635-31C04E1D92FC}" srcOrd="5" destOrd="0" presId="urn:microsoft.com/office/officeart/2005/8/layout/vProcess5"/>
    <dgm:cxn modelId="{20B21ED0-C801-4E95-8BCA-C7213FA2CE06}" type="presParOf" srcId="{BA9A99D3-78D8-414C-8C35-ED23CFB857E8}" destId="{B7FAFFCB-2422-49C7-A4D3-3BBDD961F251}" srcOrd="6" destOrd="0" presId="urn:microsoft.com/office/officeart/2005/8/layout/vProcess5"/>
    <dgm:cxn modelId="{71275AB2-259F-4B3F-85DB-AE289AAE5743}" type="presParOf" srcId="{BA9A99D3-78D8-414C-8C35-ED23CFB857E8}" destId="{DB8B0D67-DB4D-4396-B4D5-55721ED499DF}" srcOrd="7" destOrd="0" presId="urn:microsoft.com/office/officeart/2005/8/layout/vProcess5"/>
    <dgm:cxn modelId="{606F8A24-2103-4A48-A519-84C8A949AB15}" type="presParOf" srcId="{BA9A99D3-78D8-414C-8C35-ED23CFB857E8}" destId="{33B19E80-6BFE-4BD5-9C02-D63B9E446D2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0E78584-D775-4F9F-9E0D-BAA919FD265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AB9F48D-BE78-451E-8BD6-67309AA739DB}">
      <dgm:prSet phldrT="[Текст]" custT="1"/>
      <dgm:spPr>
        <a:solidFill>
          <a:srgbClr val="FF0000">
            <a:alpha val="80000"/>
          </a:srgbClr>
        </a:solidFill>
        <a:ln>
          <a:noFill/>
        </a:ln>
        <a:effectLst>
          <a:glow rad="889000">
            <a:schemeClr val="accent5">
              <a:lumMod val="75000"/>
              <a:alpha val="40000"/>
            </a:schemeClr>
          </a:glow>
        </a:effectLst>
      </dgm:spPr>
      <dgm:t>
        <a:bodyPr/>
        <a:lstStyle/>
        <a:p>
          <a:r>
            <a:rPr lang="uk-UA" sz="3600" dirty="0" smtClean="0"/>
            <a:t>Зерно очищають від сторонніх домішок на круп’яних заводах, так само як і на борошномельних заводах, на зерноочисних машинах - сепараторах, трієрах, </a:t>
          </a:r>
          <a:r>
            <a:rPr lang="uk-UA" sz="3600" dirty="0" err="1" smtClean="0"/>
            <a:t>аспіраційних</a:t>
          </a:r>
          <a:r>
            <a:rPr lang="uk-UA" sz="3600" dirty="0" smtClean="0"/>
            <a:t> колонках.</a:t>
          </a:r>
          <a:endParaRPr lang="uk-UA" sz="3600" dirty="0"/>
        </a:p>
      </dgm:t>
    </dgm:pt>
    <dgm:pt modelId="{01896D32-7552-46BD-80E2-666AB4EC17F2}" type="parTrans" cxnId="{90583808-73DF-4A80-8FB8-34654C42A681}">
      <dgm:prSet/>
      <dgm:spPr/>
      <dgm:t>
        <a:bodyPr/>
        <a:lstStyle/>
        <a:p>
          <a:endParaRPr lang="uk-UA"/>
        </a:p>
      </dgm:t>
    </dgm:pt>
    <dgm:pt modelId="{F27B6E57-0DAB-4DFF-82C6-6BB18301D221}" type="sibTrans" cxnId="{90583808-73DF-4A80-8FB8-34654C42A681}">
      <dgm:prSet/>
      <dgm:spPr/>
      <dgm:t>
        <a:bodyPr/>
        <a:lstStyle/>
        <a:p>
          <a:endParaRPr lang="uk-UA"/>
        </a:p>
      </dgm:t>
    </dgm:pt>
    <dgm:pt modelId="{F349E7F5-1807-45A8-8132-4157E8642389}">
      <dgm:prSet phldrT="[Текст]" phldr="1"/>
      <dgm:spPr/>
      <dgm:t>
        <a:bodyPr/>
        <a:lstStyle/>
        <a:p>
          <a:endParaRPr lang="uk-UA"/>
        </a:p>
      </dgm:t>
    </dgm:pt>
    <dgm:pt modelId="{E0E5669A-72FC-420C-9E50-ED529BC63E5F}" type="parTrans" cxnId="{DA009FD8-3CCC-495C-9541-DD66ECD384A4}">
      <dgm:prSet/>
      <dgm:spPr/>
      <dgm:t>
        <a:bodyPr/>
        <a:lstStyle/>
        <a:p>
          <a:endParaRPr lang="uk-UA"/>
        </a:p>
      </dgm:t>
    </dgm:pt>
    <dgm:pt modelId="{8A45C180-3776-485C-8133-CADDE7D46D0E}" type="sibTrans" cxnId="{DA009FD8-3CCC-495C-9541-DD66ECD384A4}">
      <dgm:prSet/>
      <dgm:spPr/>
      <dgm:t>
        <a:bodyPr/>
        <a:lstStyle/>
        <a:p>
          <a:endParaRPr lang="uk-UA"/>
        </a:p>
      </dgm:t>
    </dgm:pt>
    <dgm:pt modelId="{5BD240D2-4211-475C-94DB-E7A41F16ADBB}">
      <dgm:prSet phldrT="[Текст]" custT="1"/>
      <dgm:spPr>
        <a:solidFill>
          <a:srgbClr val="FF0000">
            <a:alpha val="80000"/>
          </a:srgbClr>
        </a:solidFill>
        <a:ln>
          <a:noFill/>
        </a:ln>
        <a:effectLst>
          <a:glow rad="889000">
            <a:schemeClr val="accent5">
              <a:lumMod val="75000"/>
              <a:alpha val="40000"/>
            </a:schemeClr>
          </a:glow>
        </a:effectLst>
      </dgm:spPr>
      <dgm:t>
        <a:bodyPr/>
        <a:lstStyle/>
        <a:p>
          <a:r>
            <a:rPr lang="uk-UA" sz="3200" dirty="0" err="1" smtClean="0"/>
            <a:t>Куколевідбірочні</a:t>
          </a:r>
          <a:r>
            <a:rPr lang="uk-UA" sz="3200" dirty="0" smtClean="0"/>
            <a:t> і </a:t>
          </a:r>
          <a:r>
            <a:rPr lang="uk-UA" sz="3200" dirty="0" err="1" smtClean="0"/>
            <a:t>овсюговідбірочні</a:t>
          </a:r>
          <a:r>
            <a:rPr lang="uk-UA" sz="3200" dirty="0" smtClean="0"/>
            <a:t> машини застосовують на круп’яних заводах, як для очищення зерна від домішок по довжині, так і для відділення облущених </a:t>
          </a:r>
          <a:r>
            <a:rPr lang="uk-UA" sz="3200" dirty="0" err="1" smtClean="0"/>
            <a:t>зерен</a:t>
          </a:r>
          <a:r>
            <a:rPr lang="uk-UA" sz="3200" dirty="0" smtClean="0"/>
            <a:t> від не облущених. Також машини використовують при переробці вівса в крупу, рису лому від рису цілого, а також при контролі наявності крупи і роздроблених частинок ядра, що залишилися в лушпинні.</a:t>
          </a:r>
          <a:endParaRPr lang="uk-UA" sz="3200" dirty="0"/>
        </a:p>
      </dgm:t>
    </dgm:pt>
    <dgm:pt modelId="{11A2C5FD-9C85-4790-BAE1-1CC1E395D74C}" type="parTrans" cxnId="{941BF788-9691-4696-BBB4-BA602D3D9369}">
      <dgm:prSet/>
      <dgm:spPr/>
      <dgm:t>
        <a:bodyPr/>
        <a:lstStyle/>
        <a:p>
          <a:endParaRPr lang="uk-UA"/>
        </a:p>
      </dgm:t>
    </dgm:pt>
    <dgm:pt modelId="{B7E372AA-96DA-4B38-9B8B-FA172953DA0C}" type="sibTrans" cxnId="{941BF788-9691-4696-BBB4-BA602D3D9369}">
      <dgm:prSet/>
      <dgm:spPr/>
      <dgm:t>
        <a:bodyPr/>
        <a:lstStyle/>
        <a:p>
          <a:endParaRPr lang="uk-UA"/>
        </a:p>
      </dgm:t>
    </dgm:pt>
    <dgm:pt modelId="{FE1C7CCF-D45E-46D1-9DB5-8D87A35866FA}">
      <dgm:prSet phldrT="[Текст]" phldr="1"/>
      <dgm:spPr/>
      <dgm:t>
        <a:bodyPr/>
        <a:lstStyle/>
        <a:p>
          <a:endParaRPr lang="uk-UA"/>
        </a:p>
      </dgm:t>
    </dgm:pt>
    <dgm:pt modelId="{A7716C28-3245-449F-B560-CBD154659B1B}" type="parTrans" cxnId="{C9DCC4A2-7DBB-413D-B2D9-A85C317D0B25}">
      <dgm:prSet/>
      <dgm:spPr/>
      <dgm:t>
        <a:bodyPr/>
        <a:lstStyle/>
        <a:p>
          <a:endParaRPr lang="uk-UA"/>
        </a:p>
      </dgm:t>
    </dgm:pt>
    <dgm:pt modelId="{E205CD03-2477-4058-A53D-1A417C7413F8}" type="sibTrans" cxnId="{C9DCC4A2-7DBB-413D-B2D9-A85C317D0B25}">
      <dgm:prSet/>
      <dgm:spPr/>
      <dgm:t>
        <a:bodyPr/>
        <a:lstStyle/>
        <a:p>
          <a:endParaRPr lang="uk-UA"/>
        </a:p>
      </dgm:t>
    </dgm:pt>
    <dgm:pt modelId="{6C18D2B7-1A9A-4084-A33B-4C743DDE547C}" type="pres">
      <dgm:prSet presAssocID="{F0E78584-D775-4F9F-9E0D-BAA919FD265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6880384-94FE-4027-BEE7-549EEDB48421}" type="pres">
      <dgm:prSet presAssocID="{5AB9F48D-BE78-451E-8BD6-67309AA739D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91DD71A-A197-496C-BDC6-0AB4A49681A3}" type="pres">
      <dgm:prSet presAssocID="{5AB9F48D-BE78-451E-8BD6-67309AA739D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09BEB8E-D364-4B19-85A5-A4046EC51FB9}" type="pres">
      <dgm:prSet presAssocID="{5BD240D2-4211-475C-94DB-E7A41F16ADB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DD557E1-D1EC-485B-B56D-B6E9F0495292}" type="pres">
      <dgm:prSet presAssocID="{5BD240D2-4211-475C-94DB-E7A41F16ADBB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DA009FD8-3CCC-495C-9541-DD66ECD384A4}" srcId="{5AB9F48D-BE78-451E-8BD6-67309AA739DB}" destId="{F349E7F5-1807-45A8-8132-4157E8642389}" srcOrd="0" destOrd="0" parTransId="{E0E5669A-72FC-420C-9E50-ED529BC63E5F}" sibTransId="{8A45C180-3776-485C-8133-CADDE7D46D0E}"/>
    <dgm:cxn modelId="{D2623D35-0BAE-4E02-BDF0-92AF5A37160C}" type="presOf" srcId="{F0E78584-D775-4F9F-9E0D-BAA919FD2655}" destId="{6C18D2B7-1A9A-4084-A33B-4C743DDE547C}" srcOrd="0" destOrd="0" presId="urn:microsoft.com/office/officeart/2005/8/layout/vList2"/>
    <dgm:cxn modelId="{90583808-73DF-4A80-8FB8-34654C42A681}" srcId="{F0E78584-D775-4F9F-9E0D-BAA919FD2655}" destId="{5AB9F48D-BE78-451E-8BD6-67309AA739DB}" srcOrd="0" destOrd="0" parTransId="{01896D32-7552-46BD-80E2-666AB4EC17F2}" sibTransId="{F27B6E57-0DAB-4DFF-82C6-6BB18301D221}"/>
    <dgm:cxn modelId="{7A13EE68-6F06-4B39-AD7F-E92E874D8634}" type="presOf" srcId="{FE1C7CCF-D45E-46D1-9DB5-8D87A35866FA}" destId="{FDD557E1-D1EC-485B-B56D-B6E9F0495292}" srcOrd="0" destOrd="0" presId="urn:microsoft.com/office/officeart/2005/8/layout/vList2"/>
    <dgm:cxn modelId="{0F88B895-76E8-4FBF-B33B-F7C41D20CDEC}" type="presOf" srcId="{F349E7F5-1807-45A8-8132-4157E8642389}" destId="{B91DD71A-A197-496C-BDC6-0AB4A49681A3}" srcOrd="0" destOrd="0" presId="urn:microsoft.com/office/officeart/2005/8/layout/vList2"/>
    <dgm:cxn modelId="{941BF788-9691-4696-BBB4-BA602D3D9369}" srcId="{F0E78584-D775-4F9F-9E0D-BAA919FD2655}" destId="{5BD240D2-4211-475C-94DB-E7A41F16ADBB}" srcOrd="1" destOrd="0" parTransId="{11A2C5FD-9C85-4790-BAE1-1CC1E395D74C}" sibTransId="{B7E372AA-96DA-4B38-9B8B-FA172953DA0C}"/>
    <dgm:cxn modelId="{EF54670D-F01D-4ED5-856D-806F1C492C24}" type="presOf" srcId="{5BD240D2-4211-475C-94DB-E7A41F16ADBB}" destId="{509BEB8E-D364-4B19-85A5-A4046EC51FB9}" srcOrd="0" destOrd="0" presId="urn:microsoft.com/office/officeart/2005/8/layout/vList2"/>
    <dgm:cxn modelId="{A602A67A-435D-4468-98E7-3B45B22C2A8C}" type="presOf" srcId="{5AB9F48D-BE78-451E-8BD6-67309AA739DB}" destId="{46880384-94FE-4027-BEE7-549EEDB48421}" srcOrd="0" destOrd="0" presId="urn:microsoft.com/office/officeart/2005/8/layout/vList2"/>
    <dgm:cxn modelId="{C9DCC4A2-7DBB-413D-B2D9-A85C317D0B25}" srcId="{5BD240D2-4211-475C-94DB-E7A41F16ADBB}" destId="{FE1C7CCF-D45E-46D1-9DB5-8D87A35866FA}" srcOrd="0" destOrd="0" parTransId="{A7716C28-3245-449F-B560-CBD154659B1B}" sibTransId="{E205CD03-2477-4058-A53D-1A417C7413F8}"/>
    <dgm:cxn modelId="{6D160ADD-D527-44EE-9448-EFAAADCD8EF0}" type="presParOf" srcId="{6C18D2B7-1A9A-4084-A33B-4C743DDE547C}" destId="{46880384-94FE-4027-BEE7-549EEDB48421}" srcOrd="0" destOrd="0" presId="urn:microsoft.com/office/officeart/2005/8/layout/vList2"/>
    <dgm:cxn modelId="{98A49BD1-C887-40C7-92F2-CE13F6B57324}" type="presParOf" srcId="{6C18D2B7-1A9A-4084-A33B-4C743DDE547C}" destId="{B91DD71A-A197-496C-BDC6-0AB4A49681A3}" srcOrd="1" destOrd="0" presId="urn:microsoft.com/office/officeart/2005/8/layout/vList2"/>
    <dgm:cxn modelId="{481FE2CB-D602-461F-B464-A630FA7841BB}" type="presParOf" srcId="{6C18D2B7-1A9A-4084-A33B-4C743DDE547C}" destId="{509BEB8E-D364-4B19-85A5-A4046EC51FB9}" srcOrd="2" destOrd="0" presId="urn:microsoft.com/office/officeart/2005/8/layout/vList2"/>
    <dgm:cxn modelId="{AE58030A-5E76-4684-8414-93E2138CFE8C}" type="presParOf" srcId="{6C18D2B7-1A9A-4084-A33B-4C743DDE547C}" destId="{FDD557E1-D1EC-485B-B56D-B6E9F0495292}" srcOrd="3" destOrd="0" presId="urn:microsoft.com/office/officeart/2005/8/layout/v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A668256-04C6-4F10-8830-31FB7CD23ED2}" type="doc">
      <dgm:prSet loTypeId="urn:microsoft.com/office/officeart/2005/8/layout/bProcess3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8B0CE630-43C0-4E35-83D1-39813F43A838}">
      <dgm:prSet phldrT="[Текст]" custT="1"/>
      <dgm:spPr>
        <a:solidFill>
          <a:schemeClr val="accent5">
            <a:lumMod val="75000"/>
          </a:schemeClr>
        </a:solidFill>
        <a:effectLst>
          <a:glow rad="228600">
            <a:srgbClr val="FF0000">
              <a:alpha val="40000"/>
            </a:srgbClr>
          </a:glow>
        </a:effectLst>
      </dgm:spPr>
      <dgm:t>
        <a:bodyPr/>
        <a:lstStyle/>
        <a:p>
          <a:pPr algn="ctr"/>
          <a:r>
            <a:rPr lang="uk-UA" sz="2400" dirty="0" smtClean="0"/>
            <a:t>сортування по крупності підготовленого до переробки зерна (до лущення)</a:t>
          </a:r>
          <a:endParaRPr lang="uk-UA" sz="2400" dirty="0"/>
        </a:p>
      </dgm:t>
    </dgm:pt>
    <dgm:pt modelId="{E79EB202-9882-4CD0-9C34-73F4C25822A0}" type="parTrans" cxnId="{D0F00E61-E751-4A35-A9DA-86DAE72FA755}">
      <dgm:prSet/>
      <dgm:spPr/>
      <dgm:t>
        <a:bodyPr/>
        <a:lstStyle/>
        <a:p>
          <a:endParaRPr lang="uk-UA"/>
        </a:p>
      </dgm:t>
    </dgm:pt>
    <dgm:pt modelId="{33604B69-575E-4F04-BD26-BCD7050A63B3}" type="sibTrans" cxnId="{D0F00E61-E751-4A35-A9DA-86DAE72FA755}">
      <dgm:prSet/>
      <dgm:spPr>
        <a:ln>
          <a:solidFill>
            <a:srgbClr val="FF0000"/>
          </a:solidFill>
        </a:ln>
      </dgm:spPr>
      <dgm:t>
        <a:bodyPr/>
        <a:lstStyle/>
        <a:p>
          <a:endParaRPr lang="uk-UA"/>
        </a:p>
      </dgm:t>
    </dgm:pt>
    <dgm:pt modelId="{7EDEA8E3-0213-413E-AF33-C25BD3BA682E}">
      <dgm:prSet phldrT="[Текст]" custT="1"/>
      <dgm:spPr>
        <a:solidFill>
          <a:schemeClr val="accent5">
            <a:lumMod val="75000"/>
          </a:schemeClr>
        </a:solidFill>
        <a:effectLst>
          <a:glow rad="228600">
            <a:srgbClr val="FF0000">
              <a:alpha val="40000"/>
            </a:srgbClr>
          </a:glow>
        </a:effectLst>
      </dgm:spPr>
      <dgm:t>
        <a:bodyPr/>
        <a:lstStyle/>
        <a:p>
          <a:pPr algn="ctr"/>
          <a:r>
            <a:rPr lang="uk-UA" sz="2400" dirty="0" smtClean="0"/>
            <a:t>лущення (зняття зовнішніх покривів);</a:t>
          </a:r>
          <a:endParaRPr lang="uk-UA" sz="2400" dirty="0"/>
        </a:p>
      </dgm:t>
    </dgm:pt>
    <dgm:pt modelId="{150D62CC-93FE-404A-A1CB-1540ED7C68D5}" type="parTrans" cxnId="{201ACA65-69B5-4095-AC1F-144507080400}">
      <dgm:prSet/>
      <dgm:spPr/>
      <dgm:t>
        <a:bodyPr/>
        <a:lstStyle/>
        <a:p>
          <a:endParaRPr lang="uk-UA"/>
        </a:p>
      </dgm:t>
    </dgm:pt>
    <dgm:pt modelId="{183D1A7C-803D-4F11-ABE6-55C35D515EF7}" type="sibTrans" cxnId="{201ACA65-69B5-4095-AC1F-144507080400}">
      <dgm:prSet/>
      <dgm:spPr>
        <a:ln>
          <a:solidFill>
            <a:srgbClr val="FF0000"/>
          </a:solidFill>
        </a:ln>
      </dgm:spPr>
      <dgm:t>
        <a:bodyPr/>
        <a:lstStyle/>
        <a:p>
          <a:endParaRPr lang="uk-UA"/>
        </a:p>
      </dgm:t>
    </dgm:pt>
    <dgm:pt modelId="{4A1C01DA-1993-4217-B312-DCF529B80197}">
      <dgm:prSet phldrT="[Текст]" custT="1"/>
      <dgm:spPr>
        <a:solidFill>
          <a:schemeClr val="accent5">
            <a:lumMod val="75000"/>
          </a:schemeClr>
        </a:solidFill>
        <a:effectLst>
          <a:glow rad="228600">
            <a:srgbClr val="FF0000">
              <a:alpha val="40000"/>
            </a:srgbClr>
          </a:glow>
        </a:effectLst>
      </dgm:spPr>
      <dgm:t>
        <a:bodyPr/>
        <a:lstStyle/>
        <a:p>
          <a:pPr algn="ctr"/>
          <a:r>
            <a:rPr lang="uk-UA" sz="2400" dirty="0" smtClean="0"/>
            <a:t>сортування суміші продуктів, одержаних в результаті лущення, для видалення борошнистих і роздроблених частинок;</a:t>
          </a:r>
          <a:endParaRPr lang="uk-UA" sz="2400" dirty="0"/>
        </a:p>
      </dgm:t>
    </dgm:pt>
    <dgm:pt modelId="{A2A27CA3-3ED9-497C-8CF2-7E86C0DAB074}" type="parTrans" cxnId="{B446E3A1-4CD4-4F91-9421-A5B30A00F723}">
      <dgm:prSet/>
      <dgm:spPr/>
      <dgm:t>
        <a:bodyPr/>
        <a:lstStyle/>
        <a:p>
          <a:endParaRPr lang="uk-UA"/>
        </a:p>
      </dgm:t>
    </dgm:pt>
    <dgm:pt modelId="{72097A21-A13D-4D98-BEF2-FEA6B3286840}" type="sibTrans" cxnId="{B446E3A1-4CD4-4F91-9421-A5B30A00F723}">
      <dgm:prSet/>
      <dgm:spPr>
        <a:ln>
          <a:solidFill>
            <a:srgbClr val="FF0000"/>
          </a:solidFill>
        </a:ln>
      </dgm:spPr>
      <dgm:t>
        <a:bodyPr/>
        <a:lstStyle/>
        <a:p>
          <a:endParaRPr lang="uk-UA"/>
        </a:p>
      </dgm:t>
    </dgm:pt>
    <dgm:pt modelId="{AB7C8A28-3938-4A0C-9658-7F66305F19A5}">
      <dgm:prSet phldrT="[Текст]"/>
      <dgm:spPr>
        <a:solidFill>
          <a:schemeClr val="accent5">
            <a:lumMod val="75000"/>
          </a:schemeClr>
        </a:solidFill>
        <a:effectLst>
          <a:glow rad="228600">
            <a:srgbClr val="FF0000">
              <a:alpha val="40000"/>
            </a:srgbClr>
          </a:glow>
        </a:effectLst>
      </dgm:spPr>
      <dgm:t>
        <a:bodyPr/>
        <a:lstStyle/>
        <a:p>
          <a:r>
            <a:rPr lang="uk-UA" dirty="0" smtClean="0"/>
            <a:t>виділення ядра з суміші облущених і не облущених </a:t>
          </a:r>
          <a:r>
            <a:rPr lang="uk-UA" dirty="0" err="1" smtClean="0"/>
            <a:t>зерен</a:t>
          </a:r>
          <a:r>
            <a:rPr lang="uk-UA" dirty="0" smtClean="0"/>
            <a:t>;</a:t>
          </a:r>
          <a:endParaRPr lang="uk-UA" dirty="0"/>
        </a:p>
      </dgm:t>
    </dgm:pt>
    <dgm:pt modelId="{DBD074B6-003E-4EA3-A6E0-FB02151493DC}" type="parTrans" cxnId="{11A1025E-4488-4EBF-B986-473B72B7DB28}">
      <dgm:prSet/>
      <dgm:spPr/>
      <dgm:t>
        <a:bodyPr/>
        <a:lstStyle/>
        <a:p>
          <a:endParaRPr lang="uk-UA"/>
        </a:p>
      </dgm:t>
    </dgm:pt>
    <dgm:pt modelId="{9CDF1E8D-8F4B-42E3-91BA-CBFCBE4196AC}" type="sibTrans" cxnId="{11A1025E-4488-4EBF-B986-473B72B7DB28}">
      <dgm:prSet/>
      <dgm:spPr>
        <a:ln>
          <a:solidFill>
            <a:srgbClr val="FF0000"/>
          </a:solidFill>
        </a:ln>
      </dgm:spPr>
      <dgm:t>
        <a:bodyPr/>
        <a:lstStyle/>
        <a:p>
          <a:endParaRPr lang="uk-UA"/>
        </a:p>
      </dgm:t>
    </dgm:pt>
    <dgm:pt modelId="{8B106F2F-63AC-4E14-8960-93DF12FDCC5C}">
      <dgm:prSet phldrT="[Текст]" custT="1"/>
      <dgm:spPr>
        <a:solidFill>
          <a:schemeClr val="accent5">
            <a:lumMod val="75000"/>
          </a:schemeClr>
        </a:solidFill>
        <a:effectLst>
          <a:glow rad="228600">
            <a:srgbClr val="FF0000">
              <a:alpha val="40000"/>
            </a:srgbClr>
          </a:glow>
        </a:effectLst>
      </dgm:spPr>
      <dgm:t>
        <a:bodyPr/>
        <a:lstStyle/>
        <a:p>
          <a:r>
            <a:rPr lang="uk-UA" sz="2400" dirty="0" smtClean="0"/>
            <a:t>дроблення або різання ядра;</a:t>
          </a:r>
          <a:endParaRPr lang="uk-UA" sz="2400" dirty="0"/>
        </a:p>
      </dgm:t>
    </dgm:pt>
    <dgm:pt modelId="{71650EE7-0CA8-40E9-97AD-80291CA29AD0}" type="parTrans" cxnId="{CE97FA93-2BD3-4556-A914-B26CE55298F6}">
      <dgm:prSet/>
      <dgm:spPr/>
      <dgm:t>
        <a:bodyPr/>
        <a:lstStyle/>
        <a:p>
          <a:endParaRPr lang="uk-UA"/>
        </a:p>
      </dgm:t>
    </dgm:pt>
    <dgm:pt modelId="{5CC56A2E-AC94-467C-A46E-11AB0F7E805C}" type="sibTrans" cxnId="{CE97FA93-2BD3-4556-A914-B26CE55298F6}">
      <dgm:prSet/>
      <dgm:spPr>
        <a:ln>
          <a:solidFill>
            <a:srgbClr val="FF0000"/>
          </a:solidFill>
        </a:ln>
      </dgm:spPr>
      <dgm:t>
        <a:bodyPr/>
        <a:lstStyle/>
        <a:p>
          <a:endParaRPr lang="uk-UA"/>
        </a:p>
      </dgm:t>
    </dgm:pt>
    <dgm:pt modelId="{9B4C6B33-5FCF-44A1-B403-DEBC90F5DD68}">
      <dgm:prSet phldrT="[Текст]"/>
      <dgm:spPr>
        <a:solidFill>
          <a:schemeClr val="accent5">
            <a:lumMod val="75000"/>
          </a:schemeClr>
        </a:solidFill>
        <a:effectLst>
          <a:glow rad="228600">
            <a:srgbClr val="FF0000">
              <a:alpha val="40000"/>
            </a:srgbClr>
          </a:glow>
        </a:effectLst>
      </dgm:spPr>
      <dgm:t>
        <a:bodyPr/>
        <a:lstStyle/>
        <a:p>
          <a:r>
            <a:rPr lang="uk-UA" dirty="0" smtClean="0"/>
            <a:t>шліфування і полірування крупи;</a:t>
          </a:r>
          <a:endParaRPr lang="uk-UA" dirty="0"/>
        </a:p>
      </dgm:t>
    </dgm:pt>
    <dgm:pt modelId="{B0F1CFEB-A5EF-4ACC-841D-1871B0B4FEEF}" type="parTrans" cxnId="{E302AF75-53CC-4552-B0B7-5354A88DAA55}">
      <dgm:prSet/>
      <dgm:spPr/>
      <dgm:t>
        <a:bodyPr/>
        <a:lstStyle/>
        <a:p>
          <a:endParaRPr lang="uk-UA"/>
        </a:p>
      </dgm:t>
    </dgm:pt>
    <dgm:pt modelId="{5E1359E0-6B87-47A0-9A2E-CF28167310D7}" type="sibTrans" cxnId="{E302AF75-53CC-4552-B0B7-5354A88DAA55}">
      <dgm:prSet/>
      <dgm:spPr>
        <a:ln>
          <a:solidFill>
            <a:srgbClr val="FF0000"/>
          </a:solidFill>
        </a:ln>
      </dgm:spPr>
      <dgm:t>
        <a:bodyPr/>
        <a:lstStyle/>
        <a:p>
          <a:endParaRPr lang="uk-UA"/>
        </a:p>
      </dgm:t>
    </dgm:pt>
    <dgm:pt modelId="{2B9EEA02-9F36-4DDE-8071-9FECD2775900}">
      <dgm:prSet phldrT="[Текст]"/>
      <dgm:spPr>
        <a:solidFill>
          <a:schemeClr val="accent5">
            <a:lumMod val="75000"/>
          </a:schemeClr>
        </a:solidFill>
        <a:effectLst>
          <a:glow rad="228600">
            <a:srgbClr val="FF0000">
              <a:alpha val="40000"/>
            </a:srgbClr>
          </a:glow>
        </a:effectLst>
      </dgm:spPr>
      <dgm:t>
        <a:bodyPr/>
        <a:lstStyle/>
        <a:p>
          <a:r>
            <a:rPr lang="uk-UA" dirty="0" smtClean="0"/>
            <a:t>сортування і контроль крупи.</a:t>
          </a:r>
          <a:endParaRPr lang="uk-UA" dirty="0"/>
        </a:p>
      </dgm:t>
    </dgm:pt>
    <dgm:pt modelId="{21E40455-5880-424D-94C2-627320E7980C}" type="parTrans" cxnId="{3F5DE8C5-BFC8-4CA2-9FD3-70FC736F65AD}">
      <dgm:prSet/>
      <dgm:spPr/>
      <dgm:t>
        <a:bodyPr/>
        <a:lstStyle/>
        <a:p>
          <a:endParaRPr lang="uk-UA"/>
        </a:p>
      </dgm:t>
    </dgm:pt>
    <dgm:pt modelId="{6D1EFE56-23C5-4113-B5B1-947C41D892FF}" type="sibTrans" cxnId="{3F5DE8C5-BFC8-4CA2-9FD3-70FC736F65AD}">
      <dgm:prSet/>
      <dgm:spPr/>
      <dgm:t>
        <a:bodyPr/>
        <a:lstStyle/>
        <a:p>
          <a:endParaRPr lang="uk-UA"/>
        </a:p>
      </dgm:t>
    </dgm:pt>
    <dgm:pt modelId="{4210A2CF-3534-49C4-BBEB-B0F44368B7B9}">
      <dgm:prSet phldrT="[Текст]" custT="1"/>
      <dgm:spPr>
        <a:solidFill>
          <a:schemeClr val="accent5">
            <a:lumMod val="75000"/>
          </a:schemeClr>
        </a:solidFill>
        <a:effectLst>
          <a:glow rad="228600">
            <a:srgbClr val="FF0000">
              <a:alpha val="40000"/>
            </a:srgbClr>
          </a:glow>
        </a:effectLst>
      </dgm:spPr>
      <dgm:t>
        <a:bodyPr/>
        <a:lstStyle/>
        <a:p>
          <a:pPr algn="ctr"/>
          <a:r>
            <a:rPr lang="uk-UA" sz="2400" dirty="0" smtClean="0"/>
            <a:t>У </a:t>
          </a:r>
          <a:r>
            <a:rPr lang="uk-UA" sz="2400" dirty="0" err="1" smtClean="0"/>
            <a:t>рушальном</a:t>
          </a:r>
          <a:r>
            <a:rPr lang="uk-UA" sz="2400" dirty="0" smtClean="0"/>
            <a:t> відділенні круп’яного заводу, куди поступає в переробку підготовлене в зерноочисному відділенні зерно, здійснюються операції, з яких складається власне процес виробництва крупи:</a:t>
          </a:r>
          <a:endParaRPr lang="uk-UA" sz="2400" dirty="0"/>
        </a:p>
      </dgm:t>
    </dgm:pt>
    <dgm:pt modelId="{6FA7491D-35A4-4388-AE08-A6E6AE8B038C}" type="sibTrans" cxnId="{7DA7CA19-C91F-4AE6-BF6F-593B11B8394D}">
      <dgm:prSet/>
      <dgm:spPr>
        <a:ln>
          <a:solidFill>
            <a:srgbClr val="FF0000"/>
          </a:solidFill>
        </a:ln>
      </dgm:spPr>
      <dgm:t>
        <a:bodyPr/>
        <a:lstStyle/>
        <a:p>
          <a:endParaRPr lang="uk-UA"/>
        </a:p>
      </dgm:t>
    </dgm:pt>
    <dgm:pt modelId="{D264FD16-CA82-4356-AB64-4C93BF708E61}" type="parTrans" cxnId="{7DA7CA19-C91F-4AE6-BF6F-593B11B8394D}">
      <dgm:prSet/>
      <dgm:spPr/>
      <dgm:t>
        <a:bodyPr/>
        <a:lstStyle/>
        <a:p>
          <a:endParaRPr lang="uk-UA"/>
        </a:p>
      </dgm:t>
    </dgm:pt>
    <dgm:pt modelId="{5DD42B20-EFFA-4C84-A051-7753B61B62B3}" type="pres">
      <dgm:prSet presAssocID="{5A668256-04C6-4F10-8830-31FB7CD23ED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36B46FF-C18C-4947-B4F3-05DF44C02B86}" type="pres">
      <dgm:prSet presAssocID="{4210A2CF-3534-49C4-BBEB-B0F44368B7B9}" presName="node" presStyleLbl="node1" presStyleIdx="0" presStyleCnt="8" custScaleX="259781" custScaleY="97607" custLinFactNeighborX="-25091" custLinFactNeighborY="-225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D33F144-EA6F-4A5A-979F-64E6BDC5DD01}" type="pres">
      <dgm:prSet presAssocID="{6FA7491D-35A4-4388-AE08-A6E6AE8B038C}" presName="sibTrans" presStyleLbl="sibTrans1D1" presStyleIdx="0" presStyleCnt="7"/>
      <dgm:spPr/>
      <dgm:t>
        <a:bodyPr/>
        <a:lstStyle/>
        <a:p>
          <a:endParaRPr lang="uk-UA"/>
        </a:p>
      </dgm:t>
    </dgm:pt>
    <dgm:pt modelId="{C2E1E463-AD86-4CBC-9886-1ACEFFF2B645}" type="pres">
      <dgm:prSet presAssocID="{6FA7491D-35A4-4388-AE08-A6E6AE8B038C}" presName="connectorText" presStyleLbl="sibTrans1D1" presStyleIdx="0" presStyleCnt="7"/>
      <dgm:spPr/>
      <dgm:t>
        <a:bodyPr/>
        <a:lstStyle/>
        <a:p>
          <a:endParaRPr lang="uk-UA"/>
        </a:p>
      </dgm:t>
    </dgm:pt>
    <dgm:pt modelId="{002EF086-225A-4BF4-A764-98CC07B940EA}" type="pres">
      <dgm:prSet presAssocID="{8B0CE630-43C0-4E35-83D1-39813F43A838}" presName="node" presStyleLbl="node1" presStyleIdx="1" presStyleCnt="8" custScaleY="95895" custLinFactNeighborX="16754" custLinFactNeighborY="-27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F6A941B-27A6-494B-A1B0-1BA35C1B6A81}" type="pres">
      <dgm:prSet presAssocID="{33604B69-575E-4F04-BD26-BCD7050A63B3}" presName="sibTrans" presStyleLbl="sibTrans1D1" presStyleIdx="1" presStyleCnt="7"/>
      <dgm:spPr/>
      <dgm:t>
        <a:bodyPr/>
        <a:lstStyle/>
        <a:p>
          <a:endParaRPr lang="uk-UA"/>
        </a:p>
      </dgm:t>
    </dgm:pt>
    <dgm:pt modelId="{CA3CBBC0-0AA6-4C24-B235-F5C236658103}" type="pres">
      <dgm:prSet presAssocID="{33604B69-575E-4F04-BD26-BCD7050A63B3}" presName="connectorText" presStyleLbl="sibTrans1D1" presStyleIdx="1" presStyleCnt="7"/>
      <dgm:spPr/>
      <dgm:t>
        <a:bodyPr/>
        <a:lstStyle/>
        <a:p>
          <a:endParaRPr lang="uk-UA"/>
        </a:p>
      </dgm:t>
    </dgm:pt>
    <dgm:pt modelId="{5B83EE48-8D54-4201-87CB-96D2A2C1B84B}" type="pres">
      <dgm:prSet presAssocID="{7EDEA8E3-0213-413E-AF33-C25BD3BA682E}" presName="node" presStyleLbl="node1" presStyleIdx="2" presStyleCnt="8" custScaleX="112565" custLinFactNeighborX="-9810" custLinFactNeighborY="-1739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AE886B6-64B6-4931-B9EF-B1FC976796CF}" type="pres">
      <dgm:prSet presAssocID="{183D1A7C-803D-4F11-ABE6-55C35D515EF7}" presName="sibTrans" presStyleLbl="sibTrans1D1" presStyleIdx="2" presStyleCnt="7"/>
      <dgm:spPr/>
      <dgm:t>
        <a:bodyPr/>
        <a:lstStyle/>
        <a:p>
          <a:endParaRPr lang="uk-UA"/>
        </a:p>
      </dgm:t>
    </dgm:pt>
    <dgm:pt modelId="{F18E1503-7B84-48EE-A503-00DD0E553E0B}" type="pres">
      <dgm:prSet presAssocID="{183D1A7C-803D-4F11-ABE6-55C35D515EF7}" presName="connectorText" presStyleLbl="sibTrans1D1" presStyleIdx="2" presStyleCnt="7"/>
      <dgm:spPr/>
      <dgm:t>
        <a:bodyPr/>
        <a:lstStyle/>
        <a:p>
          <a:endParaRPr lang="uk-UA"/>
        </a:p>
      </dgm:t>
    </dgm:pt>
    <dgm:pt modelId="{F47B3DB0-F79B-4895-ACE0-93D81D13FDEB}" type="pres">
      <dgm:prSet presAssocID="{4A1C01DA-1993-4217-B312-DCF529B80197}" presName="node" presStyleLbl="node1" presStyleIdx="3" presStyleCnt="8" custScaleX="156599" custLinFactNeighborX="-16949" custLinFactNeighborY="-1747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53854CA-031C-488A-AE22-DBEB8D4BDBBC}" type="pres">
      <dgm:prSet presAssocID="{72097A21-A13D-4D98-BEF2-FEA6B3286840}" presName="sibTrans" presStyleLbl="sibTrans1D1" presStyleIdx="3" presStyleCnt="7"/>
      <dgm:spPr/>
      <dgm:t>
        <a:bodyPr/>
        <a:lstStyle/>
        <a:p>
          <a:endParaRPr lang="uk-UA"/>
        </a:p>
      </dgm:t>
    </dgm:pt>
    <dgm:pt modelId="{3AAB98E5-601F-45AE-8F83-B7554682DEE0}" type="pres">
      <dgm:prSet presAssocID="{72097A21-A13D-4D98-BEF2-FEA6B3286840}" presName="connectorText" presStyleLbl="sibTrans1D1" presStyleIdx="3" presStyleCnt="7"/>
      <dgm:spPr/>
      <dgm:t>
        <a:bodyPr/>
        <a:lstStyle/>
        <a:p>
          <a:endParaRPr lang="uk-UA"/>
        </a:p>
      </dgm:t>
    </dgm:pt>
    <dgm:pt modelId="{87661ADA-1390-47DD-ACCA-0CC0D2D8740E}" type="pres">
      <dgm:prSet presAssocID="{AB7C8A28-3938-4A0C-9658-7F66305F19A5}" presName="node" presStyleLbl="node1" presStyleIdx="4" presStyleCnt="8" custScaleY="99313" custLinFactNeighborX="-15509" custLinFactNeighborY="-1712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C46A6EF-1458-4ADD-ABD8-041FFD5556F0}" type="pres">
      <dgm:prSet presAssocID="{9CDF1E8D-8F4B-42E3-91BA-CBFCBE4196AC}" presName="sibTrans" presStyleLbl="sibTrans1D1" presStyleIdx="4" presStyleCnt="7"/>
      <dgm:spPr/>
      <dgm:t>
        <a:bodyPr/>
        <a:lstStyle/>
        <a:p>
          <a:endParaRPr lang="uk-UA"/>
        </a:p>
      </dgm:t>
    </dgm:pt>
    <dgm:pt modelId="{7D8EEC9E-7854-4635-AF3D-1A5196CCFC0A}" type="pres">
      <dgm:prSet presAssocID="{9CDF1E8D-8F4B-42E3-91BA-CBFCBE4196AC}" presName="connectorText" presStyleLbl="sibTrans1D1" presStyleIdx="4" presStyleCnt="7"/>
      <dgm:spPr/>
      <dgm:t>
        <a:bodyPr/>
        <a:lstStyle/>
        <a:p>
          <a:endParaRPr lang="uk-UA"/>
        </a:p>
      </dgm:t>
    </dgm:pt>
    <dgm:pt modelId="{04CD45F8-A974-4824-830F-5015A88EEAF2}" type="pres">
      <dgm:prSet presAssocID="{8B106F2F-63AC-4E14-8960-93DF12FDCC5C}" presName="node" presStyleLbl="node1" presStyleIdx="5" presStyleCnt="8" custScaleX="112443" custScaleY="98538" custLinFactNeighborX="-9810" custLinFactNeighborY="-3402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EE50F3B-2320-4C30-B014-C6E662C683C1}" type="pres">
      <dgm:prSet presAssocID="{5CC56A2E-AC94-467C-A46E-11AB0F7E805C}" presName="sibTrans" presStyleLbl="sibTrans1D1" presStyleIdx="5" presStyleCnt="7"/>
      <dgm:spPr/>
      <dgm:t>
        <a:bodyPr/>
        <a:lstStyle/>
        <a:p>
          <a:endParaRPr lang="uk-UA"/>
        </a:p>
      </dgm:t>
    </dgm:pt>
    <dgm:pt modelId="{B0513937-63A7-4552-8FD1-F435B03FB459}" type="pres">
      <dgm:prSet presAssocID="{5CC56A2E-AC94-467C-A46E-11AB0F7E805C}" presName="connectorText" presStyleLbl="sibTrans1D1" presStyleIdx="5" presStyleCnt="7"/>
      <dgm:spPr/>
      <dgm:t>
        <a:bodyPr/>
        <a:lstStyle/>
        <a:p>
          <a:endParaRPr lang="uk-UA"/>
        </a:p>
      </dgm:t>
    </dgm:pt>
    <dgm:pt modelId="{BE736B1A-C044-4147-AEB7-F69E8FC375B6}" type="pres">
      <dgm:prSet presAssocID="{9B4C6B33-5FCF-44A1-B403-DEBC90F5DD68}" presName="node" presStyleLbl="node1" presStyleIdx="6" presStyleCnt="8" custLinFactNeighborX="-16997" custLinFactNeighborY="-3430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6733C00-6BC6-4E28-8AF7-0CC6F6865DF2}" type="pres">
      <dgm:prSet presAssocID="{5E1359E0-6B87-47A0-9A2E-CF28167310D7}" presName="sibTrans" presStyleLbl="sibTrans1D1" presStyleIdx="6" presStyleCnt="7"/>
      <dgm:spPr/>
      <dgm:t>
        <a:bodyPr/>
        <a:lstStyle/>
        <a:p>
          <a:endParaRPr lang="uk-UA"/>
        </a:p>
      </dgm:t>
    </dgm:pt>
    <dgm:pt modelId="{AEC9DFAC-0956-48F6-96F0-3260A6C33BEC}" type="pres">
      <dgm:prSet presAssocID="{5E1359E0-6B87-47A0-9A2E-CF28167310D7}" presName="connectorText" presStyleLbl="sibTrans1D1" presStyleIdx="6" presStyleCnt="7"/>
      <dgm:spPr/>
      <dgm:t>
        <a:bodyPr/>
        <a:lstStyle/>
        <a:p>
          <a:endParaRPr lang="uk-UA"/>
        </a:p>
      </dgm:t>
    </dgm:pt>
    <dgm:pt modelId="{8801EBBD-4E43-412C-8572-E020BF368753}" type="pres">
      <dgm:prSet presAssocID="{2B9EEA02-9F36-4DDE-8071-9FECD2775900}" presName="node" presStyleLbl="node1" presStyleIdx="7" presStyleCnt="8" custLinFactNeighborX="42545" custLinFactNeighborY="-3430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618CC0A-B43C-4A94-84D8-37C193562E97}" type="presOf" srcId="{6FA7491D-35A4-4388-AE08-A6E6AE8B038C}" destId="{C2E1E463-AD86-4CBC-9886-1ACEFFF2B645}" srcOrd="1" destOrd="0" presId="urn:microsoft.com/office/officeart/2005/8/layout/bProcess3"/>
    <dgm:cxn modelId="{B446E3A1-4CD4-4F91-9421-A5B30A00F723}" srcId="{5A668256-04C6-4F10-8830-31FB7CD23ED2}" destId="{4A1C01DA-1993-4217-B312-DCF529B80197}" srcOrd="3" destOrd="0" parTransId="{A2A27CA3-3ED9-497C-8CF2-7E86C0DAB074}" sibTransId="{72097A21-A13D-4D98-BEF2-FEA6B3286840}"/>
    <dgm:cxn modelId="{46686883-B6EB-47AA-B68C-F5FE6AF97008}" type="presOf" srcId="{8B0CE630-43C0-4E35-83D1-39813F43A838}" destId="{002EF086-225A-4BF4-A764-98CC07B940EA}" srcOrd="0" destOrd="0" presId="urn:microsoft.com/office/officeart/2005/8/layout/bProcess3"/>
    <dgm:cxn modelId="{4968B12B-72B3-49B7-87B5-5622E3EE50B0}" type="presOf" srcId="{183D1A7C-803D-4F11-ABE6-55C35D515EF7}" destId="{CAE886B6-64B6-4931-B9EF-B1FC976796CF}" srcOrd="0" destOrd="0" presId="urn:microsoft.com/office/officeart/2005/8/layout/bProcess3"/>
    <dgm:cxn modelId="{E43660BE-251E-42E7-BD3D-D8D59126E808}" type="presOf" srcId="{6FA7491D-35A4-4388-AE08-A6E6AE8B038C}" destId="{5D33F144-EA6F-4A5A-979F-64E6BDC5DD01}" srcOrd="0" destOrd="0" presId="urn:microsoft.com/office/officeart/2005/8/layout/bProcess3"/>
    <dgm:cxn modelId="{B4071CCA-B95A-4A31-B896-13E873F69138}" type="presOf" srcId="{5CC56A2E-AC94-467C-A46E-11AB0F7E805C}" destId="{B0513937-63A7-4552-8FD1-F435B03FB459}" srcOrd="1" destOrd="0" presId="urn:microsoft.com/office/officeart/2005/8/layout/bProcess3"/>
    <dgm:cxn modelId="{952AA7C9-127E-4EF6-9B5B-1CB903CE49C2}" type="presOf" srcId="{2B9EEA02-9F36-4DDE-8071-9FECD2775900}" destId="{8801EBBD-4E43-412C-8572-E020BF368753}" srcOrd="0" destOrd="0" presId="urn:microsoft.com/office/officeart/2005/8/layout/bProcess3"/>
    <dgm:cxn modelId="{CE97FA93-2BD3-4556-A914-B26CE55298F6}" srcId="{5A668256-04C6-4F10-8830-31FB7CD23ED2}" destId="{8B106F2F-63AC-4E14-8960-93DF12FDCC5C}" srcOrd="5" destOrd="0" parTransId="{71650EE7-0CA8-40E9-97AD-80291CA29AD0}" sibTransId="{5CC56A2E-AC94-467C-A46E-11AB0F7E805C}"/>
    <dgm:cxn modelId="{7DA7CA19-C91F-4AE6-BF6F-593B11B8394D}" srcId="{5A668256-04C6-4F10-8830-31FB7CD23ED2}" destId="{4210A2CF-3534-49C4-BBEB-B0F44368B7B9}" srcOrd="0" destOrd="0" parTransId="{D264FD16-CA82-4356-AB64-4C93BF708E61}" sibTransId="{6FA7491D-35A4-4388-AE08-A6E6AE8B038C}"/>
    <dgm:cxn modelId="{F496637A-9D97-4EB8-834A-FEE89B38E61A}" type="presOf" srcId="{AB7C8A28-3938-4A0C-9658-7F66305F19A5}" destId="{87661ADA-1390-47DD-ACCA-0CC0D2D8740E}" srcOrd="0" destOrd="0" presId="urn:microsoft.com/office/officeart/2005/8/layout/bProcess3"/>
    <dgm:cxn modelId="{956D3DFF-6277-46BA-9BD6-5B3FE3076D0F}" type="presOf" srcId="{9CDF1E8D-8F4B-42E3-91BA-CBFCBE4196AC}" destId="{7D8EEC9E-7854-4635-AF3D-1A5196CCFC0A}" srcOrd="1" destOrd="0" presId="urn:microsoft.com/office/officeart/2005/8/layout/bProcess3"/>
    <dgm:cxn modelId="{5A2A91B8-0A58-48C1-B1C4-6E68D58FC1F5}" type="presOf" srcId="{5E1359E0-6B87-47A0-9A2E-CF28167310D7}" destId="{D6733C00-6BC6-4E28-8AF7-0CC6F6865DF2}" srcOrd="0" destOrd="0" presId="urn:microsoft.com/office/officeart/2005/8/layout/bProcess3"/>
    <dgm:cxn modelId="{21D161ED-C742-49FA-A6D3-2B1D29113346}" type="presOf" srcId="{9CDF1E8D-8F4B-42E3-91BA-CBFCBE4196AC}" destId="{DC46A6EF-1458-4ADD-ABD8-041FFD5556F0}" srcOrd="0" destOrd="0" presId="urn:microsoft.com/office/officeart/2005/8/layout/bProcess3"/>
    <dgm:cxn modelId="{0516EB9C-0FF6-46A7-A4FA-8C56553F403A}" type="presOf" srcId="{5CC56A2E-AC94-467C-A46E-11AB0F7E805C}" destId="{7EE50F3B-2320-4C30-B014-C6E662C683C1}" srcOrd="0" destOrd="0" presId="urn:microsoft.com/office/officeart/2005/8/layout/bProcess3"/>
    <dgm:cxn modelId="{201ACA65-69B5-4095-AC1F-144507080400}" srcId="{5A668256-04C6-4F10-8830-31FB7CD23ED2}" destId="{7EDEA8E3-0213-413E-AF33-C25BD3BA682E}" srcOrd="2" destOrd="0" parTransId="{150D62CC-93FE-404A-A1CB-1540ED7C68D5}" sibTransId="{183D1A7C-803D-4F11-ABE6-55C35D515EF7}"/>
    <dgm:cxn modelId="{E302AF75-53CC-4552-B0B7-5354A88DAA55}" srcId="{5A668256-04C6-4F10-8830-31FB7CD23ED2}" destId="{9B4C6B33-5FCF-44A1-B403-DEBC90F5DD68}" srcOrd="6" destOrd="0" parTransId="{B0F1CFEB-A5EF-4ACC-841D-1871B0B4FEEF}" sibTransId="{5E1359E0-6B87-47A0-9A2E-CF28167310D7}"/>
    <dgm:cxn modelId="{FE981B0D-BBA6-453C-A997-0F6B1DEEA91C}" type="presOf" srcId="{33604B69-575E-4F04-BD26-BCD7050A63B3}" destId="{CF6A941B-27A6-494B-A1B0-1BA35C1B6A81}" srcOrd="0" destOrd="0" presId="urn:microsoft.com/office/officeart/2005/8/layout/bProcess3"/>
    <dgm:cxn modelId="{86A58BC6-54CA-422D-8563-88CF75A95121}" type="presOf" srcId="{8B106F2F-63AC-4E14-8960-93DF12FDCC5C}" destId="{04CD45F8-A974-4824-830F-5015A88EEAF2}" srcOrd="0" destOrd="0" presId="urn:microsoft.com/office/officeart/2005/8/layout/bProcess3"/>
    <dgm:cxn modelId="{D9716FBA-CD3F-4987-8CBE-D7B69E2B2153}" type="presOf" srcId="{72097A21-A13D-4D98-BEF2-FEA6B3286840}" destId="{3AAB98E5-601F-45AE-8F83-B7554682DEE0}" srcOrd="1" destOrd="0" presId="urn:microsoft.com/office/officeart/2005/8/layout/bProcess3"/>
    <dgm:cxn modelId="{D90F8208-4D59-4D0D-81D1-2D46F35A4969}" type="presOf" srcId="{33604B69-575E-4F04-BD26-BCD7050A63B3}" destId="{CA3CBBC0-0AA6-4C24-B235-F5C236658103}" srcOrd="1" destOrd="0" presId="urn:microsoft.com/office/officeart/2005/8/layout/bProcess3"/>
    <dgm:cxn modelId="{112A138C-1036-44CB-B6D8-7C11CB3A190A}" type="presOf" srcId="{9B4C6B33-5FCF-44A1-B403-DEBC90F5DD68}" destId="{BE736B1A-C044-4147-AEB7-F69E8FC375B6}" srcOrd="0" destOrd="0" presId="urn:microsoft.com/office/officeart/2005/8/layout/bProcess3"/>
    <dgm:cxn modelId="{055F17E1-E3F8-4475-AAF2-8DB9EE5A45BB}" type="presOf" srcId="{7EDEA8E3-0213-413E-AF33-C25BD3BA682E}" destId="{5B83EE48-8D54-4201-87CB-96D2A2C1B84B}" srcOrd="0" destOrd="0" presId="urn:microsoft.com/office/officeart/2005/8/layout/bProcess3"/>
    <dgm:cxn modelId="{42FF8B22-22F0-42A5-9AE2-3811E4C4B883}" type="presOf" srcId="{4210A2CF-3534-49C4-BBEB-B0F44368B7B9}" destId="{736B46FF-C18C-4947-B4F3-05DF44C02B86}" srcOrd="0" destOrd="0" presId="urn:microsoft.com/office/officeart/2005/8/layout/bProcess3"/>
    <dgm:cxn modelId="{4481E71F-A129-41AE-8E92-0AB75D6A7928}" type="presOf" srcId="{72097A21-A13D-4D98-BEF2-FEA6B3286840}" destId="{253854CA-031C-488A-AE22-DBEB8D4BDBBC}" srcOrd="0" destOrd="0" presId="urn:microsoft.com/office/officeart/2005/8/layout/bProcess3"/>
    <dgm:cxn modelId="{56AF4A82-5B48-40DB-BA70-1CD9849DE658}" type="presOf" srcId="{5E1359E0-6B87-47A0-9A2E-CF28167310D7}" destId="{AEC9DFAC-0956-48F6-96F0-3260A6C33BEC}" srcOrd="1" destOrd="0" presId="urn:microsoft.com/office/officeart/2005/8/layout/bProcess3"/>
    <dgm:cxn modelId="{C6E1B347-5BB6-4582-8766-5880C94E37ED}" type="presOf" srcId="{5A668256-04C6-4F10-8830-31FB7CD23ED2}" destId="{5DD42B20-EFFA-4C84-A051-7753B61B62B3}" srcOrd="0" destOrd="0" presId="urn:microsoft.com/office/officeart/2005/8/layout/bProcess3"/>
    <dgm:cxn modelId="{0F17302D-1174-41E5-AF51-AB8BB3419267}" type="presOf" srcId="{183D1A7C-803D-4F11-ABE6-55C35D515EF7}" destId="{F18E1503-7B84-48EE-A503-00DD0E553E0B}" srcOrd="1" destOrd="0" presId="urn:microsoft.com/office/officeart/2005/8/layout/bProcess3"/>
    <dgm:cxn modelId="{3F5DE8C5-BFC8-4CA2-9FD3-70FC736F65AD}" srcId="{5A668256-04C6-4F10-8830-31FB7CD23ED2}" destId="{2B9EEA02-9F36-4DDE-8071-9FECD2775900}" srcOrd="7" destOrd="0" parTransId="{21E40455-5880-424D-94C2-627320E7980C}" sibTransId="{6D1EFE56-23C5-4113-B5B1-947C41D892FF}"/>
    <dgm:cxn modelId="{11A1025E-4488-4EBF-B986-473B72B7DB28}" srcId="{5A668256-04C6-4F10-8830-31FB7CD23ED2}" destId="{AB7C8A28-3938-4A0C-9658-7F66305F19A5}" srcOrd="4" destOrd="0" parTransId="{DBD074B6-003E-4EA3-A6E0-FB02151493DC}" sibTransId="{9CDF1E8D-8F4B-42E3-91BA-CBFCBE4196AC}"/>
    <dgm:cxn modelId="{C780B13D-F6B6-4D27-8DF8-578C014A0018}" type="presOf" srcId="{4A1C01DA-1993-4217-B312-DCF529B80197}" destId="{F47B3DB0-F79B-4895-ACE0-93D81D13FDEB}" srcOrd="0" destOrd="0" presId="urn:microsoft.com/office/officeart/2005/8/layout/bProcess3"/>
    <dgm:cxn modelId="{D0F00E61-E751-4A35-A9DA-86DAE72FA755}" srcId="{5A668256-04C6-4F10-8830-31FB7CD23ED2}" destId="{8B0CE630-43C0-4E35-83D1-39813F43A838}" srcOrd="1" destOrd="0" parTransId="{E79EB202-9882-4CD0-9C34-73F4C25822A0}" sibTransId="{33604B69-575E-4F04-BD26-BCD7050A63B3}"/>
    <dgm:cxn modelId="{311B0E49-A7BF-4C3D-8B41-BD597A87F783}" type="presParOf" srcId="{5DD42B20-EFFA-4C84-A051-7753B61B62B3}" destId="{736B46FF-C18C-4947-B4F3-05DF44C02B86}" srcOrd="0" destOrd="0" presId="urn:microsoft.com/office/officeart/2005/8/layout/bProcess3"/>
    <dgm:cxn modelId="{B86DE8D2-8BD1-4FD1-A3FF-D03FE68C8D32}" type="presParOf" srcId="{5DD42B20-EFFA-4C84-A051-7753B61B62B3}" destId="{5D33F144-EA6F-4A5A-979F-64E6BDC5DD01}" srcOrd="1" destOrd="0" presId="urn:microsoft.com/office/officeart/2005/8/layout/bProcess3"/>
    <dgm:cxn modelId="{E5BBBF06-2FDF-414F-9EED-49766881EB55}" type="presParOf" srcId="{5D33F144-EA6F-4A5A-979F-64E6BDC5DD01}" destId="{C2E1E463-AD86-4CBC-9886-1ACEFFF2B645}" srcOrd="0" destOrd="0" presId="urn:microsoft.com/office/officeart/2005/8/layout/bProcess3"/>
    <dgm:cxn modelId="{71E9DD23-DCF7-4A72-BC41-BFE02AD5D7EE}" type="presParOf" srcId="{5DD42B20-EFFA-4C84-A051-7753B61B62B3}" destId="{002EF086-225A-4BF4-A764-98CC07B940EA}" srcOrd="2" destOrd="0" presId="urn:microsoft.com/office/officeart/2005/8/layout/bProcess3"/>
    <dgm:cxn modelId="{3D9D563E-51D9-489D-9E9A-040B02ACF43A}" type="presParOf" srcId="{5DD42B20-EFFA-4C84-A051-7753B61B62B3}" destId="{CF6A941B-27A6-494B-A1B0-1BA35C1B6A81}" srcOrd="3" destOrd="0" presId="urn:microsoft.com/office/officeart/2005/8/layout/bProcess3"/>
    <dgm:cxn modelId="{4A333731-E9D7-4002-AC1A-EFC853709C56}" type="presParOf" srcId="{CF6A941B-27A6-494B-A1B0-1BA35C1B6A81}" destId="{CA3CBBC0-0AA6-4C24-B235-F5C236658103}" srcOrd="0" destOrd="0" presId="urn:microsoft.com/office/officeart/2005/8/layout/bProcess3"/>
    <dgm:cxn modelId="{ABBB1557-1AE7-41E9-A7CB-5A6D1E455B7E}" type="presParOf" srcId="{5DD42B20-EFFA-4C84-A051-7753B61B62B3}" destId="{5B83EE48-8D54-4201-87CB-96D2A2C1B84B}" srcOrd="4" destOrd="0" presId="urn:microsoft.com/office/officeart/2005/8/layout/bProcess3"/>
    <dgm:cxn modelId="{DEDBC033-8278-404B-9F49-305BB269D35B}" type="presParOf" srcId="{5DD42B20-EFFA-4C84-A051-7753B61B62B3}" destId="{CAE886B6-64B6-4931-B9EF-B1FC976796CF}" srcOrd="5" destOrd="0" presId="urn:microsoft.com/office/officeart/2005/8/layout/bProcess3"/>
    <dgm:cxn modelId="{E3067A0B-D8D3-40BA-A0BB-1B3800A48B65}" type="presParOf" srcId="{CAE886B6-64B6-4931-B9EF-B1FC976796CF}" destId="{F18E1503-7B84-48EE-A503-00DD0E553E0B}" srcOrd="0" destOrd="0" presId="urn:microsoft.com/office/officeart/2005/8/layout/bProcess3"/>
    <dgm:cxn modelId="{978D8B74-0D02-4EEA-BCC7-483CE729289D}" type="presParOf" srcId="{5DD42B20-EFFA-4C84-A051-7753B61B62B3}" destId="{F47B3DB0-F79B-4895-ACE0-93D81D13FDEB}" srcOrd="6" destOrd="0" presId="urn:microsoft.com/office/officeart/2005/8/layout/bProcess3"/>
    <dgm:cxn modelId="{F7F6A9CA-F958-4776-A1EF-EE6EBC424B1A}" type="presParOf" srcId="{5DD42B20-EFFA-4C84-A051-7753B61B62B3}" destId="{253854CA-031C-488A-AE22-DBEB8D4BDBBC}" srcOrd="7" destOrd="0" presId="urn:microsoft.com/office/officeart/2005/8/layout/bProcess3"/>
    <dgm:cxn modelId="{5CE95410-7ED6-4C60-9079-F21C9BBBE53F}" type="presParOf" srcId="{253854CA-031C-488A-AE22-DBEB8D4BDBBC}" destId="{3AAB98E5-601F-45AE-8F83-B7554682DEE0}" srcOrd="0" destOrd="0" presId="urn:microsoft.com/office/officeart/2005/8/layout/bProcess3"/>
    <dgm:cxn modelId="{526081F6-0C43-4B11-8435-9D8FC472D025}" type="presParOf" srcId="{5DD42B20-EFFA-4C84-A051-7753B61B62B3}" destId="{87661ADA-1390-47DD-ACCA-0CC0D2D8740E}" srcOrd="8" destOrd="0" presId="urn:microsoft.com/office/officeart/2005/8/layout/bProcess3"/>
    <dgm:cxn modelId="{D6214F42-B90F-4103-AB2B-DC4BE518291D}" type="presParOf" srcId="{5DD42B20-EFFA-4C84-A051-7753B61B62B3}" destId="{DC46A6EF-1458-4ADD-ABD8-041FFD5556F0}" srcOrd="9" destOrd="0" presId="urn:microsoft.com/office/officeart/2005/8/layout/bProcess3"/>
    <dgm:cxn modelId="{B6A48DCE-9EF8-4F6E-A7EC-825A8FEA5B9E}" type="presParOf" srcId="{DC46A6EF-1458-4ADD-ABD8-041FFD5556F0}" destId="{7D8EEC9E-7854-4635-AF3D-1A5196CCFC0A}" srcOrd="0" destOrd="0" presId="urn:microsoft.com/office/officeart/2005/8/layout/bProcess3"/>
    <dgm:cxn modelId="{B9FD8591-6213-415D-8E62-206DEB7F9E15}" type="presParOf" srcId="{5DD42B20-EFFA-4C84-A051-7753B61B62B3}" destId="{04CD45F8-A974-4824-830F-5015A88EEAF2}" srcOrd="10" destOrd="0" presId="urn:microsoft.com/office/officeart/2005/8/layout/bProcess3"/>
    <dgm:cxn modelId="{A671AD4F-9E90-4802-A0B6-55D55FFDEFBC}" type="presParOf" srcId="{5DD42B20-EFFA-4C84-A051-7753B61B62B3}" destId="{7EE50F3B-2320-4C30-B014-C6E662C683C1}" srcOrd="11" destOrd="0" presId="urn:microsoft.com/office/officeart/2005/8/layout/bProcess3"/>
    <dgm:cxn modelId="{D88ECBA0-B9D3-44F1-A578-980A2D2B4EE3}" type="presParOf" srcId="{7EE50F3B-2320-4C30-B014-C6E662C683C1}" destId="{B0513937-63A7-4552-8FD1-F435B03FB459}" srcOrd="0" destOrd="0" presId="urn:microsoft.com/office/officeart/2005/8/layout/bProcess3"/>
    <dgm:cxn modelId="{DABFF20C-81B8-4625-85CD-B44E55FD2D62}" type="presParOf" srcId="{5DD42B20-EFFA-4C84-A051-7753B61B62B3}" destId="{BE736B1A-C044-4147-AEB7-F69E8FC375B6}" srcOrd="12" destOrd="0" presId="urn:microsoft.com/office/officeart/2005/8/layout/bProcess3"/>
    <dgm:cxn modelId="{E639E6C6-BAF7-4A9A-B017-93FBF6A42D2D}" type="presParOf" srcId="{5DD42B20-EFFA-4C84-A051-7753B61B62B3}" destId="{D6733C00-6BC6-4E28-8AF7-0CC6F6865DF2}" srcOrd="13" destOrd="0" presId="urn:microsoft.com/office/officeart/2005/8/layout/bProcess3"/>
    <dgm:cxn modelId="{C39CAB4F-611A-48C5-AF09-0247E562997A}" type="presParOf" srcId="{D6733C00-6BC6-4E28-8AF7-0CC6F6865DF2}" destId="{AEC9DFAC-0956-48F6-96F0-3260A6C33BEC}" srcOrd="0" destOrd="0" presId="urn:microsoft.com/office/officeart/2005/8/layout/bProcess3"/>
    <dgm:cxn modelId="{10D6225D-A5EC-412E-9646-40DB5265FD6E}" type="presParOf" srcId="{5DD42B20-EFFA-4C84-A051-7753B61B62B3}" destId="{8801EBBD-4E43-412C-8572-E020BF368753}" srcOrd="1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CBB4B20-6162-4EF8-BCFA-85DA724B1A36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</dgm:pt>
    <dgm:pt modelId="{A4FFCD3E-8B50-4273-8CEF-C20B4E056C9E}">
      <dgm:prSet phldrT="[Текст]" custT="1"/>
      <dgm:spPr>
        <a:solidFill>
          <a:srgbClr val="FF0000">
            <a:alpha val="80000"/>
          </a:srgbClr>
        </a:solidFill>
        <a:ln>
          <a:solidFill>
            <a:schemeClr val="accent5">
              <a:lumMod val="60000"/>
              <a:lumOff val="40000"/>
            </a:schemeClr>
          </a:solidFill>
        </a:ln>
        <a:effectLst>
          <a:glow rad="228600">
            <a:schemeClr val="accent5">
              <a:lumMod val="75000"/>
              <a:alpha val="40000"/>
            </a:schemeClr>
          </a:glow>
        </a:effectLst>
      </dgm:spPr>
      <dgm:t>
        <a:bodyPr/>
        <a:lstStyle/>
        <a:p>
          <a:r>
            <a:rPr lang="uk-UA" sz="2400" b="0" i="0" dirty="0" smtClean="0"/>
            <a:t>Смак, запах і колір крупи характеризують її свіжість. Визнача­ють їх </a:t>
          </a:r>
          <a:r>
            <a:rPr lang="uk-UA" sz="2400" b="0" i="0" dirty="0" err="1" smtClean="0"/>
            <a:t>органолептично</a:t>
          </a:r>
          <a:r>
            <a:rPr lang="uk-UA" sz="2400" b="0" i="0" dirty="0" smtClean="0"/>
            <a:t>.</a:t>
          </a:r>
          <a:endParaRPr lang="uk-UA" sz="2400" dirty="0"/>
        </a:p>
      </dgm:t>
    </dgm:pt>
    <dgm:pt modelId="{BE978945-4DB4-44E6-9F50-7D1DD11A2856}" type="parTrans" cxnId="{26B6AF3B-0636-45B2-B954-374C1F1E019C}">
      <dgm:prSet/>
      <dgm:spPr/>
      <dgm:t>
        <a:bodyPr/>
        <a:lstStyle/>
        <a:p>
          <a:endParaRPr lang="uk-UA"/>
        </a:p>
      </dgm:t>
    </dgm:pt>
    <dgm:pt modelId="{D62A1BE9-96AA-41F4-9044-D8308B5151F0}" type="sibTrans" cxnId="{26B6AF3B-0636-45B2-B954-374C1F1E019C}">
      <dgm:prSet/>
      <dgm:spPr/>
      <dgm:t>
        <a:bodyPr/>
        <a:lstStyle/>
        <a:p>
          <a:endParaRPr lang="uk-UA"/>
        </a:p>
      </dgm:t>
    </dgm:pt>
    <dgm:pt modelId="{0FBE8BA2-B918-4E09-AFEC-B456D521E063}">
      <dgm:prSet phldrT="[Текст]" custT="1"/>
      <dgm:spPr>
        <a:solidFill>
          <a:srgbClr val="FF0000">
            <a:alpha val="80000"/>
          </a:srgbClr>
        </a:solidFill>
        <a:effectLst>
          <a:glow rad="228600">
            <a:schemeClr val="accent5">
              <a:lumMod val="75000"/>
              <a:alpha val="40000"/>
            </a:schemeClr>
          </a:glow>
        </a:effectLst>
      </dgm:spPr>
      <dgm:t>
        <a:bodyPr/>
        <a:lstStyle/>
        <a:p>
          <a:r>
            <a:rPr lang="uk-UA" sz="2400" b="0" i="0" dirty="0" smtClean="0"/>
            <a:t>Колір крупи повинен відповідати кольору ядра переробленого зерна. Ядриця і проділ гречаної крупи, які швидко розварюються, мають коричневий колір завдяки термічній обробці зерна. </a:t>
          </a:r>
          <a:endParaRPr lang="uk-UA" sz="2400" dirty="0"/>
        </a:p>
      </dgm:t>
    </dgm:pt>
    <dgm:pt modelId="{58AD55DA-906E-4F2A-B4EA-799505906B81}" type="parTrans" cxnId="{C8774D29-4477-49AB-9A66-38EE94A45614}">
      <dgm:prSet/>
      <dgm:spPr/>
      <dgm:t>
        <a:bodyPr/>
        <a:lstStyle/>
        <a:p>
          <a:endParaRPr lang="uk-UA"/>
        </a:p>
      </dgm:t>
    </dgm:pt>
    <dgm:pt modelId="{B79712F8-8FA9-4242-9295-83F4FD91BB7F}" type="sibTrans" cxnId="{C8774D29-4477-49AB-9A66-38EE94A45614}">
      <dgm:prSet/>
      <dgm:spPr/>
      <dgm:t>
        <a:bodyPr/>
        <a:lstStyle/>
        <a:p>
          <a:endParaRPr lang="uk-UA"/>
        </a:p>
      </dgm:t>
    </dgm:pt>
    <dgm:pt modelId="{95F70176-C6EB-4685-A47B-4AC71939FC00}">
      <dgm:prSet phldrT="[Текст]" custT="1"/>
      <dgm:spPr>
        <a:solidFill>
          <a:srgbClr val="FF0000">
            <a:alpha val="80000"/>
          </a:srgbClr>
        </a:solidFill>
        <a:effectLst>
          <a:glow rad="228600">
            <a:schemeClr val="accent5">
              <a:lumMod val="75000"/>
              <a:alpha val="40000"/>
            </a:schemeClr>
          </a:glow>
        </a:effectLst>
      </dgm:spPr>
      <dgm:t>
        <a:bodyPr/>
        <a:lstStyle/>
        <a:p>
          <a:r>
            <a:rPr lang="uk-UA" sz="2400" b="0" i="0" dirty="0" smtClean="0"/>
            <a:t>У разі пліснявіння або самозігрівання колір, смак і запах крупи змінюються. При тривалому зберіганні крупа набуває гіркого або кислого смаку внаслідок згіркнення та пересихання.</a:t>
          </a:r>
          <a:endParaRPr lang="uk-UA" sz="2400" dirty="0"/>
        </a:p>
      </dgm:t>
    </dgm:pt>
    <dgm:pt modelId="{A2FFE05D-F15B-4012-B5ED-F7175F0AB00B}" type="parTrans" cxnId="{63767C4E-793F-48AE-B017-7F93ADFFD030}">
      <dgm:prSet/>
      <dgm:spPr/>
      <dgm:t>
        <a:bodyPr/>
        <a:lstStyle/>
        <a:p>
          <a:endParaRPr lang="uk-UA"/>
        </a:p>
      </dgm:t>
    </dgm:pt>
    <dgm:pt modelId="{41ACDD69-ECA4-4A30-9AE6-C899F82D87FE}" type="sibTrans" cxnId="{63767C4E-793F-48AE-B017-7F93ADFFD030}">
      <dgm:prSet/>
      <dgm:spPr/>
      <dgm:t>
        <a:bodyPr/>
        <a:lstStyle/>
        <a:p>
          <a:endParaRPr lang="uk-UA"/>
        </a:p>
      </dgm:t>
    </dgm:pt>
    <dgm:pt modelId="{B4F94F5E-7B1D-402F-A43B-D10017F846F9}" type="pres">
      <dgm:prSet presAssocID="{8CBB4B20-6162-4EF8-BCFA-85DA724B1A36}" presName="linearFlow" presStyleCnt="0">
        <dgm:presLayoutVars>
          <dgm:dir/>
          <dgm:resizeHandles val="exact"/>
        </dgm:presLayoutVars>
      </dgm:prSet>
      <dgm:spPr/>
    </dgm:pt>
    <dgm:pt modelId="{FE5935D5-BA38-47DF-B6DD-7C94F7936D38}" type="pres">
      <dgm:prSet presAssocID="{A4FFCD3E-8B50-4273-8CEF-C20B4E056C9E}" presName="comp" presStyleCnt="0"/>
      <dgm:spPr/>
    </dgm:pt>
    <dgm:pt modelId="{FBDF4470-D07A-4826-AFFA-C6BD2A1DD95C}" type="pres">
      <dgm:prSet presAssocID="{A4FFCD3E-8B50-4273-8CEF-C20B4E056C9E}" presName="rect2" presStyleLbl="node1" presStyleIdx="0" presStyleCnt="3" custScaleX="133245" custLinFactNeighborX="2815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1B54C11-4954-4EB8-8504-ECA320B2DBFE}" type="pres">
      <dgm:prSet presAssocID="{A4FFCD3E-8B50-4273-8CEF-C20B4E056C9E}" presName="rect1" presStyleLbl="lnNode1" presStyleIdx="0" presStyleCnt="3" custScaleX="152067" custLinFactNeighborX="-7761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3000" b="-3000"/>
          </a:stretch>
        </a:blipFill>
        <a:effectLst>
          <a:glow rad="228600">
            <a:schemeClr val="bg1">
              <a:alpha val="40000"/>
            </a:schemeClr>
          </a:glow>
        </a:effectLst>
      </dgm:spPr>
    </dgm:pt>
    <dgm:pt modelId="{CA39C3CE-A9F8-4D0E-A85E-A371596E6FF6}" type="pres">
      <dgm:prSet presAssocID="{D62A1BE9-96AA-41F4-9044-D8308B5151F0}" presName="sibTrans" presStyleCnt="0"/>
      <dgm:spPr/>
    </dgm:pt>
    <dgm:pt modelId="{9CA004B9-E52C-433B-93E6-7525DD0B173A}" type="pres">
      <dgm:prSet presAssocID="{0FBE8BA2-B918-4E09-AFEC-B456D521E063}" presName="comp" presStyleCnt="0"/>
      <dgm:spPr/>
    </dgm:pt>
    <dgm:pt modelId="{02C0ABB6-F416-406E-9008-7FC1DB4AD715}" type="pres">
      <dgm:prSet presAssocID="{0FBE8BA2-B918-4E09-AFEC-B456D521E063}" presName="rect2" presStyleLbl="node1" presStyleIdx="1" presStyleCnt="3" custScaleX="145680" custLinFactNeighborX="-2726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62319BB-8CCD-4AB2-A463-95512DE780A2}" type="pres">
      <dgm:prSet presAssocID="{0FBE8BA2-B918-4E09-AFEC-B456D521E063}" presName="rect1" presStyleLbl="lnNode1" presStyleIdx="1" presStyleCnt="3" custScaleX="190413" custLinFactNeighborX="46553" custLinFactNeighborY="80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8000" r="-8000"/>
          </a:stretch>
        </a:blipFill>
        <a:effectLst>
          <a:glow rad="228600">
            <a:schemeClr val="bg1">
              <a:alpha val="40000"/>
            </a:schemeClr>
          </a:glow>
        </a:effectLst>
      </dgm:spPr>
    </dgm:pt>
    <dgm:pt modelId="{69E7BDA3-A2E1-45A0-B777-9217A0F16B41}" type="pres">
      <dgm:prSet presAssocID="{B79712F8-8FA9-4242-9295-83F4FD91BB7F}" presName="sibTrans" presStyleCnt="0"/>
      <dgm:spPr/>
    </dgm:pt>
    <dgm:pt modelId="{9F8033D0-509F-4D63-8256-63A5C55A8EB5}" type="pres">
      <dgm:prSet presAssocID="{95F70176-C6EB-4685-A47B-4AC71939FC00}" presName="comp" presStyleCnt="0"/>
      <dgm:spPr/>
    </dgm:pt>
    <dgm:pt modelId="{FF3D2FC0-9910-46D7-B8F7-E4513CF4AA86}" type="pres">
      <dgm:prSet presAssocID="{95F70176-C6EB-4685-A47B-4AC71939FC00}" presName="rect2" presStyleLbl="node1" presStyleIdx="2" presStyleCnt="3" custScaleX="159539" custLinFactNeighborX="2304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90DDCCF-7AD0-40EA-A6F3-B4EBA74F67BE}" type="pres">
      <dgm:prSet presAssocID="{95F70176-C6EB-4685-A47B-4AC71939FC00}" presName="rect1" presStyleLbl="lnNode1" presStyleIdx="2" presStyleCnt="3" custScaleX="145436" custLinFactNeighborX="-63706" custLinFactNeighborY="-80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6000" b="-6000"/>
          </a:stretch>
        </a:blipFill>
        <a:effectLst>
          <a:glow rad="228600">
            <a:schemeClr val="bg1">
              <a:alpha val="40000"/>
            </a:schemeClr>
          </a:glow>
        </a:effectLst>
      </dgm:spPr>
    </dgm:pt>
  </dgm:ptLst>
  <dgm:cxnLst>
    <dgm:cxn modelId="{A80EE270-EA95-483C-9A2B-DF99099959FA}" type="presOf" srcId="{8CBB4B20-6162-4EF8-BCFA-85DA724B1A36}" destId="{B4F94F5E-7B1D-402F-A43B-D10017F846F9}" srcOrd="0" destOrd="0" presId="urn:microsoft.com/office/officeart/2008/layout/AlternatingPictureBlocks"/>
    <dgm:cxn modelId="{C8774D29-4477-49AB-9A66-38EE94A45614}" srcId="{8CBB4B20-6162-4EF8-BCFA-85DA724B1A36}" destId="{0FBE8BA2-B918-4E09-AFEC-B456D521E063}" srcOrd="1" destOrd="0" parTransId="{58AD55DA-906E-4F2A-B4EA-799505906B81}" sibTransId="{B79712F8-8FA9-4242-9295-83F4FD91BB7F}"/>
    <dgm:cxn modelId="{26B6AF3B-0636-45B2-B954-374C1F1E019C}" srcId="{8CBB4B20-6162-4EF8-BCFA-85DA724B1A36}" destId="{A4FFCD3E-8B50-4273-8CEF-C20B4E056C9E}" srcOrd="0" destOrd="0" parTransId="{BE978945-4DB4-44E6-9F50-7D1DD11A2856}" sibTransId="{D62A1BE9-96AA-41F4-9044-D8308B5151F0}"/>
    <dgm:cxn modelId="{54D3CF19-0FEC-4737-9E4C-6760B25A616F}" type="presOf" srcId="{0FBE8BA2-B918-4E09-AFEC-B456D521E063}" destId="{02C0ABB6-F416-406E-9008-7FC1DB4AD715}" srcOrd="0" destOrd="0" presId="urn:microsoft.com/office/officeart/2008/layout/AlternatingPictureBlocks"/>
    <dgm:cxn modelId="{F4C05092-AF98-4947-BF3C-EBA447CAAA8A}" type="presOf" srcId="{A4FFCD3E-8B50-4273-8CEF-C20B4E056C9E}" destId="{FBDF4470-D07A-4826-AFFA-C6BD2A1DD95C}" srcOrd="0" destOrd="0" presId="urn:microsoft.com/office/officeart/2008/layout/AlternatingPictureBlocks"/>
    <dgm:cxn modelId="{1E90AC54-0620-4F61-9B8D-1345B12590C8}" type="presOf" srcId="{95F70176-C6EB-4685-A47B-4AC71939FC00}" destId="{FF3D2FC0-9910-46D7-B8F7-E4513CF4AA86}" srcOrd="0" destOrd="0" presId="urn:microsoft.com/office/officeart/2008/layout/AlternatingPictureBlocks"/>
    <dgm:cxn modelId="{63767C4E-793F-48AE-B017-7F93ADFFD030}" srcId="{8CBB4B20-6162-4EF8-BCFA-85DA724B1A36}" destId="{95F70176-C6EB-4685-A47B-4AC71939FC00}" srcOrd="2" destOrd="0" parTransId="{A2FFE05D-F15B-4012-B5ED-F7175F0AB00B}" sibTransId="{41ACDD69-ECA4-4A30-9AE6-C899F82D87FE}"/>
    <dgm:cxn modelId="{C8F297C4-566C-4EF6-B4B7-3DCB0A1D13A2}" type="presParOf" srcId="{B4F94F5E-7B1D-402F-A43B-D10017F846F9}" destId="{FE5935D5-BA38-47DF-B6DD-7C94F7936D38}" srcOrd="0" destOrd="0" presId="urn:microsoft.com/office/officeart/2008/layout/AlternatingPictureBlocks"/>
    <dgm:cxn modelId="{61D43623-AAA5-4F47-B84C-D80DDCF95088}" type="presParOf" srcId="{FE5935D5-BA38-47DF-B6DD-7C94F7936D38}" destId="{FBDF4470-D07A-4826-AFFA-C6BD2A1DD95C}" srcOrd="0" destOrd="0" presId="urn:microsoft.com/office/officeart/2008/layout/AlternatingPictureBlocks"/>
    <dgm:cxn modelId="{69E75210-DB31-41EB-9F27-25B8E8F1E895}" type="presParOf" srcId="{FE5935D5-BA38-47DF-B6DD-7C94F7936D38}" destId="{11B54C11-4954-4EB8-8504-ECA320B2DBFE}" srcOrd="1" destOrd="0" presId="urn:microsoft.com/office/officeart/2008/layout/AlternatingPictureBlocks"/>
    <dgm:cxn modelId="{AE7B86D6-7780-4FEA-AA3E-E5662569F03C}" type="presParOf" srcId="{B4F94F5E-7B1D-402F-A43B-D10017F846F9}" destId="{CA39C3CE-A9F8-4D0E-A85E-A371596E6FF6}" srcOrd="1" destOrd="0" presId="urn:microsoft.com/office/officeart/2008/layout/AlternatingPictureBlocks"/>
    <dgm:cxn modelId="{F957AD3D-94C7-4E91-8220-9DA2C6695F2D}" type="presParOf" srcId="{B4F94F5E-7B1D-402F-A43B-D10017F846F9}" destId="{9CA004B9-E52C-433B-93E6-7525DD0B173A}" srcOrd="2" destOrd="0" presId="urn:microsoft.com/office/officeart/2008/layout/AlternatingPictureBlocks"/>
    <dgm:cxn modelId="{65E6CB4D-6BDC-4D12-B0C7-0F3022188914}" type="presParOf" srcId="{9CA004B9-E52C-433B-93E6-7525DD0B173A}" destId="{02C0ABB6-F416-406E-9008-7FC1DB4AD715}" srcOrd="0" destOrd="0" presId="urn:microsoft.com/office/officeart/2008/layout/AlternatingPictureBlocks"/>
    <dgm:cxn modelId="{90BF26AB-972F-40B3-9DB2-927DB473A06F}" type="presParOf" srcId="{9CA004B9-E52C-433B-93E6-7525DD0B173A}" destId="{962319BB-8CCD-4AB2-A463-95512DE780A2}" srcOrd="1" destOrd="0" presId="urn:microsoft.com/office/officeart/2008/layout/AlternatingPictureBlocks"/>
    <dgm:cxn modelId="{2C7860FD-77DD-4D40-A3F2-7B17CC489031}" type="presParOf" srcId="{B4F94F5E-7B1D-402F-A43B-D10017F846F9}" destId="{69E7BDA3-A2E1-45A0-B777-9217A0F16B41}" srcOrd="3" destOrd="0" presId="urn:microsoft.com/office/officeart/2008/layout/AlternatingPictureBlocks"/>
    <dgm:cxn modelId="{554F2ED3-8797-4FE3-90CF-CED3D2EDA1C2}" type="presParOf" srcId="{B4F94F5E-7B1D-402F-A43B-D10017F846F9}" destId="{9F8033D0-509F-4D63-8256-63A5C55A8EB5}" srcOrd="4" destOrd="0" presId="urn:microsoft.com/office/officeart/2008/layout/AlternatingPictureBlocks"/>
    <dgm:cxn modelId="{D72F3464-CDEF-40AE-A054-03A3A6F04E34}" type="presParOf" srcId="{9F8033D0-509F-4D63-8256-63A5C55A8EB5}" destId="{FF3D2FC0-9910-46D7-B8F7-E4513CF4AA86}" srcOrd="0" destOrd="0" presId="urn:microsoft.com/office/officeart/2008/layout/AlternatingPictureBlocks"/>
    <dgm:cxn modelId="{CABF31B8-FF1F-4A2C-A63F-D8F27D1F1E16}" type="presParOf" srcId="{9F8033D0-509F-4D63-8256-63A5C55A8EB5}" destId="{890DDCCF-7AD0-40EA-A6F3-B4EBA74F67BE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B5424D0-14AB-4FDA-93D7-393296033B59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D9B872D-7B13-4959-B8EA-56D18C13CA68}">
      <dgm:prSet phldrT="[Текст]" custT="1"/>
      <dgm:spPr>
        <a:solidFill>
          <a:schemeClr val="accent5">
            <a:lumMod val="75000"/>
          </a:schemeClr>
        </a:solidFill>
        <a:ln>
          <a:solidFill>
            <a:srgbClr val="FF0000">
              <a:alpha val="1000"/>
            </a:srgbClr>
          </a:solidFill>
        </a:ln>
        <a:effectLst>
          <a:glow rad="228600">
            <a:srgbClr val="FF0000">
              <a:alpha val="40000"/>
            </a:srgbClr>
          </a:glow>
        </a:effectLst>
      </dgm:spPr>
      <dgm:t>
        <a:bodyPr/>
        <a:lstStyle/>
        <a:p>
          <a:r>
            <a:rPr lang="uk-UA" sz="2400" b="0" i="0" dirty="0" smtClean="0"/>
            <a:t>Вологість нормується для кожного виду крупи: вівсяної — 12,5 %, рисової — 15,5 %. Її встановлюють залежно від споживчих властиво­стей та умов зберігання крупи.</a:t>
          </a:r>
          <a:endParaRPr lang="uk-UA" sz="2400" dirty="0"/>
        </a:p>
      </dgm:t>
    </dgm:pt>
    <dgm:pt modelId="{C946E730-A578-403D-B951-ABB4A6F58CF6}" type="parTrans" cxnId="{40F71079-A0B6-4117-8B24-7C7D2CF1C85F}">
      <dgm:prSet/>
      <dgm:spPr/>
      <dgm:t>
        <a:bodyPr/>
        <a:lstStyle/>
        <a:p>
          <a:endParaRPr lang="uk-UA"/>
        </a:p>
      </dgm:t>
    </dgm:pt>
    <dgm:pt modelId="{EBE7607B-84DF-4018-8C73-1C0EAE664C07}" type="sibTrans" cxnId="{40F71079-A0B6-4117-8B24-7C7D2CF1C85F}">
      <dgm:prSet/>
      <dgm:spPr/>
      <dgm:t>
        <a:bodyPr/>
        <a:lstStyle/>
        <a:p>
          <a:endParaRPr lang="uk-UA"/>
        </a:p>
      </dgm:t>
    </dgm:pt>
    <dgm:pt modelId="{1E8CDEB2-7EB0-4DC3-8BB4-1116C9DF3BDF}">
      <dgm:prSet phldrT="[Текст]" custT="1"/>
      <dgm:spPr>
        <a:solidFill>
          <a:schemeClr val="accent5">
            <a:lumMod val="75000"/>
          </a:schemeClr>
        </a:solidFill>
        <a:ln>
          <a:solidFill>
            <a:srgbClr val="FF0000">
              <a:alpha val="1000"/>
            </a:srgbClr>
          </a:solidFill>
        </a:ln>
        <a:effectLst>
          <a:glow rad="228600">
            <a:srgbClr val="FF0000">
              <a:alpha val="40000"/>
            </a:srgbClr>
          </a:glow>
        </a:effectLst>
      </dgm:spPr>
      <dgm:t>
        <a:bodyPr/>
        <a:lstStyle/>
        <a:p>
          <a:r>
            <a:rPr lang="uk-UA" sz="2400" b="0" i="0" dirty="0" smtClean="0"/>
            <a:t>Вміст у ній різних домішок (металомагнітних, сміттєвих, пошко­джених </a:t>
          </a:r>
          <a:r>
            <a:rPr lang="uk-UA" sz="2400" b="0" i="0" dirty="0" err="1" smtClean="0"/>
            <a:t>ядер</a:t>
          </a:r>
          <a:r>
            <a:rPr lang="uk-UA" sz="2400" b="0" i="0" dirty="0" smtClean="0"/>
            <a:t>, нелущеного зерна, борошняної та ін.) визначають в усіх видів круп. </a:t>
          </a:r>
          <a:endParaRPr lang="uk-UA" sz="2400" dirty="0"/>
        </a:p>
      </dgm:t>
    </dgm:pt>
    <dgm:pt modelId="{68B4910B-1627-4541-9A3D-5F66E3F8608F}" type="parTrans" cxnId="{A73570D8-24FF-4D24-8E4B-DC03C69701D8}">
      <dgm:prSet/>
      <dgm:spPr/>
      <dgm:t>
        <a:bodyPr/>
        <a:lstStyle/>
        <a:p>
          <a:endParaRPr lang="uk-UA"/>
        </a:p>
      </dgm:t>
    </dgm:pt>
    <dgm:pt modelId="{B3A8004B-EDC3-4B35-8436-C8FFF37383B9}" type="sibTrans" cxnId="{A73570D8-24FF-4D24-8E4B-DC03C69701D8}">
      <dgm:prSet/>
      <dgm:spPr/>
      <dgm:t>
        <a:bodyPr/>
        <a:lstStyle/>
        <a:p>
          <a:endParaRPr lang="uk-UA"/>
        </a:p>
      </dgm:t>
    </dgm:pt>
    <dgm:pt modelId="{5A6C8E75-1792-46EB-AF17-F6A317C3E151}">
      <dgm:prSet phldrT="[Текст]" custT="1"/>
      <dgm:spPr>
        <a:solidFill>
          <a:schemeClr val="accent5">
            <a:lumMod val="75000"/>
          </a:schemeClr>
        </a:solidFill>
        <a:ln>
          <a:solidFill>
            <a:srgbClr val="FF0000">
              <a:alpha val="1000"/>
            </a:srgbClr>
          </a:solidFill>
        </a:ln>
        <a:effectLst>
          <a:glow rad="228600">
            <a:srgbClr val="FF0000">
              <a:alpha val="40000"/>
            </a:srgbClr>
          </a:glow>
        </a:effectLst>
      </dgm:spPr>
      <dgm:t>
        <a:bodyPr/>
        <a:lstStyle/>
        <a:p>
          <a:r>
            <a:rPr lang="uk-UA" sz="2400" b="0" i="0" dirty="0" smtClean="0"/>
            <a:t>Зараженість крупи не допускається. Кількість доброякісних </a:t>
          </a:r>
          <a:r>
            <a:rPr lang="uk-UA" sz="2400" b="0" i="0" dirty="0" err="1" smtClean="0"/>
            <a:t>ядер</a:t>
          </a:r>
          <a:r>
            <a:rPr lang="uk-UA" sz="2400" b="0" i="0" dirty="0" smtClean="0"/>
            <a:t> нормується стандартом і є основною ознакою сорту крупи.  </a:t>
          </a:r>
          <a:endParaRPr lang="uk-UA" sz="2400" dirty="0"/>
        </a:p>
      </dgm:t>
    </dgm:pt>
    <dgm:pt modelId="{C3BA907C-7820-49FF-8B74-92E3A850D7CA}" type="parTrans" cxnId="{178E842F-2181-412C-82EA-BF8695CA6E92}">
      <dgm:prSet/>
      <dgm:spPr/>
      <dgm:t>
        <a:bodyPr/>
        <a:lstStyle/>
        <a:p>
          <a:endParaRPr lang="uk-UA"/>
        </a:p>
      </dgm:t>
    </dgm:pt>
    <dgm:pt modelId="{8CC7496D-FFA8-4419-960A-1E8D1E78292C}" type="sibTrans" cxnId="{178E842F-2181-412C-82EA-BF8695CA6E92}">
      <dgm:prSet/>
      <dgm:spPr/>
      <dgm:t>
        <a:bodyPr/>
        <a:lstStyle/>
        <a:p>
          <a:endParaRPr lang="uk-UA"/>
        </a:p>
      </dgm:t>
    </dgm:pt>
    <dgm:pt modelId="{8213F70C-9ED0-4E65-9A14-E2820E9EE944}">
      <dgm:prSet phldrT="[Текст]" custT="1"/>
      <dgm:spPr>
        <a:solidFill>
          <a:schemeClr val="accent5">
            <a:lumMod val="75000"/>
          </a:schemeClr>
        </a:solidFill>
        <a:ln>
          <a:solidFill>
            <a:srgbClr val="FF0000">
              <a:alpha val="1000"/>
            </a:srgbClr>
          </a:solidFill>
        </a:ln>
        <a:effectLst>
          <a:glow rad="228600">
            <a:srgbClr val="FF0000">
              <a:alpha val="40000"/>
            </a:srgbClr>
          </a:glow>
        </a:effectLst>
      </dgm:spPr>
      <dgm:t>
        <a:bodyPr/>
        <a:lstStyle/>
        <a:p>
          <a:r>
            <a:rPr lang="uk-UA" sz="2400" b="0" i="0" dirty="0" smtClean="0"/>
            <a:t>У проділі — 98,3 %</a:t>
          </a:r>
          <a:endParaRPr lang="uk-UA" sz="2400" dirty="0"/>
        </a:p>
      </dgm:t>
    </dgm:pt>
    <dgm:pt modelId="{A4598F71-8CC4-40A4-8AB9-49A9AEDB7BB4}" type="parTrans" cxnId="{41FF7819-D4B4-413C-AC6A-88CE000645CB}">
      <dgm:prSet/>
      <dgm:spPr/>
      <dgm:t>
        <a:bodyPr/>
        <a:lstStyle/>
        <a:p>
          <a:endParaRPr lang="uk-UA"/>
        </a:p>
      </dgm:t>
    </dgm:pt>
    <dgm:pt modelId="{084CC83C-EEEF-425C-B7C5-64764493ACB2}" type="sibTrans" cxnId="{41FF7819-D4B4-413C-AC6A-88CE000645CB}">
      <dgm:prSet/>
      <dgm:spPr/>
      <dgm:t>
        <a:bodyPr/>
        <a:lstStyle/>
        <a:p>
          <a:endParaRPr lang="uk-UA"/>
        </a:p>
      </dgm:t>
    </dgm:pt>
    <dgm:pt modelId="{3A0F32CE-30EF-4ECB-B468-1561685CE68A}">
      <dgm:prSet custT="1"/>
      <dgm:spPr>
        <a:solidFill>
          <a:schemeClr val="accent5">
            <a:lumMod val="75000"/>
          </a:schemeClr>
        </a:solidFill>
        <a:ln>
          <a:solidFill>
            <a:schemeClr val="tx1">
              <a:alpha val="1000"/>
            </a:schemeClr>
          </a:solidFill>
        </a:ln>
        <a:effectLst>
          <a:glow rad="228600">
            <a:srgbClr val="FF0000">
              <a:alpha val="40000"/>
            </a:srgbClr>
          </a:glow>
        </a:effectLst>
      </dgm:spPr>
      <dgm:t>
        <a:bodyPr/>
        <a:lstStyle/>
        <a:p>
          <a:r>
            <a:rPr lang="uk-UA" sz="2400" b="0" i="0" dirty="0" smtClean="0"/>
            <a:t> Другого сорту — 98,4% </a:t>
          </a:r>
          <a:endParaRPr lang="uk-UA" sz="2400" dirty="0"/>
        </a:p>
      </dgm:t>
    </dgm:pt>
    <dgm:pt modelId="{5CEC0499-0024-4E5D-8DBC-36F41A595BA0}" type="parTrans" cxnId="{76AEAC02-931D-415E-A990-6E2A4B841117}">
      <dgm:prSet/>
      <dgm:spPr/>
      <dgm:t>
        <a:bodyPr/>
        <a:lstStyle/>
        <a:p>
          <a:endParaRPr lang="uk-UA"/>
        </a:p>
      </dgm:t>
    </dgm:pt>
    <dgm:pt modelId="{395756B8-5C79-426D-9172-34CD52F06581}" type="sibTrans" cxnId="{76AEAC02-931D-415E-A990-6E2A4B841117}">
      <dgm:prSet/>
      <dgm:spPr/>
      <dgm:t>
        <a:bodyPr/>
        <a:lstStyle/>
        <a:p>
          <a:endParaRPr lang="uk-UA"/>
        </a:p>
      </dgm:t>
    </dgm:pt>
    <dgm:pt modelId="{A0E6AFF6-58EE-4014-A851-DCBE178AEE31}">
      <dgm:prSet custT="1"/>
      <dgm:spPr>
        <a:solidFill>
          <a:schemeClr val="accent5">
            <a:lumMod val="75000"/>
          </a:schemeClr>
        </a:solidFill>
        <a:ln>
          <a:solidFill>
            <a:schemeClr val="tx1">
              <a:alpha val="1000"/>
            </a:schemeClr>
          </a:solidFill>
        </a:ln>
        <a:effectLst>
          <a:glow rad="228600">
            <a:srgbClr val="FF0000">
              <a:alpha val="40000"/>
            </a:srgbClr>
          </a:glow>
        </a:effectLst>
      </dgm:spPr>
      <dgm:t>
        <a:bodyPr/>
        <a:lstStyle/>
        <a:p>
          <a:r>
            <a:rPr lang="uk-UA" sz="2400" b="0" i="0" dirty="0" smtClean="0"/>
            <a:t>У ядриці першого сор­ту стандартом передбачено вміст доброякісного ядра 99,2 %</a:t>
          </a:r>
          <a:endParaRPr lang="uk-UA" sz="2400" dirty="0"/>
        </a:p>
      </dgm:t>
    </dgm:pt>
    <dgm:pt modelId="{557D5488-8F8B-4674-A758-47CB06A92B70}" type="parTrans" cxnId="{4C0DAC3D-D7DC-4A77-AF57-1BD68F600877}">
      <dgm:prSet/>
      <dgm:spPr/>
      <dgm:t>
        <a:bodyPr/>
        <a:lstStyle/>
        <a:p>
          <a:endParaRPr lang="uk-UA"/>
        </a:p>
      </dgm:t>
    </dgm:pt>
    <dgm:pt modelId="{ABA87F3C-A5A8-4461-9357-A7CFBFE2548B}" type="sibTrans" cxnId="{4C0DAC3D-D7DC-4A77-AF57-1BD68F600877}">
      <dgm:prSet/>
      <dgm:spPr/>
      <dgm:t>
        <a:bodyPr/>
        <a:lstStyle/>
        <a:p>
          <a:endParaRPr lang="uk-UA"/>
        </a:p>
      </dgm:t>
    </dgm:pt>
    <dgm:pt modelId="{2151499C-0F16-4437-86D5-AC6ECAC85209}" type="pres">
      <dgm:prSet presAssocID="{8B5424D0-14AB-4FDA-93D7-393296033B5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C0D5BBAF-9641-4FCD-AAFD-849F6A83087D}" type="pres">
      <dgm:prSet presAssocID="{9D9B872D-7B13-4959-B8EA-56D18C13CA68}" presName="vertOne" presStyleCnt="0"/>
      <dgm:spPr/>
    </dgm:pt>
    <dgm:pt modelId="{E39AE84C-BBAF-4798-B0EE-CF92AC3015D2}" type="pres">
      <dgm:prSet presAssocID="{9D9B872D-7B13-4959-B8EA-56D18C13CA68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16C7A38-49F5-4CD2-800D-BB618D83DF3D}" type="pres">
      <dgm:prSet presAssocID="{9D9B872D-7B13-4959-B8EA-56D18C13CA68}" presName="parTransOne" presStyleCnt="0"/>
      <dgm:spPr/>
    </dgm:pt>
    <dgm:pt modelId="{5FA4BA6A-28F4-4A9B-86B2-B64FC1257C56}" type="pres">
      <dgm:prSet presAssocID="{9D9B872D-7B13-4959-B8EA-56D18C13CA68}" presName="horzOne" presStyleCnt="0"/>
      <dgm:spPr/>
    </dgm:pt>
    <dgm:pt modelId="{E64EC4CF-595D-4B40-88EA-DCE545482BDF}" type="pres">
      <dgm:prSet presAssocID="{1E8CDEB2-7EB0-4DC3-8BB4-1116C9DF3BDF}" presName="vertTwo" presStyleCnt="0"/>
      <dgm:spPr/>
    </dgm:pt>
    <dgm:pt modelId="{92123214-076B-403B-8003-BC376D051DA7}" type="pres">
      <dgm:prSet presAssocID="{1E8CDEB2-7EB0-4DC3-8BB4-1116C9DF3BDF}" presName="txTwo" presStyleLbl="node2" presStyleIdx="0" presStyleCnt="2" custScaleX="109793" custLinFactNeighborX="-1128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108098E-2432-4994-A1F6-224B0F7C1F1E}" type="pres">
      <dgm:prSet presAssocID="{1E8CDEB2-7EB0-4DC3-8BB4-1116C9DF3BDF}" presName="parTransTwo" presStyleCnt="0"/>
      <dgm:spPr/>
    </dgm:pt>
    <dgm:pt modelId="{9124D654-CD2A-4B43-8EEC-7EA154D944EF}" type="pres">
      <dgm:prSet presAssocID="{1E8CDEB2-7EB0-4DC3-8BB4-1116C9DF3BDF}" presName="horzTwo" presStyleCnt="0"/>
      <dgm:spPr/>
    </dgm:pt>
    <dgm:pt modelId="{AC934D02-DC78-43E6-9649-8B115831A232}" type="pres">
      <dgm:prSet presAssocID="{A0E6AFF6-58EE-4014-A851-DCBE178AEE31}" presName="vertThree" presStyleCnt="0"/>
      <dgm:spPr/>
    </dgm:pt>
    <dgm:pt modelId="{07862882-2704-497D-8D90-51D7D642F196}" type="pres">
      <dgm:prSet presAssocID="{A0E6AFF6-58EE-4014-A851-DCBE178AEE31}" presName="txThree" presStyleLbl="node3" presStyleIdx="0" presStyleCnt="3" custScaleX="113879" custLinFactNeighborX="-16335" custLinFactNeighborY="-80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4EF990F-86B2-491E-BB2E-5D8F0AC1D671}" type="pres">
      <dgm:prSet presAssocID="{A0E6AFF6-58EE-4014-A851-DCBE178AEE31}" presName="horzThree" presStyleCnt="0"/>
      <dgm:spPr/>
    </dgm:pt>
    <dgm:pt modelId="{12F6220D-2B0D-40FE-8056-66922DC1A298}" type="pres">
      <dgm:prSet presAssocID="{ABA87F3C-A5A8-4461-9357-A7CFBFE2548B}" presName="sibSpaceThree" presStyleCnt="0"/>
      <dgm:spPr/>
    </dgm:pt>
    <dgm:pt modelId="{717FEEB0-7EA1-4945-92D3-BDF2D87CF5E5}" type="pres">
      <dgm:prSet presAssocID="{3A0F32CE-30EF-4ECB-B468-1561685CE68A}" presName="vertThree" presStyleCnt="0"/>
      <dgm:spPr/>
    </dgm:pt>
    <dgm:pt modelId="{F71B47EF-9C79-4A38-B214-EBF471E39CD0}" type="pres">
      <dgm:prSet presAssocID="{3A0F32CE-30EF-4ECB-B468-1561685CE68A}" presName="txThree" presStyleLbl="node3" presStyleIdx="1" presStyleCnt="3" custLinFactNeighborX="50941" custLinFactNeighborY="-140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79D49F1-6C36-492C-8AFC-004497850D4B}" type="pres">
      <dgm:prSet presAssocID="{3A0F32CE-30EF-4ECB-B468-1561685CE68A}" presName="horzThree" presStyleCnt="0"/>
      <dgm:spPr/>
    </dgm:pt>
    <dgm:pt modelId="{92564425-A584-4F58-940C-81E97E7A9240}" type="pres">
      <dgm:prSet presAssocID="{B3A8004B-EDC3-4B35-8436-C8FFF37383B9}" presName="sibSpaceTwo" presStyleCnt="0"/>
      <dgm:spPr/>
    </dgm:pt>
    <dgm:pt modelId="{05687C30-0EF0-4115-8ABE-49C56F61CCD7}" type="pres">
      <dgm:prSet presAssocID="{5A6C8E75-1792-46EB-AF17-F6A317C3E151}" presName="vertTwo" presStyleCnt="0"/>
      <dgm:spPr/>
    </dgm:pt>
    <dgm:pt modelId="{9E983994-0927-4CE9-A4E8-0009468A721F}" type="pres">
      <dgm:prSet presAssocID="{5A6C8E75-1792-46EB-AF17-F6A317C3E151}" presName="txTwo" presStyleLbl="node2" presStyleIdx="1" presStyleCnt="2" custScaleX="17604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00CCC55-E60A-45EE-ABE2-1B3A23A89640}" type="pres">
      <dgm:prSet presAssocID="{5A6C8E75-1792-46EB-AF17-F6A317C3E151}" presName="parTransTwo" presStyleCnt="0"/>
      <dgm:spPr/>
    </dgm:pt>
    <dgm:pt modelId="{F8854ECC-9F39-45ED-8180-4694AB567387}" type="pres">
      <dgm:prSet presAssocID="{5A6C8E75-1792-46EB-AF17-F6A317C3E151}" presName="horzTwo" presStyleCnt="0"/>
      <dgm:spPr/>
    </dgm:pt>
    <dgm:pt modelId="{186F0E19-CA2D-4E24-9293-35FBABBAC95F}" type="pres">
      <dgm:prSet presAssocID="{8213F70C-9ED0-4E65-9A14-E2820E9EE944}" presName="vertThree" presStyleCnt="0"/>
      <dgm:spPr/>
    </dgm:pt>
    <dgm:pt modelId="{ED22486B-9AEE-4341-8335-2CEBCFC0AAFD}" type="pres">
      <dgm:prSet presAssocID="{8213F70C-9ED0-4E65-9A14-E2820E9EE944}" presName="txThree" presStyleLbl="node3" presStyleIdx="2" presStyleCnt="3" custScaleX="115053" custLinFactNeighborX="48226" custLinFactNeighborY="183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EF641916-9EC6-4166-871F-DD443D8121F1}" type="pres">
      <dgm:prSet presAssocID="{8213F70C-9ED0-4E65-9A14-E2820E9EE944}" presName="horzThree" presStyleCnt="0"/>
      <dgm:spPr/>
    </dgm:pt>
  </dgm:ptLst>
  <dgm:cxnLst>
    <dgm:cxn modelId="{A73570D8-24FF-4D24-8E4B-DC03C69701D8}" srcId="{9D9B872D-7B13-4959-B8EA-56D18C13CA68}" destId="{1E8CDEB2-7EB0-4DC3-8BB4-1116C9DF3BDF}" srcOrd="0" destOrd="0" parTransId="{68B4910B-1627-4541-9A3D-5F66E3F8608F}" sibTransId="{B3A8004B-EDC3-4B35-8436-C8FFF37383B9}"/>
    <dgm:cxn modelId="{830D7F0E-12E2-4698-B943-9C0AF58BD2C9}" type="presOf" srcId="{9D9B872D-7B13-4959-B8EA-56D18C13CA68}" destId="{E39AE84C-BBAF-4798-B0EE-CF92AC3015D2}" srcOrd="0" destOrd="0" presId="urn:microsoft.com/office/officeart/2005/8/layout/hierarchy4"/>
    <dgm:cxn modelId="{41FF7819-D4B4-413C-AC6A-88CE000645CB}" srcId="{5A6C8E75-1792-46EB-AF17-F6A317C3E151}" destId="{8213F70C-9ED0-4E65-9A14-E2820E9EE944}" srcOrd="0" destOrd="0" parTransId="{A4598F71-8CC4-40A4-8AB9-49A9AEDB7BB4}" sibTransId="{084CC83C-EEEF-425C-B7C5-64764493ACB2}"/>
    <dgm:cxn modelId="{3D6D1513-AF41-4217-8FCE-DB11939CA7C8}" type="presOf" srcId="{8213F70C-9ED0-4E65-9A14-E2820E9EE944}" destId="{ED22486B-9AEE-4341-8335-2CEBCFC0AAFD}" srcOrd="0" destOrd="0" presId="urn:microsoft.com/office/officeart/2005/8/layout/hierarchy4"/>
    <dgm:cxn modelId="{40F71079-A0B6-4117-8B24-7C7D2CF1C85F}" srcId="{8B5424D0-14AB-4FDA-93D7-393296033B59}" destId="{9D9B872D-7B13-4959-B8EA-56D18C13CA68}" srcOrd="0" destOrd="0" parTransId="{C946E730-A578-403D-B951-ABB4A6F58CF6}" sibTransId="{EBE7607B-84DF-4018-8C73-1C0EAE664C07}"/>
    <dgm:cxn modelId="{5BBAF6D1-4C15-4CC0-A2A7-2FB27A5C7A82}" type="presOf" srcId="{A0E6AFF6-58EE-4014-A851-DCBE178AEE31}" destId="{07862882-2704-497D-8D90-51D7D642F196}" srcOrd="0" destOrd="0" presId="urn:microsoft.com/office/officeart/2005/8/layout/hierarchy4"/>
    <dgm:cxn modelId="{76AEAC02-931D-415E-A990-6E2A4B841117}" srcId="{1E8CDEB2-7EB0-4DC3-8BB4-1116C9DF3BDF}" destId="{3A0F32CE-30EF-4ECB-B468-1561685CE68A}" srcOrd="1" destOrd="0" parTransId="{5CEC0499-0024-4E5D-8DBC-36F41A595BA0}" sibTransId="{395756B8-5C79-426D-9172-34CD52F06581}"/>
    <dgm:cxn modelId="{BC0C2F38-3EDC-4BB7-A717-F9C8274DFDFC}" type="presOf" srcId="{1E8CDEB2-7EB0-4DC3-8BB4-1116C9DF3BDF}" destId="{92123214-076B-403B-8003-BC376D051DA7}" srcOrd="0" destOrd="0" presId="urn:microsoft.com/office/officeart/2005/8/layout/hierarchy4"/>
    <dgm:cxn modelId="{178E842F-2181-412C-82EA-BF8695CA6E92}" srcId="{9D9B872D-7B13-4959-B8EA-56D18C13CA68}" destId="{5A6C8E75-1792-46EB-AF17-F6A317C3E151}" srcOrd="1" destOrd="0" parTransId="{C3BA907C-7820-49FF-8B74-92E3A850D7CA}" sibTransId="{8CC7496D-FFA8-4419-960A-1E8D1E78292C}"/>
    <dgm:cxn modelId="{1553658E-5173-4655-B4FC-6F9173A4AAB3}" type="presOf" srcId="{8B5424D0-14AB-4FDA-93D7-393296033B59}" destId="{2151499C-0F16-4437-86D5-AC6ECAC85209}" srcOrd="0" destOrd="0" presId="urn:microsoft.com/office/officeart/2005/8/layout/hierarchy4"/>
    <dgm:cxn modelId="{3C376E10-D4A1-47EF-97B5-335E883855F8}" type="presOf" srcId="{5A6C8E75-1792-46EB-AF17-F6A317C3E151}" destId="{9E983994-0927-4CE9-A4E8-0009468A721F}" srcOrd="0" destOrd="0" presId="urn:microsoft.com/office/officeart/2005/8/layout/hierarchy4"/>
    <dgm:cxn modelId="{4C0DAC3D-D7DC-4A77-AF57-1BD68F600877}" srcId="{1E8CDEB2-7EB0-4DC3-8BB4-1116C9DF3BDF}" destId="{A0E6AFF6-58EE-4014-A851-DCBE178AEE31}" srcOrd="0" destOrd="0" parTransId="{557D5488-8F8B-4674-A758-47CB06A92B70}" sibTransId="{ABA87F3C-A5A8-4461-9357-A7CFBFE2548B}"/>
    <dgm:cxn modelId="{856CF61A-174C-43BB-BB68-9EC7EAC77928}" type="presOf" srcId="{3A0F32CE-30EF-4ECB-B468-1561685CE68A}" destId="{F71B47EF-9C79-4A38-B214-EBF471E39CD0}" srcOrd="0" destOrd="0" presId="urn:microsoft.com/office/officeart/2005/8/layout/hierarchy4"/>
    <dgm:cxn modelId="{DE956FF6-0233-416D-9D46-9D7F818D1262}" type="presParOf" srcId="{2151499C-0F16-4437-86D5-AC6ECAC85209}" destId="{C0D5BBAF-9641-4FCD-AAFD-849F6A83087D}" srcOrd="0" destOrd="0" presId="urn:microsoft.com/office/officeart/2005/8/layout/hierarchy4"/>
    <dgm:cxn modelId="{9C8D2A93-00F1-4492-9187-75BD2002A3DE}" type="presParOf" srcId="{C0D5BBAF-9641-4FCD-AAFD-849F6A83087D}" destId="{E39AE84C-BBAF-4798-B0EE-CF92AC3015D2}" srcOrd="0" destOrd="0" presId="urn:microsoft.com/office/officeart/2005/8/layout/hierarchy4"/>
    <dgm:cxn modelId="{FA4ABD7C-339F-4E9D-A7D7-F2A324DC288C}" type="presParOf" srcId="{C0D5BBAF-9641-4FCD-AAFD-849F6A83087D}" destId="{916C7A38-49F5-4CD2-800D-BB618D83DF3D}" srcOrd="1" destOrd="0" presId="urn:microsoft.com/office/officeart/2005/8/layout/hierarchy4"/>
    <dgm:cxn modelId="{7331D000-ACD3-4825-9B43-EAFD74E8C9E4}" type="presParOf" srcId="{C0D5BBAF-9641-4FCD-AAFD-849F6A83087D}" destId="{5FA4BA6A-28F4-4A9B-86B2-B64FC1257C56}" srcOrd="2" destOrd="0" presId="urn:microsoft.com/office/officeart/2005/8/layout/hierarchy4"/>
    <dgm:cxn modelId="{BD7647D0-04CE-4EBA-88E2-DA2D0B9DBFD0}" type="presParOf" srcId="{5FA4BA6A-28F4-4A9B-86B2-B64FC1257C56}" destId="{E64EC4CF-595D-4B40-88EA-DCE545482BDF}" srcOrd="0" destOrd="0" presId="urn:microsoft.com/office/officeart/2005/8/layout/hierarchy4"/>
    <dgm:cxn modelId="{4DD07872-8EB0-4CDD-B0DF-5936F39BEE4B}" type="presParOf" srcId="{E64EC4CF-595D-4B40-88EA-DCE545482BDF}" destId="{92123214-076B-403B-8003-BC376D051DA7}" srcOrd="0" destOrd="0" presId="urn:microsoft.com/office/officeart/2005/8/layout/hierarchy4"/>
    <dgm:cxn modelId="{8CB682BC-37EC-4B90-922C-71AD78B0CD7D}" type="presParOf" srcId="{E64EC4CF-595D-4B40-88EA-DCE545482BDF}" destId="{7108098E-2432-4994-A1F6-224B0F7C1F1E}" srcOrd="1" destOrd="0" presId="urn:microsoft.com/office/officeart/2005/8/layout/hierarchy4"/>
    <dgm:cxn modelId="{5E692DEA-E95A-443B-A511-E2F66F588223}" type="presParOf" srcId="{E64EC4CF-595D-4B40-88EA-DCE545482BDF}" destId="{9124D654-CD2A-4B43-8EEC-7EA154D944EF}" srcOrd="2" destOrd="0" presId="urn:microsoft.com/office/officeart/2005/8/layout/hierarchy4"/>
    <dgm:cxn modelId="{53E7D93B-6A12-40D4-8106-69A361B0AEFC}" type="presParOf" srcId="{9124D654-CD2A-4B43-8EEC-7EA154D944EF}" destId="{AC934D02-DC78-43E6-9649-8B115831A232}" srcOrd="0" destOrd="0" presId="urn:microsoft.com/office/officeart/2005/8/layout/hierarchy4"/>
    <dgm:cxn modelId="{E28405CD-F262-4E21-9128-6E638AA582F9}" type="presParOf" srcId="{AC934D02-DC78-43E6-9649-8B115831A232}" destId="{07862882-2704-497D-8D90-51D7D642F196}" srcOrd="0" destOrd="0" presId="urn:microsoft.com/office/officeart/2005/8/layout/hierarchy4"/>
    <dgm:cxn modelId="{089371F1-11A9-42EB-ACD8-A2285BB10796}" type="presParOf" srcId="{AC934D02-DC78-43E6-9649-8B115831A232}" destId="{A4EF990F-86B2-491E-BB2E-5D8F0AC1D671}" srcOrd="1" destOrd="0" presId="urn:microsoft.com/office/officeart/2005/8/layout/hierarchy4"/>
    <dgm:cxn modelId="{5B73C1D5-E62B-41C0-9419-610D2E608A99}" type="presParOf" srcId="{9124D654-CD2A-4B43-8EEC-7EA154D944EF}" destId="{12F6220D-2B0D-40FE-8056-66922DC1A298}" srcOrd="1" destOrd="0" presId="urn:microsoft.com/office/officeart/2005/8/layout/hierarchy4"/>
    <dgm:cxn modelId="{AB34AF76-0BC9-44B0-8DAF-1CF5280F1B47}" type="presParOf" srcId="{9124D654-CD2A-4B43-8EEC-7EA154D944EF}" destId="{717FEEB0-7EA1-4945-92D3-BDF2D87CF5E5}" srcOrd="2" destOrd="0" presId="urn:microsoft.com/office/officeart/2005/8/layout/hierarchy4"/>
    <dgm:cxn modelId="{C0A7CEF7-3477-475C-8663-AF7198E99740}" type="presParOf" srcId="{717FEEB0-7EA1-4945-92D3-BDF2D87CF5E5}" destId="{F71B47EF-9C79-4A38-B214-EBF471E39CD0}" srcOrd="0" destOrd="0" presId="urn:microsoft.com/office/officeart/2005/8/layout/hierarchy4"/>
    <dgm:cxn modelId="{ECD4613A-8FC7-4205-ABC3-8CDA647340F9}" type="presParOf" srcId="{717FEEB0-7EA1-4945-92D3-BDF2D87CF5E5}" destId="{079D49F1-6C36-492C-8AFC-004497850D4B}" srcOrd="1" destOrd="0" presId="urn:microsoft.com/office/officeart/2005/8/layout/hierarchy4"/>
    <dgm:cxn modelId="{5F4BD7C4-AA0B-451A-B5AF-EC000207A828}" type="presParOf" srcId="{5FA4BA6A-28F4-4A9B-86B2-B64FC1257C56}" destId="{92564425-A584-4F58-940C-81E97E7A9240}" srcOrd="1" destOrd="0" presId="urn:microsoft.com/office/officeart/2005/8/layout/hierarchy4"/>
    <dgm:cxn modelId="{06AAB6D2-6470-4052-ADB1-DD7AB0146A4B}" type="presParOf" srcId="{5FA4BA6A-28F4-4A9B-86B2-B64FC1257C56}" destId="{05687C30-0EF0-4115-8ABE-49C56F61CCD7}" srcOrd="2" destOrd="0" presId="urn:microsoft.com/office/officeart/2005/8/layout/hierarchy4"/>
    <dgm:cxn modelId="{7F780016-D41C-4C8D-8AD9-BF61A96567C0}" type="presParOf" srcId="{05687C30-0EF0-4115-8ABE-49C56F61CCD7}" destId="{9E983994-0927-4CE9-A4E8-0009468A721F}" srcOrd="0" destOrd="0" presId="urn:microsoft.com/office/officeart/2005/8/layout/hierarchy4"/>
    <dgm:cxn modelId="{7332D80E-3789-4D46-B7AE-C6B58428C480}" type="presParOf" srcId="{05687C30-0EF0-4115-8ABE-49C56F61CCD7}" destId="{F00CCC55-E60A-45EE-ABE2-1B3A23A89640}" srcOrd="1" destOrd="0" presId="urn:microsoft.com/office/officeart/2005/8/layout/hierarchy4"/>
    <dgm:cxn modelId="{EDA5B3EA-A1DC-4ED3-9817-A42F89CFCBF9}" type="presParOf" srcId="{05687C30-0EF0-4115-8ABE-49C56F61CCD7}" destId="{F8854ECC-9F39-45ED-8180-4694AB567387}" srcOrd="2" destOrd="0" presId="urn:microsoft.com/office/officeart/2005/8/layout/hierarchy4"/>
    <dgm:cxn modelId="{59567D42-1249-436E-9579-C8F3D6FDFD99}" type="presParOf" srcId="{F8854ECC-9F39-45ED-8180-4694AB567387}" destId="{186F0E19-CA2D-4E24-9293-35FBABBAC95F}" srcOrd="0" destOrd="0" presId="urn:microsoft.com/office/officeart/2005/8/layout/hierarchy4"/>
    <dgm:cxn modelId="{0FAF33C3-2413-4641-B64E-2E1E10F53A4E}" type="presParOf" srcId="{186F0E19-CA2D-4E24-9293-35FBABBAC95F}" destId="{ED22486B-9AEE-4341-8335-2CEBCFC0AAFD}" srcOrd="0" destOrd="0" presId="urn:microsoft.com/office/officeart/2005/8/layout/hierarchy4"/>
    <dgm:cxn modelId="{ED96815B-3536-4C8A-9CD3-2217639B24EC}" type="presParOf" srcId="{186F0E19-CA2D-4E24-9293-35FBABBAC95F}" destId="{EF641916-9EC6-4166-871F-DD443D8121F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9B0791-DF35-479C-B168-3C4D4DEB41AC}">
      <dsp:nvSpPr>
        <dsp:cNvPr id="0" name=""/>
        <dsp:cNvSpPr/>
      </dsp:nvSpPr>
      <dsp:spPr>
        <a:xfrm>
          <a:off x="0" y="0"/>
          <a:ext cx="8128000" cy="2369895"/>
        </a:xfrm>
        <a:prstGeom prst="roundRect">
          <a:avLst/>
        </a:prstGeom>
        <a:solidFill>
          <a:srgbClr val="FF0000"/>
        </a:solidFill>
        <a:ln>
          <a:noFill/>
        </a:ln>
        <a:effectLst>
          <a:glow rad="1905000">
            <a:schemeClr val="accent5">
              <a:satMod val="175000"/>
              <a:alpha val="40000"/>
            </a:schemeClr>
          </a:glow>
        </a:effectLst>
        <a:scene3d>
          <a:camera prst="perspectiveBelow"/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0" i="0" u="none" kern="1200" dirty="0" smtClean="0">
              <a:solidFill>
                <a:schemeClr val="bg1"/>
              </a:solidFill>
            </a:rPr>
            <a:t>Крупи (крупа) — харчовий продукт, який являє собою ціле або подрібнене зерно, яке повністю або частково звільнене від оболонок, алейронового шару, зародка</a:t>
          </a:r>
          <a:r>
            <a:rPr lang="uk-UA" sz="2800" b="0" i="0" kern="1200" dirty="0" smtClean="0">
              <a:solidFill>
                <a:schemeClr val="bg1"/>
              </a:solidFill>
            </a:rPr>
            <a:t>.</a:t>
          </a:r>
          <a:endParaRPr lang="uk-UA" sz="2800" kern="1200" dirty="0">
            <a:solidFill>
              <a:schemeClr val="bg1"/>
            </a:solidFill>
          </a:endParaRPr>
        </a:p>
      </dsp:txBody>
      <dsp:txXfrm>
        <a:off x="0" y="0"/>
        <a:ext cx="8128000" cy="2369895"/>
      </dsp:txXfrm>
    </dsp:sp>
    <dsp:sp modelId="{C9605F1B-D1B3-4607-9055-F7CA7AFDD4C2}">
      <dsp:nvSpPr>
        <dsp:cNvPr id="0" name=""/>
        <dsp:cNvSpPr/>
      </dsp:nvSpPr>
      <dsp:spPr>
        <a:xfrm>
          <a:off x="0" y="2388150"/>
          <a:ext cx="8128000" cy="100626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10160" rIns="56896" bIns="10160" numCol="1" spcCol="1270" anchor="t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uk-UA" sz="600" kern="1200" dirty="0"/>
        </a:p>
      </dsp:txBody>
      <dsp:txXfrm>
        <a:off x="0" y="2388150"/>
        <a:ext cx="8128000" cy="100626"/>
      </dsp:txXfrm>
    </dsp:sp>
    <dsp:sp modelId="{CDB28F5B-5D60-4962-8E19-BCAF037AE17C}">
      <dsp:nvSpPr>
        <dsp:cNvPr id="0" name=""/>
        <dsp:cNvSpPr/>
      </dsp:nvSpPr>
      <dsp:spPr>
        <a:xfrm>
          <a:off x="0" y="2488777"/>
          <a:ext cx="8128000" cy="2637741"/>
        </a:xfrm>
        <a:prstGeom prst="round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glow rad="1905000">
            <a:srgbClr val="FF0000">
              <a:alpha val="40000"/>
            </a:srgbClr>
          </a:glow>
        </a:effectLst>
        <a:scene3d>
          <a:camera prst="perspectiveAbove"/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i="0" kern="1200" dirty="0" err="1" smtClean="0">
              <a:solidFill>
                <a:schemeClr val="bg1"/>
              </a:solidFill>
            </a:rPr>
            <a:t>Круп'яні</a:t>
          </a:r>
          <a:r>
            <a:rPr lang="ru-RU" sz="2800" b="0" i="0" kern="1200" dirty="0" smtClean="0">
              <a:solidFill>
                <a:schemeClr val="bg1"/>
              </a:solidFill>
            </a:rPr>
            <a:t> </a:t>
          </a:r>
          <a:r>
            <a:rPr lang="ru-RU" sz="2800" b="0" i="0" kern="1200" dirty="0" err="1" smtClean="0">
              <a:solidFill>
                <a:schemeClr val="bg1"/>
              </a:solidFill>
            </a:rPr>
            <a:t>культýри</a:t>
          </a:r>
          <a:r>
            <a:rPr lang="ru-RU" sz="2800" b="0" i="0" kern="1200" dirty="0" smtClean="0">
              <a:solidFill>
                <a:schemeClr val="bg1"/>
              </a:solidFill>
            </a:rPr>
            <a:t> — </a:t>
          </a:r>
          <a:r>
            <a:rPr lang="ru-RU" sz="2800" b="0" i="0" kern="1200" dirty="0" err="1" smtClean="0">
              <a:solidFill>
                <a:schemeClr val="bg1"/>
              </a:solidFill>
            </a:rPr>
            <a:t>зернові</a:t>
          </a:r>
          <a:r>
            <a:rPr lang="ru-RU" sz="2800" b="0" i="0" kern="1200" dirty="0" smtClean="0">
              <a:solidFill>
                <a:schemeClr val="bg1"/>
              </a:solidFill>
            </a:rPr>
            <a:t> </a:t>
          </a:r>
          <a:r>
            <a:rPr lang="ru-RU" sz="2800" b="0" i="0" kern="1200" dirty="0" err="1" smtClean="0">
              <a:solidFill>
                <a:schemeClr val="bg1"/>
              </a:solidFill>
            </a:rPr>
            <a:t>культури</a:t>
          </a:r>
          <a:r>
            <a:rPr lang="ru-RU" sz="2800" b="0" i="0" kern="1200" dirty="0" smtClean="0">
              <a:solidFill>
                <a:schemeClr val="bg1"/>
              </a:solidFill>
            </a:rPr>
            <a:t>, зерно </a:t>
          </a:r>
          <a:r>
            <a:rPr lang="ru-RU" sz="2800" b="0" i="0" kern="1200" dirty="0" err="1" smtClean="0">
              <a:solidFill>
                <a:schemeClr val="bg1"/>
              </a:solidFill>
            </a:rPr>
            <a:t>яких</a:t>
          </a:r>
          <a:r>
            <a:rPr lang="ru-RU" sz="2800" b="0" i="0" kern="1200" dirty="0" smtClean="0">
              <a:solidFill>
                <a:schemeClr val="bg1"/>
              </a:solidFill>
            </a:rPr>
            <a:t> </a:t>
          </a:r>
          <a:r>
            <a:rPr lang="ru-RU" sz="2800" b="0" i="0" kern="1200" dirty="0" err="1" smtClean="0">
              <a:solidFill>
                <a:schemeClr val="bg1"/>
              </a:solidFill>
            </a:rPr>
            <a:t>використовується</a:t>
          </a:r>
          <a:r>
            <a:rPr lang="ru-RU" sz="2800" b="0" i="0" kern="1200" dirty="0" smtClean="0">
              <a:solidFill>
                <a:schemeClr val="bg1"/>
              </a:solidFill>
            </a:rPr>
            <a:t>, як правило, для </a:t>
          </a:r>
          <a:r>
            <a:rPr lang="ru-RU" sz="2800" b="0" i="0" kern="1200" dirty="0" err="1" smtClean="0">
              <a:solidFill>
                <a:schemeClr val="bg1"/>
              </a:solidFill>
            </a:rPr>
            <a:t>виробництва</a:t>
          </a:r>
          <a:r>
            <a:rPr lang="ru-RU" sz="2800" b="0" i="0" kern="1200" dirty="0" smtClean="0">
              <a:solidFill>
                <a:schemeClr val="bg1"/>
              </a:solidFill>
            </a:rPr>
            <a:t> </a:t>
          </a:r>
          <a:r>
            <a:rPr lang="ru-RU" sz="2800" b="0" i="0" kern="1200" dirty="0" err="1" smtClean="0">
              <a:solidFill>
                <a:schemeClr val="bg1"/>
              </a:solidFill>
            </a:rPr>
            <a:t>крупи</a:t>
          </a:r>
          <a:r>
            <a:rPr lang="ru-RU" sz="2800" b="0" i="0" kern="1200" dirty="0" smtClean="0">
              <a:solidFill>
                <a:schemeClr val="bg1"/>
              </a:solidFill>
            </a:rPr>
            <a:t>. </a:t>
          </a:r>
          <a:r>
            <a:rPr lang="ru-RU" sz="2800" b="0" i="0" kern="1200" dirty="0" err="1" smtClean="0">
              <a:solidFill>
                <a:schemeClr val="bg1"/>
              </a:solidFill>
            </a:rPr>
            <a:t>Більшість</a:t>
          </a:r>
          <a:r>
            <a:rPr lang="ru-RU" sz="2800" b="0" i="0" kern="1200" dirty="0" smtClean="0">
              <a:solidFill>
                <a:schemeClr val="bg1"/>
              </a:solidFill>
            </a:rPr>
            <a:t> </a:t>
          </a:r>
          <a:r>
            <a:rPr lang="ru-RU" sz="2800" b="0" i="0" kern="1200" dirty="0" err="1" smtClean="0">
              <a:solidFill>
                <a:schemeClr val="bg1"/>
              </a:solidFill>
            </a:rPr>
            <a:t>круп'яних</a:t>
          </a:r>
          <a:r>
            <a:rPr lang="ru-RU" sz="2800" b="0" i="0" kern="1200" dirty="0" smtClean="0">
              <a:solidFill>
                <a:schemeClr val="bg1"/>
              </a:solidFill>
            </a:rPr>
            <a:t> культур — </a:t>
          </a:r>
          <a:r>
            <a:rPr lang="ru-RU" sz="2800" b="0" i="0" kern="1200" dirty="0" err="1" smtClean="0">
              <a:solidFill>
                <a:schemeClr val="bg1"/>
              </a:solidFill>
            </a:rPr>
            <a:t>рослини</a:t>
          </a:r>
          <a:r>
            <a:rPr lang="ru-RU" sz="2800" b="0" i="0" kern="1200" dirty="0" smtClean="0">
              <a:solidFill>
                <a:schemeClr val="bg1"/>
              </a:solidFill>
            </a:rPr>
            <a:t> </a:t>
          </a:r>
          <a:r>
            <a:rPr lang="ru-RU" sz="2800" b="0" i="0" kern="1200" dirty="0" err="1" smtClean="0">
              <a:solidFill>
                <a:schemeClr val="bg1"/>
              </a:solidFill>
            </a:rPr>
            <a:t>родини</a:t>
          </a:r>
          <a:r>
            <a:rPr lang="ru-RU" sz="2800" b="0" i="0" kern="1200" dirty="0" smtClean="0">
              <a:solidFill>
                <a:schemeClr val="bg1"/>
              </a:solidFill>
            </a:rPr>
            <a:t> </a:t>
          </a:r>
          <a:r>
            <a:rPr lang="ru-RU" sz="2800" b="0" i="0" kern="1200" dirty="0" err="1" smtClean="0">
              <a:solidFill>
                <a:schemeClr val="bg1"/>
              </a:solidFill>
            </a:rPr>
            <a:t>злаків</a:t>
          </a:r>
          <a:r>
            <a:rPr lang="ru-RU" sz="2800" b="0" i="0" kern="1200" dirty="0" smtClean="0">
              <a:solidFill>
                <a:schemeClr val="bg1"/>
              </a:solidFill>
            </a:rPr>
            <a:t>.</a:t>
          </a:r>
          <a:endParaRPr lang="uk-UA" sz="2800" kern="1200" dirty="0">
            <a:solidFill>
              <a:schemeClr val="bg1"/>
            </a:solidFill>
          </a:endParaRPr>
        </a:p>
      </dsp:txBody>
      <dsp:txXfrm>
        <a:off x="0" y="2488777"/>
        <a:ext cx="8128000" cy="2637741"/>
      </dsp:txXfrm>
    </dsp:sp>
    <dsp:sp modelId="{806C8DB4-2D44-403F-94F2-E84A91FEA45C}">
      <dsp:nvSpPr>
        <dsp:cNvPr id="0" name=""/>
        <dsp:cNvSpPr/>
      </dsp:nvSpPr>
      <dsp:spPr>
        <a:xfrm>
          <a:off x="0" y="5126518"/>
          <a:ext cx="8128000" cy="52992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10160" rIns="56896" bIns="10160" numCol="1" spcCol="1270" anchor="t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uk-UA" sz="600" kern="1200" dirty="0"/>
        </a:p>
      </dsp:txBody>
      <dsp:txXfrm>
        <a:off x="0" y="5126518"/>
        <a:ext cx="8128000" cy="52992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8D451B-0271-4C28-8864-292451150F46}">
      <dsp:nvSpPr>
        <dsp:cNvPr id="0" name=""/>
        <dsp:cNvSpPr/>
      </dsp:nvSpPr>
      <dsp:spPr>
        <a:xfrm>
          <a:off x="0" y="0"/>
          <a:ext cx="11556125" cy="2859076"/>
        </a:xfrm>
        <a:prstGeom prst="roundRect">
          <a:avLst>
            <a:gd name="adj" fmla="val 10000"/>
          </a:avLst>
        </a:prstGeom>
        <a:solidFill>
          <a:srgbClr val="FF0000">
            <a:alpha val="30000"/>
          </a:srgbClr>
        </a:solidFill>
        <a:ln w="25400" cap="flat" cmpd="sng" algn="ctr">
          <a:solidFill>
            <a:schemeClr val="bg1">
              <a:alpha val="1000"/>
            </a:schemeClr>
          </a:solidFill>
          <a:prstDash val="solid"/>
        </a:ln>
        <a:effectLst>
          <a:glow rad="1905000">
            <a:schemeClr val="accent5">
              <a:satMod val="175000"/>
              <a:alpha val="9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334124-4AE0-4E60-8D9C-F3FBDE9195F8}">
      <dsp:nvSpPr>
        <dsp:cNvPr id="0" name=""/>
        <dsp:cNvSpPr/>
      </dsp:nvSpPr>
      <dsp:spPr>
        <a:xfrm>
          <a:off x="353312" y="94658"/>
          <a:ext cx="5166428" cy="209665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32000" b="-32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2C8F9C-E1DD-4C76-8497-C111EC79E9A9}">
      <dsp:nvSpPr>
        <dsp:cNvPr id="0" name=""/>
        <dsp:cNvSpPr/>
      </dsp:nvSpPr>
      <dsp:spPr>
        <a:xfrm rot="10800000">
          <a:off x="353312" y="2346348"/>
          <a:ext cx="5166428" cy="4009960"/>
        </a:xfrm>
        <a:prstGeom prst="round2SameRect">
          <a:avLst>
            <a:gd name="adj1" fmla="val 10500"/>
            <a:gd name="adj2" fmla="val 0"/>
          </a:avLst>
        </a:prstGeom>
        <a:solidFill>
          <a:srgbClr val="FF0000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 val="1000"/>
            </a:schemeClr>
          </a:solidFill>
          <a:prstDash val="solid"/>
        </a:ln>
        <a:effectLst>
          <a:glow rad="228600">
            <a:schemeClr val="accent5">
              <a:lumMod val="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i="0" kern="1200" dirty="0" smtClean="0"/>
            <a:t>Для кожного виду крупи нормується вміст нелущених </a:t>
          </a:r>
          <a:r>
            <a:rPr lang="uk-UA" sz="2400" b="0" i="0" kern="1200" dirty="0" err="1" smtClean="0"/>
            <a:t>зерен</a:t>
          </a:r>
          <a:r>
            <a:rPr lang="uk-UA" sz="2400" b="0" i="0" kern="1200" dirty="0" smtClean="0"/>
            <a:t>, тоб­то не звільнених від квіткових (рис, просо, овес, ячмінь), плодових (гречка) і насіннєвих (горох) оболонок. Вони погіршують якість кру­пи, товарний вигляд та споживчі властивості, збільшують кількість незасвоюваної клітковини та зольних речовин.</a:t>
          </a:r>
          <a:endParaRPr lang="uk-UA" sz="2400" kern="1200" dirty="0"/>
        </a:p>
      </dsp:txBody>
      <dsp:txXfrm rot="10800000">
        <a:off x="353312" y="2346348"/>
        <a:ext cx="5166428" cy="4009960"/>
      </dsp:txXfrm>
    </dsp:sp>
    <dsp:sp modelId="{C4B79BE5-9566-4801-A9EE-59AC560C8CE5}">
      <dsp:nvSpPr>
        <dsp:cNvPr id="0" name=""/>
        <dsp:cNvSpPr/>
      </dsp:nvSpPr>
      <dsp:spPr>
        <a:xfrm>
          <a:off x="6036383" y="96047"/>
          <a:ext cx="5166428" cy="209665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9000" b="-9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F62B36-F7FC-4A88-BDCA-B0E3057F20C0}">
      <dsp:nvSpPr>
        <dsp:cNvPr id="0" name=""/>
        <dsp:cNvSpPr/>
      </dsp:nvSpPr>
      <dsp:spPr>
        <a:xfrm rot="10800000">
          <a:off x="6036383" y="2350515"/>
          <a:ext cx="5166428" cy="4004403"/>
        </a:xfrm>
        <a:prstGeom prst="round2SameRect">
          <a:avLst>
            <a:gd name="adj1" fmla="val 10500"/>
            <a:gd name="adj2" fmla="val 0"/>
          </a:avLst>
        </a:prstGeom>
        <a:solidFill>
          <a:srgbClr val="FF0000">
            <a:alpha val="80000"/>
          </a:srgbClr>
        </a:solidFill>
        <a:ln w="25400" cap="flat" cmpd="sng" algn="ctr">
          <a:solidFill>
            <a:schemeClr val="bg1">
              <a:alpha val="1000"/>
            </a:schemeClr>
          </a:solidFill>
          <a:prstDash val="solid"/>
        </a:ln>
        <a:effectLst>
          <a:glow rad="228600">
            <a:schemeClr val="accent5">
              <a:lumMod val="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i="0" kern="1200" dirty="0" smtClean="0"/>
            <a:t>Кулінарні властивості крупи оцінюють за якістю каші — за її ко­льором, смаком, структурою, тривалістю варіння, коефіцієнтом роз-</a:t>
          </a:r>
          <a:r>
            <a:rPr lang="uk-UA" sz="2400" b="0" i="0" kern="1200" dirty="0" err="1" smtClean="0"/>
            <a:t>варюваності</a:t>
          </a:r>
          <a:r>
            <a:rPr lang="uk-UA" sz="2400" b="0" i="0" kern="1200" dirty="0" smtClean="0"/>
            <a:t> (відношення об'єму каші до об'єму крупи до варіння), консистенцією (розсипчаста, в'язка)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kern="1200" dirty="0"/>
        </a:p>
      </dsp:txBody>
      <dsp:txXfrm rot="10800000">
        <a:off x="6036383" y="2350515"/>
        <a:ext cx="5166428" cy="4004403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FCF31E-6053-4AF6-8696-CCFD64A2787D}">
      <dsp:nvSpPr>
        <dsp:cNvPr id="0" name=""/>
        <dsp:cNvSpPr/>
      </dsp:nvSpPr>
      <dsp:spPr>
        <a:xfrm>
          <a:off x="234007" y="455009"/>
          <a:ext cx="5535115" cy="2928508"/>
        </a:xfrm>
        <a:prstGeom prst="rect">
          <a:avLst/>
        </a:prstGeom>
        <a:solidFill>
          <a:schemeClr val="accent5">
            <a:lumMod val="7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 val="1000"/>
            </a:schemeClr>
          </a:solidFill>
          <a:prstDash val="solid"/>
        </a:ln>
        <a:effectLst>
          <a:glow rad="228600">
            <a:srgbClr val="FF0000">
              <a:alpha val="40000"/>
            </a:srgb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1599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i="0" kern="1200" dirty="0" smtClean="0">
              <a:solidFill>
                <a:schemeClr val="bg1"/>
              </a:solidFill>
            </a:rPr>
            <a:t>Зберігання крупи має свої особливості. Розміри її часточок знач­но більші за часточки борошна. Крім того, вони менш щільні порів­няно із зерном через механічну дію на них під час переробки.</a:t>
          </a:r>
          <a:endParaRPr lang="uk-UA" sz="2400" kern="1200" dirty="0">
            <a:solidFill>
              <a:schemeClr val="bg1"/>
            </a:solidFill>
          </a:endParaRPr>
        </a:p>
      </dsp:txBody>
      <dsp:txXfrm>
        <a:off x="234007" y="455009"/>
        <a:ext cx="5535115" cy="2928508"/>
      </dsp:txXfrm>
    </dsp:sp>
    <dsp:sp modelId="{647A2F40-E301-4986-9714-0EFB235E0430}">
      <dsp:nvSpPr>
        <dsp:cNvPr id="0" name=""/>
        <dsp:cNvSpPr/>
      </dsp:nvSpPr>
      <dsp:spPr>
        <a:xfrm>
          <a:off x="3377" y="804553"/>
          <a:ext cx="1210806" cy="181620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63000" r="-6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5C759D-5675-41DF-839E-2826EB45BDE7}">
      <dsp:nvSpPr>
        <dsp:cNvPr id="0" name=""/>
        <dsp:cNvSpPr/>
      </dsp:nvSpPr>
      <dsp:spPr>
        <a:xfrm>
          <a:off x="6317175" y="471969"/>
          <a:ext cx="5535115" cy="2894588"/>
        </a:xfrm>
        <a:prstGeom prst="rect">
          <a:avLst/>
        </a:prstGeom>
        <a:solidFill>
          <a:schemeClr val="accent5">
            <a:lumMod val="7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 val="1000"/>
            </a:schemeClr>
          </a:solidFill>
          <a:prstDash val="solid"/>
        </a:ln>
        <a:effectLst>
          <a:glow rad="228600">
            <a:srgbClr val="FF0000">
              <a:alpha val="40000"/>
            </a:srgb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1599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i="0" kern="1200" dirty="0" smtClean="0">
              <a:solidFill>
                <a:schemeClr val="bg1"/>
              </a:solidFill>
            </a:rPr>
            <a:t>При зберіганні значно підвищується кислотність всіх видів круп, яка є показником якості (свіжості) крупи. Кислотність корелює з ки­слотним числом жиру та зміною смакових якостей каші.</a:t>
          </a:r>
          <a:endParaRPr lang="uk-UA" sz="2400" kern="1200" dirty="0">
            <a:solidFill>
              <a:schemeClr val="bg1"/>
            </a:solidFill>
          </a:endParaRPr>
        </a:p>
      </dsp:txBody>
      <dsp:txXfrm>
        <a:off x="6317175" y="471969"/>
        <a:ext cx="5535115" cy="2894588"/>
      </dsp:txXfrm>
    </dsp:sp>
    <dsp:sp modelId="{2B9173F0-6F8F-41B6-BF5B-9F4CAA9B7F65}">
      <dsp:nvSpPr>
        <dsp:cNvPr id="0" name=""/>
        <dsp:cNvSpPr/>
      </dsp:nvSpPr>
      <dsp:spPr>
        <a:xfrm>
          <a:off x="6086545" y="804553"/>
          <a:ext cx="1210806" cy="181620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80000" r="-8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E8ED6F-C739-4672-8640-B5CC1A08EA84}">
      <dsp:nvSpPr>
        <dsp:cNvPr id="0" name=""/>
        <dsp:cNvSpPr/>
      </dsp:nvSpPr>
      <dsp:spPr>
        <a:xfrm>
          <a:off x="3275591" y="3581475"/>
          <a:ext cx="5535115" cy="2490438"/>
        </a:xfrm>
        <a:prstGeom prst="rect">
          <a:avLst/>
        </a:prstGeom>
        <a:solidFill>
          <a:schemeClr val="accent5">
            <a:lumMod val="7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 val="5000"/>
            </a:schemeClr>
          </a:solidFill>
          <a:prstDash val="solid"/>
        </a:ln>
        <a:effectLst>
          <a:glow rad="228600">
            <a:srgbClr val="FF0000">
              <a:alpha val="40000"/>
            </a:srgb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1599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 err="1" smtClean="0">
              <a:solidFill>
                <a:schemeClr val="bg1"/>
              </a:solidFill>
            </a:rPr>
            <a:t>Зараженість</a:t>
          </a:r>
          <a:r>
            <a:rPr lang="ru-RU" sz="2400" b="0" i="0" kern="1200" dirty="0" smtClean="0">
              <a:solidFill>
                <a:schemeClr val="bg1"/>
              </a:solidFill>
            </a:rPr>
            <a:t> </a:t>
          </a:r>
          <a:r>
            <a:rPr lang="ru-RU" sz="2400" b="0" i="0" kern="1200" dirty="0" err="1" smtClean="0">
              <a:solidFill>
                <a:schemeClr val="bg1"/>
              </a:solidFill>
            </a:rPr>
            <a:t>шкідниками</a:t>
          </a:r>
          <a:r>
            <a:rPr lang="ru-RU" sz="2400" b="0" i="0" kern="1200" dirty="0" smtClean="0">
              <a:solidFill>
                <a:schemeClr val="bg1"/>
              </a:solidFill>
            </a:rPr>
            <a:t>, запах і смак </a:t>
          </a:r>
          <a:r>
            <a:rPr lang="ru-RU" sz="2400" b="0" i="0" kern="1200" dirty="0" err="1" smtClean="0">
              <a:solidFill>
                <a:schemeClr val="bg1"/>
              </a:solidFill>
            </a:rPr>
            <a:t>контролюють</a:t>
          </a:r>
          <a:r>
            <a:rPr lang="ru-RU" sz="2400" b="0" i="0" kern="1200" dirty="0" smtClean="0">
              <a:solidFill>
                <a:schemeClr val="bg1"/>
              </a:solidFill>
            </a:rPr>
            <a:t> раз на </a:t>
          </a:r>
          <a:r>
            <a:rPr lang="ru-RU" sz="2400" b="0" i="0" kern="1200" dirty="0" err="1" smtClean="0">
              <a:solidFill>
                <a:schemeClr val="bg1"/>
              </a:solidFill>
            </a:rPr>
            <a:t>мі­сяць</a:t>
          </a:r>
          <a:r>
            <a:rPr lang="ru-RU" sz="2400" b="0" i="0" kern="1200" dirty="0" smtClean="0">
              <a:solidFill>
                <a:schemeClr val="bg1"/>
              </a:solidFill>
            </a:rPr>
            <a:t> при </a:t>
          </a:r>
          <a:r>
            <a:rPr lang="ru-RU" sz="2400" b="0" i="0" kern="1200" dirty="0" err="1" smtClean="0">
              <a:solidFill>
                <a:schemeClr val="bg1"/>
              </a:solidFill>
            </a:rPr>
            <a:t>температурі</a:t>
          </a:r>
          <a:r>
            <a:rPr lang="ru-RU" sz="2400" b="0" i="0" kern="1200" dirty="0" smtClean="0">
              <a:solidFill>
                <a:schemeClr val="bg1"/>
              </a:solidFill>
            </a:rPr>
            <a:t> </a:t>
          </a:r>
          <a:r>
            <a:rPr lang="ru-RU" sz="2400" b="0" i="0" kern="1200" dirty="0" err="1" smtClean="0">
              <a:solidFill>
                <a:schemeClr val="bg1"/>
              </a:solidFill>
            </a:rPr>
            <a:t>нижче</a:t>
          </a:r>
          <a:r>
            <a:rPr lang="ru-RU" sz="2400" b="0" i="0" kern="1200" dirty="0" smtClean="0">
              <a:solidFill>
                <a:schemeClr val="bg1"/>
              </a:solidFill>
            </a:rPr>
            <a:t> 10 °С і раз на 15 </a:t>
          </a:r>
          <a:r>
            <a:rPr lang="ru-RU" sz="2400" b="0" i="0" kern="1200" dirty="0" err="1" smtClean="0">
              <a:solidFill>
                <a:schemeClr val="bg1"/>
              </a:solidFill>
            </a:rPr>
            <a:t>днів</a:t>
          </a:r>
          <a:r>
            <a:rPr lang="ru-RU" sz="2400" b="0" i="0" kern="1200" dirty="0" smtClean="0">
              <a:solidFill>
                <a:schemeClr val="bg1"/>
              </a:solidFill>
            </a:rPr>
            <a:t> при </a:t>
          </a:r>
          <a:r>
            <a:rPr lang="ru-RU" sz="2400" b="0" i="0" kern="1200" dirty="0" err="1" smtClean="0">
              <a:solidFill>
                <a:schemeClr val="bg1"/>
              </a:solidFill>
            </a:rPr>
            <a:t>температурі</a:t>
          </a:r>
          <a:r>
            <a:rPr lang="ru-RU" sz="2400" b="0" i="0" kern="1200" dirty="0" smtClean="0">
              <a:solidFill>
                <a:schemeClr val="bg1"/>
              </a:solidFill>
            </a:rPr>
            <a:t> </a:t>
          </a:r>
          <a:r>
            <a:rPr lang="ru-RU" sz="2400" b="0" i="0" kern="1200" dirty="0" err="1" smtClean="0">
              <a:solidFill>
                <a:schemeClr val="bg1"/>
              </a:solidFill>
            </a:rPr>
            <a:t>вище</a:t>
          </a:r>
          <a:r>
            <a:rPr lang="ru-RU" sz="2400" b="0" i="0" kern="1200" dirty="0" smtClean="0">
              <a:solidFill>
                <a:schemeClr val="bg1"/>
              </a:solidFill>
            </a:rPr>
            <a:t> 10 °С. </a:t>
          </a:r>
          <a:r>
            <a:rPr lang="ru-RU" sz="2400" b="0" i="0" kern="1200" dirty="0" err="1" smtClean="0">
              <a:solidFill>
                <a:schemeClr val="bg1"/>
              </a:solidFill>
            </a:rPr>
            <a:t>Вологість</a:t>
          </a:r>
          <a:r>
            <a:rPr lang="ru-RU" sz="2400" b="0" i="0" kern="1200" dirty="0" smtClean="0">
              <a:solidFill>
                <a:schemeClr val="bg1"/>
              </a:solidFill>
            </a:rPr>
            <a:t> </a:t>
          </a:r>
          <a:r>
            <a:rPr lang="ru-RU" sz="2400" b="0" i="0" kern="1200" dirty="0" err="1" smtClean="0">
              <a:solidFill>
                <a:schemeClr val="bg1"/>
              </a:solidFill>
            </a:rPr>
            <a:t>визначають</a:t>
          </a:r>
          <a:r>
            <a:rPr lang="ru-RU" sz="2400" b="0" i="0" kern="1200" dirty="0" smtClean="0">
              <a:solidFill>
                <a:schemeClr val="bg1"/>
              </a:solidFill>
            </a:rPr>
            <a:t> раз на </a:t>
          </a:r>
          <a:r>
            <a:rPr lang="ru-RU" sz="2400" b="0" i="0" kern="1200" dirty="0" err="1" smtClean="0">
              <a:solidFill>
                <a:schemeClr val="bg1"/>
              </a:solidFill>
            </a:rPr>
            <a:t>місяць</a:t>
          </a:r>
          <a:r>
            <a:rPr lang="ru-RU" sz="2400" b="0" i="0" kern="1200" dirty="0" smtClean="0">
              <a:solidFill>
                <a:schemeClr val="bg1"/>
              </a:solidFill>
            </a:rPr>
            <a:t>.</a:t>
          </a:r>
          <a:endParaRPr lang="uk-UA" sz="2400" kern="1200" dirty="0">
            <a:solidFill>
              <a:schemeClr val="bg1"/>
            </a:solidFill>
          </a:endParaRPr>
        </a:p>
      </dsp:txBody>
      <dsp:txXfrm>
        <a:off x="3275591" y="3581475"/>
        <a:ext cx="5535115" cy="2490438"/>
      </dsp:txXfrm>
    </dsp:sp>
    <dsp:sp modelId="{2CE937DA-AC4A-4059-8F0C-A69DC4CB2676}">
      <dsp:nvSpPr>
        <dsp:cNvPr id="0" name=""/>
        <dsp:cNvSpPr/>
      </dsp:nvSpPr>
      <dsp:spPr>
        <a:xfrm>
          <a:off x="3044961" y="3711984"/>
          <a:ext cx="1210806" cy="181620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50000" r="-5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D022DD-019C-4367-AB9E-B5D621F6FA08}">
      <dsp:nvSpPr>
        <dsp:cNvPr id="0" name=""/>
        <dsp:cNvSpPr/>
      </dsp:nvSpPr>
      <dsp:spPr>
        <a:xfrm rot="10800000">
          <a:off x="2727984" y="1459"/>
          <a:ext cx="8013323" cy="2838365"/>
        </a:xfrm>
        <a:prstGeom prst="homePlate">
          <a:avLst/>
        </a:prstGeom>
        <a:solidFill>
          <a:srgbClr val="FF0000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 val="1000"/>
            </a:schemeClr>
          </a:solidFill>
          <a:prstDash val="solid"/>
        </a:ln>
        <a:effectLst>
          <a:glow rad="228600">
            <a:schemeClr val="accent5">
              <a:lumMod val="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1640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0" i="0" kern="1200" dirty="0" smtClean="0"/>
            <a:t>Температуру і </a:t>
          </a:r>
          <a:r>
            <a:rPr lang="ru-RU" sz="2500" b="0" i="0" kern="1200" dirty="0" err="1" smtClean="0"/>
            <a:t>відносну</a:t>
          </a:r>
          <a:r>
            <a:rPr lang="ru-RU" sz="2500" b="0" i="0" kern="1200" dirty="0" smtClean="0"/>
            <a:t> </a:t>
          </a:r>
          <a:r>
            <a:rPr lang="ru-RU" sz="2500" b="0" i="0" kern="1200" dirty="0" err="1" smtClean="0"/>
            <a:t>вологість</a:t>
          </a:r>
          <a:r>
            <a:rPr lang="ru-RU" sz="2500" b="0" i="0" kern="1200" dirty="0" smtClean="0"/>
            <a:t> </a:t>
          </a:r>
          <a:r>
            <a:rPr lang="ru-RU" sz="2500" b="0" i="0" kern="1200" dirty="0" err="1" smtClean="0"/>
            <a:t>повітря</a:t>
          </a:r>
          <a:r>
            <a:rPr lang="ru-RU" sz="2500" b="0" i="0" kern="1200" dirty="0" smtClean="0"/>
            <a:t> на </a:t>
          </a:r>
          <a:r>
            <a:rPr lang="ru-RU" sz="2500" b="0" i="0" kern="1200" dirty="0" err="1" smtClean="0"/>
            <a:t>складі</a:t>
          </a:r>
          <a:r>
            <a:rPr lang="ru-RU" sz="2500" b="0" i="0" kern="1200" dirty="0" smtClean="0"/>
            <a:t> </a:t>
          </a:r>
          <a:r>
            <a:rPr lang="ru-RU" sz="2500" b="0" i="0" kern="1200" dirty="0" err="1" smtClean="0"/>
            <a:t>визначають</a:t>
          </a:r>
          <a:r>
            <a:rPr lang="ru-RU" sz="2500" b="0" i="0" kern="1200" dirty="0" smtClean="0"/>
            <a:t> на </a:t>
          </a:r>
          <a:r>
            <a:rPr lang="ru-RU" sz="2500" b="0" i="0" kern="1200" dirty="0" err="1" smtClean="0"/>
            <a:t>висоті</a:t>
          </a:r>
          <a:r>
            <a:rPr lang="ru-RU" sz="2500" b="0" i="0" kern="1200" dirty="0" smtClean="0"/>
            <a:t> 1,5 м </a:t>
          </a:r>
          <a:r>
            <a:rPr lang="ru-RU" sz="2500" b="0" i="0" kern="1200" dirty="0" err="1" smtClean="0"/>
            <a:t>від</a:t>
          </a:r>
          <a:r>
            <a:rPr lang="ru-RU" sz="2500" b="0" i="0" kern="1200" dirty="0" smtClean="0"/>
            <a:t> </a:t>
          </a:r>
          <a:r>
            <a:rPr lang="ru-RU" sz="2500" b="0" i="0" kern="1200" dirty="0" err="1" smtClean="0"/>
            <a:t>підлоги</a:t>
          </a:r>
          <a:r>
            <a:rPr lang="ru-RU" sz="2500" b="0" i="0" kern="1200" dirty="0" smtClean="0"/>
            <a:t>. Температуру </a:t>
          </a:r>
          <a:r>
            <a:rPr lang="ru-RU" sz="2500" b="0" i="0" kern="1200" dirty="0" err="1" smtClean="0"/>
            <a:t>перевіряють</a:t>
          </a:r>
          <a:r>
            <a:rPr lang="ru-RU" sz="2500" b="0" i="0" kern="1200" dirty="0" smtClean="0"/>
            <a:t> раз на </a:t>
          </a:r>
          <a:r>
            <a:rPr lang="ru-RU" sz="2500" b="0" i="0" kern="1200" dirty="0" err="1" smtClean="0"/>
            <a:t>тиж­день</a:t>
          </a:r>
          <a:r>
            <a:rPr lang="ru-RU" sz="2500" b="0" i="0" kern="1200" dirty="0" smtClean="0"/>
            <a:t>, а при систематичному </a:t>
          </a:r>
          <a:r>
            <a:rPr lang="ru-RU" sz="2500" b="0" i="0" kern="1200" dirty="0" err="1" smtClean="0"/>
            <a:t>провітрюванні</a:t>
          </a:r>
          <a:r>
            <a:rPr lang="ru-RU" sz="2500" b="0" i="0" kern="1200" dirty="0" smtClean="0"/>
            <a:t> — </a:t>
          </a:r>
          <a:r>
            <a:rPr lang="ru-RU" sz="2500" b="0" i="0" kern="1200" dirty="0" err="1" smtClean="0"/>
            <a:t>щодня</a:t>
          </a:r>
          <a:r>
            <a:rPr lang="ru-RU" sz="2500" b="0" i="0" kern="1200" dirty="0" smtClean="0"/>
            <a:t>.</a:t>
          </a:r>
        </a:p>
      </dsp:txBody>
      <dsp:txXfrm rot="10800000">
        <a:off x="2727984" y="1459"/>
        <a:ext cx="8013323" cy="2838365"/>
      </dsp:txXfrm>
    </dsp:sp>
    <dsp:sp modelId="{5C59F06A-3C9B-4740-815C-1FF374917F1D}">
      <dsp:nvSpPr>
        <dsp:cNvPr id="0" name=""/>
        <dsp:cNvSpPr/>
      </dsp:nvSpPr>
      <dsp:spPr>
        <a:xfrm>
          <a:off x="1308801" y="1459"/>
          <a:ext cx="2838365" cy="283836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 val="1000"/>
            </a:schemeClr>
          </a:solidFill>
          <a:prstDash val="solid"/>
        </a:ln>
        <a:effectLst>
          <a:glow rad="228600">
            <a:schemeClr val="accent5">
              <a:lumMod val="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2ABE49-E9DB-4EBD-B827-628D6F590CBA}">
      <dsp:nvSpPr>
        <dsp:cNvPr id="0" name=""/>
        <dsp:cNvSpPr/>
      </dsp:nvSpPr>
      <dsp:spPr>
        <a:xfrm rot="10800000">
          <a:off x="2727984" y="3687098"/>
          <a:ext cx="8013323" cy="2838365"/>
        </a:xfrm>
        <a:prstGeom prst="homePlate">
          <a:avLst/>
        </a:prstGeom>
        <a:solidFill>
          <a:srgbClr val="FF0000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 val="1000"/>
            </a:schemeClr>
          </a:solidFill>
          <a:prstDash val="solid"/>
        </a:ln>
        <a:effectLst>
          <a:glow rad="228600">
            <a:schemeClr val="accent5">
              <a:lumMod val="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1640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0" i="0" kern="1200" dirty="0" smtClean="0"/>
            <a:t>Температуру </a:t>
          </a:r>
          <a:r>
            <a:rPr lang="ru-RU" sz="2500" b="0" i="0" kern="1200" dirty="0" err="1" smtClean="0"/>
            <a:t>крупи</a:t>
          </a:r>
          <a:r>
            <a:rPr lang="ru-RU" sz="2500" b="0" i="0" kern="1200" dirty="0" smtClean="0"/>
            <a:t> </a:t>
          </a:r>
          <a:r>
            <a:rPr lang="ru-RU" sz="2500" b="0" i="0" kern="1200" dirty="0" err="1" smtClean="0"/>
            <a:t>вимірюють</a:t>
          </a:r>
          <a:r>
            <a:rPr lang="ru-RU" sz="2500" b="0" i="0" kern="1200" dirty="0" smtClean="0"/>
            <a:t> при </a:t>
          </a:r>
          <a:r>
            <a:rPr lang="ru-RU" sz="2500" b="0" i="0" kern="1200" dirty="0" err="1" smtClean="0"/>
            <a:t>її</a:t>
          </a:r>
          <a:r>
            <a:rPr lang="ru-RU" sz="2500" b="0" i="0" kern="1200" dirty="0" smtClean="0"/>
            <a:t> </a:t>
          </a:r>
          <a:r>
            <a:rPr lang="ru-RU" sz="2500" b="0" i="0" kern="1200" dirty="0" err="1" smtClean="0"/>
            <a:t>надходженні</a:t>
          </a:r>
          <a:r>
            <a:rPr lang="ru-RU" sz="2500" b="0" i="0" kern="1200" dirty="0" smtClean="0"/>
            <a:t> на склад, а </a:t>
          </a:r>
          <a:r>
            <a:rPr lang="ru-RU" sz="2500" b="0" i="0" kern="1200" dirty="0" err="1" smtClean="0"/>
            <a:t>потім</a:t>
          </a:r>
          <a:r>
            <a:rPr lang="ru-RU" sz="2500" b="0" i="0" kern="1200" dirty="0" smtClean="0"/>
            <a:t> раз на 15 </a:t>
          </a:r>
          <a:r>
            <a:rPr lang="ru-RU" sz="2500" b="0" i="0" kern="1200" dirty="0" err="1" smtClean="0"/>
            <a:t>днів</a:t>
          </a:r>
          <a:r>
            <a:rPr lang="ru-RU" sz="2500" b="0" i="0" kern="1200" dirty="0" smtClean="0"/>
            <a:t> при </a:t>
          </a:r>
          <a:r>
            <a:rPr lang="ru-RU" sz="2500" b="0" i="0" kern="1200" dirty="0" err="1" smtClean="0"/>
            <a:t>температурі</a:t>
          </a:r>
          <a:r>
            <a:rPr lang="ru-RU" sz="2500" b="0" i="0" kern="1200" dirty="0" smtClean="0"/>
            <a:t> </a:t>
          </a:r>
          <a:r>
            <a:rPr lang="ru-RU" sz="2500" b="0" i="0" kern="1200" dirty="0" err="1" smtClean="0"/>
            <a:t>повітря</a:t>
          </a:r>
          <a:r>
            <a:rPr lang="ru-RU" sz="2500" b="0" i="0" kern="1200" dirty="0" smtClean="0"/>
            <a:t> </a:t>
          </a:r>
          <a:r>
            <a:rPr lang="ru-RU" sz="2500" b="0" i="0" kern="1200" dirty="0" err="1" smtClean="0"/>
            <a:t>вище</a:t>
          </a:r>
          <a:r>
            <a:rPr lang="ru-RU" sz="2500" b="0" i="0" kern="1200" dirty="0" smtClean="0"/>
            <a:t> 10 °С і раз на </a:t>
          </a:r>
          <a:r>
            <a:rPr lang="ru-RU" sz="2500" b="0" i="0" kern="1200" dirty="0" err="1" smtClean="0"/>
            <a:t>місяць</a:t>
          </a:r>
          <a:r>
            <a:rPr lang="ru-RU" sz="2500" b="0" i="0" kern="1200" dirty="0" smtClean="0"/>
            <a:t> при </a:t>
          </a:r>
          <a:r>
            <a:rPr lang="ru-RU" sz="2500" b="0" i="0" kern="1200" dirty="0" err="1" smtClean="0"/>
            <a:t>температурі</a:t>
          </a:r>
          <a:r>
            <a:rPr lang="ru-RU" sz="2500" b="0" i="0" kern="1200" dirty="0" smtClean="0"/>
            <a:t> </a:t>
          </a:r>
          <a:r>
            <a:rPr lang="ru-RU" sz="2500" b="0" i="0" kern="1200" dirty="0" err="1" smtClean="0"/>
            <a:t>нижче</a:t>
          </a:r>
          <a:r>
            <a:rPr lang="ru-RU" sz="2500" b="0" i="0" kern="1200" dirty="0" smtClean="0"/>
            <a:t> 10 °С. При </a:t>
          </a:r>
          <a:r>
            <a:rPr lang="ru-RU" sz="2500" b="0" i="0" kern="1200" dirty="0" err="1" smtClean="0"/>
            <a:t>вологості</a:t>
          </a:r>
          <a:r>
            <a:rPr lang="ru-RU" sz="2500" b="0" i="0" kern="1200" dirty="0" smtClean="0"/>
            <a:t> </a:t>
          </a:r>
          <a:r>
            <a:rPr lang="ru-RU" sz="2500" b="0" i="0" kern="1200" dirty="0" err="1" smtClean="0"/>
            <a:t>крупи</a:t>
          </a:r>
          <a:r>
            <a:rPr lang="ru-RU" sz="2500" b="0" i="0" kern="1200" dirty="0" smtClean="0"/>
            <a:t> 14 — 15 % і </a:t>
          </a:r>
          <a:r>
            <a:rPr lang="ru-RU" sz="2500" b="0" i="0" kern="1200" dirty="0" err="1" smtClean="0"/>
            <a:t>температурі</a:t>
          </a:r>
          <a:r>
            <a:rPr lang="ru-RU" sz="2500" b="0" i="0" kern="1200" dirty="0" smtClean="0"/>
            <a:t> </a:t>
          </a:r>
          <a:r>
            <a:rPr lang="ru-RU" sz="2500" b="0" i="0" kern="1200" dirty="0" err="1" smtClean="0"/>
            <a:t>повітря</a:t>
          </a:r>
          <a:r>
            <a:rPr lang="ru-RU" sz="2500" b="0" i="0" kern="1200" dirty="0" smtClean="0"/>
            <a:t> </a:t>
          </a:r>
          <a:r>
            <a:rPr lang="ru-RU" sz="2500" b="0" i="0" kern="1200" dirty="0" err="1" smtClean="0"/>
            <a:t>вище</a:t>
          </a:r>
          <a:r>
            <a:rPr lang="ru-RU" sz="2500" b="0" i="0" kern="1200" dirty="0" smtClean="0"/>
            <a:t> 10 °С температуру </a:t>
          </a:r>
          <a:r>
            <a:rPr lang="ru-RU" sz="2500" b="0" i="0" kern="1200" dirty="0" err="1" smtClean="0"/>
            <a:t>крупи</a:t>
          </a:r>
          <a:r>
            <a:rPr lang="ru-RU" sz="2500" b="0" i="0" kern="1200" dirty="0" smtClean="0"/>
            <a:t> </a:t>
          </a:r>
          <a:r>
            <a:rPr lang="ru-RU" sz="2500" b="0" i="0" kern="1200" dirty="0" err="1" smtClean="0"/>
            <a:t>контролюють</a:t>
          </a:r>
          <a:r>
            <a:rPr lang="ru-RU" sz="2500" b="0" i="0" kern="1200" dirty="0" smtClean="0"/>
            <a:t> </a:t>
          </a:r>
          <a:r>
            <a:rPr lang="ru-RU" sz="2500" b="0" i="0" kern="1200" dirty="0" err="1" smtClean="0"/>
            <a:t>кожні</a:t>
          </a:r>
          <a:r>
            <a:rPr lang="ru-RU" sz="2500" b="0" i="0" kern="1200" dirty="0" smtClean="0"/>
            <a:t> 5 </a:t>
          </a:r>
          <a:r>
            <a:rPr lang="ru-RU" sz="2500" b="0" i="0" kern="1200" dirty="0" err="1" smtClean="0"/>
            <a:t>днів</a:t>
          </a:r>
          <a:r>
            <a:rPr lang="ru-RU" sz="2500" b="0" i="0" kern="1200" dirty="0" smtClean="0"/>
            <a:t>.</a:t>
          </a:r>
        </a:p>
      </dsp:txBody>
      <dsp:txXfrm rot="10800000">
        <a:off x="2727984" y="3687098"/>
        <a:ext cx="8013323" cy="2838365"/>
      </dsp:txXfrm>
    </dsp:sp>
    <dsp:sp modelId="{C947765C-C4FE-4640-BCFD-757FD4CF7DCD}">
      <dsp:nvSpPr>
        <dsp:cNvPr id="0" name=""/>
        <dsp:cNvSpPr/>
      </dsp:nvSpPr>
      <dsp:spPr>
        <a:xfrm>
          <a:off x="1308801" y="3687098"/>
          <a:ext cx="2838365" cy="283836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 val="1000"/>
            </a:schemeClr>
          </a:solidFill>
          <a:prstDash val="solid"/>
        </a:ln>
        <a:effectLst>
          <a:glow rad="228600">
            <a:schemeClr val="accent5">
              <a:lumMod val="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386E3CA-4F58-4E21-9C6D-031BD0C6A4D7}">
      <dsp:nvSpPr>
        <dsp:cNvPr id="0" name=""/>
        <dsp:cNvSpPr/>
      </dsp:nvSpPr>
      <dsp:spPr>
        <a:xfrm>
          <a:off x="0" y="0"/>
          <a:ext cx="6432331" cy="6432331"/>
        </a:xfrm>
        <a:prstGeom prst="actionButtonHome">
          <a:avLst/>
        </a:prstGeom>
        <a:solidFill>
          <a:schemeClr val="tx1">
            <a:lumMod val="95000"/>
            <a:lumOff val="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rgbClr val="FF0000">
              <a:alpha val="40000"/>
            </a:srgb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E7C8EE-4D08-4466-8C06-425D8C6A88E4}">
      <dsp:nvSpPr>
        <dsp:cNvPr id="0" name=""/>
        <dsp:cNvSpPr/>
      </dsp:nvSpPr>
      <dsp:spPr>
        <a:xfrm>
          <a:off x="3350967" y="423302"/>
          <a:ext cx="8308429" cy="2475232"/>
        </a:xfrm>
        <a:prstGeom prst="roundRect">
          <a:avLst/>
        </a:prstGeom>
        <a:solidFill>
          <a:schemeClr val="accent5">
            <a:lumMod val="75000"/>
            <a:alpha val="90000"/>
          </a:schemeClr>
        </a:solidFill>
        <a:ln w="25400" cap="flat" cmpd="sng" algn="ctr">
          <a:solidFill>
            <a:schemeClr val="accent5">
              <a:lumMod val="75000"/>
              <a:alpha val="1000"/>
            </a:schemeClr>
          </a:solidFill>
          <a:prstDash val="solid"/>
        </a:ln>
        <a:effectLst>
          <a:glow rad="228600">
            <a:srgbClr val="FF0000">
              <a:alpha val="40000"/>
            </a:srgb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 smtClean="0">
              <a:solidFill>
                <a:schemeClr val="bg1"/>
              </a:solidFill>
            </a:rPr>
            <a:t>Крупу з </a:t>
          </a:r>
          <a:r>
            <a:rPr lang="ru-RU" sz="2400" b="0" i="0" kern="1200" dirty="0" err="1" smtClean="0">
              <a:solidFill>
                <a:schemeClr val="bg1"/>
              </a:solidFill>
            </a:rPr>
            <a:t>пшениці</a:t>
          </a:r>
          <a:r>
            <a:rPr lang="ru-RU" sz="2400" b="0" i="0" kern="1200" dirty="0" smtClean="0">
              <a:solidFill>
                <a:schemeClr val="bg1"/>
              </a:solidFill>
            </a:rPr>
            <a:t>, гречки, рису та гороху треба </a:t>
          </a:r>
          <a:r>
            <a:rPr lang="ru-RU" sz="2400" b="0" i="0" kern="1200" dirty="0" err="1" smtClean="0">
              <a:solidFill>
                <a:schemeClr val="bg1"/>
              </a:solidFill>
            </a:rPr>
            <a:t>зберігати</a:t>
          </a:r>
          <a:r>
            <a:rPr lang="ru-RU" sz="2400" b="0" i="0" kern="1200" dirty="0" smtClean="0">
              <a:solidFill>
                <a:schemeClr val="bg1"/>
              </a:solidFill>
            </a:rPr>
            <a:t> у </a:t>
          </a:r>
          <a:r>
            <a:rPr lang="ru-RU" sz="2400" b="0" i="0" kern="1200" dirty="0" err="1" smtClean="0">
              <a:solidFill>
                <a:schemeClr val="bg1"/>
              </a:solidFill>
            </a:rPr>
            <a:t>міш­ках</a:t>
          </a:r>
          <a:r>
            <a:rPr lang="ru-RU" sz="2400" b="0" i="0" kern="1200" dirty="0" smtClean="0">
              <a:solidFill>
                <a:schemeClr val="bg1"/>
              </a:solidFill>
            </a:rPr>
            <a:t> штабелями </a:t>
          </a:r>
          <a:r>
            <a:rPr lang="ru-RU" sz="2400" b="0" i="0" kern="1200" dirty="0" err="1" smtClean="0">
              <a:solidFill>
                <a:schemeClr val="bg1"/>
              </a:solidFill>
            </a:rPr>
            <a:t>висотою</a:t>
          </a:r>
          <a:r>
            <a:rPr lang="ru-RU" sz="2400" b="0" i="0" kern="1200" dirty="0" smtClean="0">
              <a:solidFill>
                <a:schemeClr val="bg1"/>
              </a:solidFill>
            </a:rPr>
            <a:t> не </a:t>
          </a:r>
          <a:r>
            <a:rPr lang="ru-RU" sz="2400" b="0" i="0" kern="1200" dirty="0" err="1" smtClean="0">
              <a:solidFill>
                <a:schemeClr val="bg1"/>
              </a:solidFill>
            </a:rPr>
            <a:t>більше</a:t>
          </a:r>
          <a:r>
            <a:rPr lang="ru-RU" sz="2400" b="0" i="0" kern="1200" dirty="0" smtClean="0">
              <a:solidFill>
                <a:schemeClr val="bg1"/>
              </a:solidFill>
            </a:rPr>
            <a:t> 10 </a:t>
          </a:r>
          <a:r>
            <a:rPr lang="ru-RU" sz="2400" b="0" i="0" kern="1200" dirty="0" err="1" smtClean="0">
              <a:solidFill>
                <a:schemeClr val="bg1"/>
              </a:solidFill>
            </a:rPr>
            <a:t>мішків</a:t>
          </a:r>
          <a:r>
            <a:rPr lang="ru-RU" sz="2400" b="0" i="0" kern="1200" dirty="0" smtClean="0">
              <a:solidFill>
                <a:schemeClr val="bg1"/>
              </a:solidFill>
            </a:rPr>
            <a:t> при </a:t>
          </a:r>
          <a:r>
            <a:rPr lang="ru-RU" sz="2400" b="0" i="0" kern="1200" dirty="0" err="1" smtClean="0">
              <a:solidFill>
                <a:schemeClr val="bg1"/>
              </a:solidFill>
            </a:rPr>
            <a:t>температурі</a:t>
          </a:r>
          <a:r>
            <a:rPr lang="ru-RU" sz="2400" b="0" i="0" kern="1200" dirty="0" smtClean="0">
              <a:solidFill>
                <a:schemeClr val="bg1"/>
              </a:solidFill>
            </a:rPr>
            <a:t> </a:t>
          </a:r>
          <a:r>
            <a:rPr lang="ru-RU" sz="2400" b="0" i="0" kern="1200" dirty="0" err="1" smtClean="0">
              <a:solidFill>
                <a:schemeClr val="bg1"/>
              </a:solidFill>
            </a:rPr>
            <a:t>понад</a:t>
          </a:r>
          <a:r>
            <a:rPr lang="ru-RU" sz="2400" b="0" i="0" kern="1200" dirty="0" smtClean="0">
              <a:solidFill>
                <a:schemeClr val="bg1"/>
              </a:solidFill>
            </a:rPr>
            <a:t> 10 °С та </a:t>
          </a:r>
          <a:r>
            <a:rPr lang="ru-RU" sz="2400" b="0" i="0" kern="1200" dirty="0" err="1" smtClean="0">
              <a:solidFill>
                <a:schemeClr val="bg1"/>
              </a:solidFill>
            </a:rPr>
            <a:t>вологості</a:t>
          </a:r>
          <a:r>
            <a:rPr lang="ru-RU" sz="2400" b="0" i="0" kern="1200" dirty="0" smtClean="0">
              <a:solidFill>
                <a:schemeClr val="bg1"/>
              </a:solidFill>
            </a:rPr>
            <a:t> до 14 %. За </a:t>
          </a:r>
          <a:r>
            <a:rPr lang="ru-RU" sz="2400" b="0" i="0" kern="1200" dirty="0" err="1" smtClean="0">
              <a:solidFill>
                <a:schemeClr val="bg1"/>
              </a:solidFill>
            </a:rPr>
            <a:t>вищої</a:t>
          </a:r>
          <a:r>
            <a:rPr lang="ru-RU" sz="2400" b="0" i="0" kern="1200" dirty="0" smtClean="0">
              <a:solidFill>
                <a:schemeClr val="bg1"/>
              </a:solidFill>
            </a:rPr>
            <a:t> </a:t>
          </a:r>
          <a:r>
            <a:rPr lang="ru-RU" sz="2400" b="0" i="0" kern="1200" dirty="0" err="1" smtClean="0">
              <a:solidFill>
                <a:schemeClr val="bg1"/>
              </a:solidFill>
            </a:rPr>
            <a:t>вологості</a:t>
          </a:r>
          <a:r>
            <a:rPr lang="ru-RU" sz="2400" b="0" i="0" kern="1200" dirty="0" smtClean="0">
              <a:solidFill>
                <a:schemeClr val="bg1"/>
              </a:solidFill>
            </a:rPr>
            <a:t> штабель </a:t>
          </a:r>
          <a:r>
            <a:rPr lang="ru-RU" sz="2400" b="0" i="0" kern="1200" dirty="0" err="1" smtClean="0">
              <a:solidFill>
                <a:schemeClr val="bg1"/>
              </a:solidFill>
            </a:rPr>
            <a:t>має</a:t>
          </a:r>
          <a:r>
            <a:rPr lang="ru-RU" sz="2400" b="0" i="0" kern="1200" dirty="0" smtClean="0">
              <a:solidFill>
                <a:schemeClr val="bg1"/>
              </a:solidFill>
            </a:rPr>
            <a:t> бути </a:t>
          </a:r>
          <a:r>
            <a:rPr lang="ru-RU" sz="2400" b="0" i="0" kern="1200" dirty="0" err="1" smtClean="0">
              <a:solidFill>
                <a:schemeClr val="bg1"/>
              </a:solidFill>
            </a:rPr>
            <a:t>за­ввишки</a:t>
          </a:r>
          <a:r>
            <a:rPr lang="ru-RU" sz="2400" b="0" i="0" kern="1200" dirty="0" smtClean="0">
              <a:solidFill>
                <a:schemeClr val="bg1"/>
              </a:solidFill>
            </a:rPr>
            <a:t> до 8 </a:t>
          </a:r>
          <a:r>
            <a:rPr lang="ru-RU" sz="2400" b="0" i="0" kern="1200" dirty="0" err="1" smtClean="0">
              <a:solidFill>
                <a:schemeClr val="bg1"/>
              </a:solidFill>
            </a:rPr>
            <a:t>мішків</a:t>
          </a:r>
          <a:r>
            <a:rPr lang="ru-RU" sz="2400" b="0" i="0" kern="1200" dirty="0" smtClean="0">
              <a:solidFill>
                <a:schemeClr val="bg1"/>
              </a:solidFill>
            </a:rPr>
            <a:t>. </a:t>
          </a:r>
          <a:r>
            <a:rPr lang="ru-RU" sz="2400" b="0" i="0" kern="1200" dirty="0" err="1" smtClean="0">
              <a:solidFill>
                <a:schemeClr val="bg1"/>
              </a:solidFill>
            </a:rPr>
            <a:t>Якщо</a:t>
          </a:r>
          <a:r>
            <a:rPr lang="ru-RU" sz="2400" b="0" i="0" kern="1200" dirty="0" smtClean="0">
              <a:solidFill>
                <a:schemeClr val="bg1"/>
              </a:solidFill>
            </a:rPr>
            <a:t> крупу </a:t>
          </a:r>
          <a:r>
            <a:rPr lang="ru-RU" sz="2400" b="0" i="0" kern="1200" dirty="0" err="1" smtClean="0">
              <a:solidFill>
                <a:schemeClr val="bg1"/>
              </a:solidFill>
            </a:rPr>
            <a:t>зберігають</a:t>
          </a:r>
          <a:r>
            <a:rPr lang="ru-RU" sz="2400" b="0" i="0" kern="1200" dirty="0" smtClean="0">
              <a:solidFill>
                <a:schemeClr val="bg1"/>
              </a:solidFill>
            </a:rPr>
            <a:t> при </a:t>
          </a:r>
          <a:r>
            <a:rPr lang="ru-RU" sz="2400" b="0" i="0" kern="1200" dirty="0" err="1" smtClean="0">
              <a:solidFill>
                <a:schemeClr val="bg1"/>
              </a:solidFill>
            </a:rPr>
            <a:t>температурі</a:t>
          </a:r>
          <a:r>
            <a:rPr lang="ru-RU" sz="2400" b="0" i="0" kern="1200" dirty="0" smtClean="0">
              <a:solidFill>
                <a:schemeClr val="bg1"/>
              </a:solidFill>
            </a:rPr>
            <a:t> </a:t>
          </a:r>
          <a:r>
            <a:rPr lang="ru-RU" sz="2400" b="0" i="0" kern="1200" dirty="0" err="1" smtClean="0">
              <a:solidFill>
                <a:schemeClr val="bg1"/>
              </a:solidFill>
            </a:rPr>
            <a:t>нижче</a:t>
          </a:r>
          <a:r>
            <a:rPr lang="ru-RU" sz="2400" b="0" i="0" kern="1200" dirty="0" smtClean="0">
              <a:solidFill>
                <a:schemeClr val="bg1"/>
              </a:solidFill>
            </a:rPr>
            <a:t> 10 °С, то </a:t>
          </a:r>
          <a:r>
            <a:rPr lang="ru-RU" sz="2400" b="0" i="0" kern="1200" dirty="0" err="1" smtClean="0">
              <a:solidFill>
                <a:schemeClr val="bg1"/>
              </a:solidFill>
            </a:rPr>
            <a:t>висоту</a:t>
          </a:r>
          <a:r>
            <a:rPr lang="ru-RU" sz="2400" b="0" i="0" kern="1200" dirty="0" smtClean="0">
              <a:solidFill>
                <a:schemeClr val="bg1"/>
              </a:solidFill>
            </a:rPr>
            <a:t> штабеля </a:t>
          </a:r>
          <a:r>
            <a:rPr lang="ru-RU" sz="2400" b="0" i="0" kern="1200" dirty="0" err="1" smtClean="0">
              <a:solidFill>
                <a:schemeClr val="bg1"/>
              </a:solidFill>
            </a:rPr>
            <a:t>можна</a:t>
          </a:r>
          <a:r>
            <a:rPr lang="ru-RU" sz="2400" b="0" i="0" kern="1200" dirty="0" smtClean="0">
              <a:solidFill>
                <a:schemeClr val="bg1"/>
              </a:solidFill>
            </a:rPr>
            <a:t> </a:t>
          </a:r>
          <a:r>
            <a:rPr lang="ru-RU" sz="2400" b="0" i="0" kern="1200" dirty="0" err="1" smtClean="0">
              <a:solidFill>
                <a:schemeClr val="bg1"/>
              </a:solidFill>
            </a:rPr>
            <a:t>збільшити</a:t>
          </a:r>
          <a:r>
            <a:rPr lang="ru-RU" sz="2400" b="0" i="0" kern="1200" dirty="0" smtClean="0">
              <a:solidFill>
                <a:schemeClr val="bg1"/>
              </a:solidFill>
            </a:rPr>
            <a:t> до 12, а при </a:t>
          </a:r>
          <a:r>
            <a:rPr lang="ru-RU" sz="2400" b="0" i="0" kern="1200" dirty="0" err="1" smtClean="0">
              <a:solidFill>
                <a:schemeClr val="bg1"/>
              </a:solidFill>
            </a:rPr>
            <a:t>температурі</a:t>
          </a:r>
          <a:r>
            <a:rPr lang="ru-RU" sz="2400" b="0" i="0" kern="1200" dirty="0" smtClean="0">
              <a:solidFill>
                <a:schemeClr val="bg1"/>
              </a:solidFill>
            </a:rPr>
            <a:t> 0 °С і </a:t>
          </a:r>
          <a:r>
            <a:rPr lang="ru-RU" sz="2400" b="0" i="0" kern="1200" dirty="0" err="1" smtClean="0">
              <a:solidFill>
                <a:schemeClr val="bg1"/>
              </a:solidFill>
            </a:rPr>
            <a:t>нижче</a:t>
          </a:r>
          <a:r>
            <a:rPr lang="ru-RU" sz="2400" b="0" i="0" kern="1200" dirty="0" smtClean="0">
              <a:solidFill>
                <a:schemeClr val="bg1"/>
              </a:solidFill>
            </a:rPr>
            <a:t> — до 14 </a:t>
          </a:r>
          <a:r>
            <a:rPr lang="ru-RU" sz="2400" b="0" i="0" kern="1200" dirty="0" err="1" smtClean="0">
              <a:solidFill>
                <a:schemeClr val="bg1"/>
              </a:solidFill>
            </a:rPr>
            <a:t>мішків</a:t>
          </a:r>
          <a:r>
            <a:rPr lang="ru-RU" sz="2400" b="0" i="0" kern="1200" dirty="0" smtClean="0">
              <a:solidFill>
                <a:schemeClr val="bg1"/>
              </a:solidFill>
            </a:rPr>
            <a:t>.</a:t>
          </a:r>
          <a:endParaRPr lang="uk-UA" sz="2400" kern="1200" dirty="0">
            <a:solidFill>
              <a:schemeClr val="bg1"/>
            </a:solidFill>
          </a:endParaRPr>
        </a:p>
      </dsp:txBody>
      <dsp:txXfrm>
        <a:off x="3350967" y="423302"/>
        <a:ext cx="8308429" cy="2475232"/>
      </dsp:txXfrm>
    </dsp:sp>
    <dsp:sp modelId="{5B7675DB-6CD8-4B33-A360-873968BF00B0}">
      <dsp:nvSpPr>
        <dsp:cNvPr id="0" name=""/>
        <dsp:cNvSpPr/>
      </dsp:nvSpPr>
      <dsp:spPr>
        <a:xfrm>
          <a:off x="3440399" y="3660448"/>
          <a:ext cx="8066432" cy="2217378"/>
        </a:xfrm>
        <a:prstGeom prst="roundRect">
          <a:avLst/>
        </a:prstGeom>
        <a:solidFill>
          <a:schemeClr val="accent5">
            <a:lumMod val="75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 val="1000"/>
            </a:schemeClr>
          </a:solidFill>
          <a:prstDash val="solid"/>
        </a:ln>
        <a:effectLst>
          <a:glow rad="228600">
            <a:srgbClr val="FF0000">
              <a:alpha val="40000"/>
            </a:srgb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i="0" kern="1200" dirty="0" smtClean="0">
              <a:solidFill>
                <a:schemeClr val="bg1"/>
              </a:solidFill>
            </a:rPr>
            <a:t>Крупу </a:t>
          </a:r>
          <a:r>
            <a:rPr lang="ru-RU" sz="2200" b="0" i="0" kern="1200" dirty="0" err="1" smtClean="0">
              <a:solidFill>
                <a:schemeClr val="bg1"/>
              </a:solidFill>
            </a:rPr>
            <a:t>вологістю</a:t>
          </a:r>
          <a:r>
            <a:rPr lang="ru-RU" sz="2200" b="0" i="0" kern="1200" dirty="0" smtClean="0">
              <a:solidFill>
                <a:schemeClr val="bg1"/>
              </a:solidFill>
            </a:rPr>
            <a:t> 13 % і з </a:t>
          </a:r>
          <a:r>
            <a:rPr lang="ru-RU" sz="2200" b="0" i="0" kern="1200" dirty="0" err="1" smtClean="0">
              <a:solidFill>
                <a:schemeClr val="bg1"/>
              </a:solidFill>
            </a:rPr>
            <a:t>вмістом</a:t>
          </a:r>
          <a:r>
            <a:rPr lang="ru-RU" sz="2200" b="0" i="0" kern="1200" dirty="0" smtClean="0">
              <a:solidFill>
                <a:schemeClr val="bg1"/>
              </a:solidFill>
            </a:rPr>
            <a:t> жиру 6 — 8 % </a:t>
          </a:r>
          <a:r>
            <a:rPr lang="ru-RU" sz="2200" b="0" i="0" kern="1200" dirty="0" err="1" smtClean="0">
              <a:solidFill>
                <a:schemeClr val="bg1"/>
              </a:solidFill>
            </a:rPr>
            <a:t>зберігають</a:t>
          </a:r>
          <a:r>
            <a:rPr lang="ru-RU" sz="2200" b="0" i="0" kern="1200" dirty="0" smtClean="0">
              <a:solidFill>
                <a:schemeClr val="bg1"/>
              </a:solidFill>
            </a:rPr>
            <a:t> у </a:t>
          </a:r>
          <a:r>
            <a:rPr lang="ru-RU" sz="2200" b="0" i="0" kern="1200" dirty="0" err="1" smtClean="0">
              <a:solidFill>
                <a:schemeClr val="bg1"/>
              </a:solidFill>
            </a:rPr>
            <a:t>міш­ках</a:t>
          </a:r>
          <a:r>
            <a:rPr lang="ru-RU" sz="2200" b="0" i="0" kern="1200" dirty="0" smtClean="0">
              <a:solidFill>
                <a:schemeClr val="bg1"/>
              </a:solidFill>
            </a:rPr>
            <a:t> штабелями по 8 </a:t>
          </a:r>
          <a:r>
            <a:rPr lang="ru-RU" sz="2200" b="0" i="0" kern="1200" dirty="0" err="1" smtClean="0">
              <a:solidFill>
                <a:schemeClr val="bg1"/>
              </a:solidFill>
            </a:rPr>
            <a:t>мішків</a:t>
          </a:r>
          <a:r>
            <a:rPr lang="ru-RU" sz="2200" b="0" i="0" kern="1200" dirty="0" smtClean="0">
              <a:solidFill>
                <a:schemeClr val="bg1"/>
              </a:solidFill>
            </a:rPr>
            <a:t> у </a:t>
          </a:r>
          <a:r>
            <a:rPr lang="ru-RU" sz="2200" b="0" i="0" kern="1200" dirty="0" err="1" smtClean="0">
              <a:solidFill>
                <a:schemeClr val="bg1"/>
              </a:solidFill>
            </a:rPr>
            <a:t>висоту</a:t>
          </a:r>
          <a:r>
            <a:rPr lang="ru-RU" sz="2200" b="0" i="0" kern="1200" dirty="0" smtClean="0">
              <a:solidFill>
                <a:schemeClr val="bg1"/>
              </a:solidFill>
            </a:rPr>
            <a:t> при </a:t>
          </a:r>
          <a:r>
            <a:rPr lang="ru-RU" sz="2200" b="0" i="0" kern="1200" dirty="0" err="1" smtClean="0">
              <a:solidFill>
                <a:schemeClr val="bg1"/>
              </a:solidFill>
            </a:rPr>
            <a:t>температурі</a:t>
          </a:r>
          <a:r>
            <a:rPr lang="ru-RU" sz="2200" b="0" i="0" kern="1200" dirty="0" smtClean="0">
              <a:solidFill>
                <a:schemeClr val="bg1"/>
              </a:solidFill>
            </a:rPr>
            <a:t> </a:t>
          </a:r>
          <a:r>
            <a:rPr lang="ru-RU" sz="2200" b="0" i="0" kern="1200" dirty="0" err="1" smtClean="0">
              <a:solidFill>
                <a:schemeClr val="bg1"/>
              </a:solidFill>
            </a:rPr>
            <a:t>вище</a:t>
          </a:r>
          <a:r>
            <a:rPr lang="ru-RU" sz="2200" b="0" i="0" kern="1200" dirty="0" smtClean="0">
              <a:solidFill>
                <a:schemeClr val="bg1"/>
              </a:solidFill>
            </a:rPr>
            <a:t> 10 °С і </a:t>
          </a:r>
          <a:r>
            <a:rPr lang="ru-RU" sz="2200" b="0" i="0" kern="1200" dirty="0" err="1" smtClean="0">
              <a:solidFill>
                <a:schemeClr val="bg1"/>
              </a:solidFill>
            </a:rPr>
            <a:t>більш</a:t>
          </a:r>
          <a:r>
            <a:rPr lang="ru-RU" sz="2200" b="0" i="0" kern="1200" dirty="0" smtClean="0">
              <a:solidFill>
                <a:schemeClr val="bg1"/>
              </a:solidFill>
            </a:rPr>
            <a:t> як по 10 </a:t>
          </a:r>
          <a:r>
            <a:rPr lang="ru-RU" sz="2200" b="0" i="0" kern="1200" dirty="0" err="1" smtClean="0">
              <a:solidFill>
                <a:schemeClr val="bg1"/>
              </a:solidFill>
            </a:rPr>
            <a:t>мішків</a:t>
          </a:r>
          <a:r>
            <a:rPr lang="ru-RU" sz="2200" b="0" i="0" kern="1200" dirty="0" smtClean="0">
              <a:solidFill>
                <a:schemeClr val="bg1"/>
              </a:solidFill>
            </a:rPr>
            <a:t> при </a:t>
          </a:r>
          <a:r>
            <a:rPr lang="ru-RU" sz="2200" b="0" i="0" kern="1200" dirty="0" err="1" smtClean="0">
              <a:solidFill>
                <a:schemeClr val="bg1"/>
              </a:solidFill>
            </a:rPr>
            <a:t>температурі</a:t>
          </a:r>
          <a:r>
            <a:rPr lang="ru-RU" sz="2200" b="0" i="0" kern="1200" dirty="0" smtClean="0">
              <a:solidFill>
                <a:schemeClr val="bg1"/>
              </a:solidFill>
            </a:rPr>
            <a:t> </a:t>
          </a:r>
          <a:r>
            <a:rPr lang="ru-RU" sz="2200" b="0" i="0" kern="1200" dirty="0" err="1" smtClean="0">
              <a:solidFill>
                <a:schemeClr val="bg1"/>
              </a:solidFill>
            </a:rPr>
            <a:t>нижче</a:t>
          </a:r>
          <a:r>
            <a:rPr lang="ru-RU" sz="2200" b="0" i="0" kern="1200" dirty="0" smtClean="0">
              <a:solidFill>
                <a:schemeClr val="bg1"/>
              </a:solidFill>
            </a:rPr>
            <a:t> 10 °С. </a:t>
          </a:r>
          <a:r>
            <a:rPr lang="ru-RU" sz="2200" b="0" i="0" kern="1200" dirty="0" err="1" smtClean="0">
              <a:solidFill>
                <a:schemeClr val="bg1"/>
              </a:solidFill>
            </a:rPr>
            <a:t>Відносна</a:t>
          </a:r>
          <a:r>
            <a:rPr lang="ru-RU" sz="2200" b="0" i="0" kern="1200" dirty="0" smtClean="0">
              <a:solidFill>
                <a:schemeClr val="bg1"/>
              </a:solidFill>
            </a:rPr>
            <a:t> </a:t>
          </a:r>
          <a:r>
            <a:rPr lang="ru-RU" sz="2200" b="0" i="0" kern="1200" dirty="0" err="1" smtClean="0">
              <a:solidFill>
                <a:schemeClr val="bg1"/>
              </a:solidFill>
            </a:rPr>
            <a:t>воло­гість</a:t>
          </a:r>
          <a:r>
            <a:rPr lang="ru-RU" sz="2200" b="0" i="0" kern="1200" dirty="0" smtClean="0">
              <a:solidFill>
                <a:schemeClr val="bg1"/>
              </a:solidFill>
            </a:rPr>
            <a:t> не повинна </a:t>
          </a:r>
          <a:r>
            <a:rPr lang="ru-RU" sz="2200" b="0" i="0" kern="1200" dirty="0" err="1" smtClean="0">
              <a:solidFill>
                <a:schemeClr val="bg1"/>
              </a:solidFill>
            </a:rPr>
            <a:t>перевищувати</a:t>
          </a:r>
          <a:r>
            <a:rPr lang="ru-RU" sz="2200" b="0" i="0" kern="1200" dirty="0" smtClean="0">
              <a:solidFill>
                <a:schemeClr val="bg1"/>
              </a:solidFill>
            </a:rPr>
            <a:t> 60 — 65 %.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200" kern="1200" dirty="0"/>
        </a:p>
      </dsp:txBody>
      <dsp:txXfrm>
        <a:off x="3440399" y="3660448"/>
        <a:ext cx="8066432" cy="221737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8E0EF3-B4EC-4814-BDAC-2E5B7E555A74}">
      <dsp:nvSpPr>
        <dsp:cNvPr id="0" name=""/>
        <dsp:cNvSpPr/>
      </dsp:nvSpPr>
      <dsp:spPr>
        <a:xfrm>
          <a:off x="0" y="0"/>
          <a:ext cx="11556125" cy="1932951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92100">
            <a:schemeClr val="accent5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З ячменю виробляють звичайні ячні крупи у вигляді подрібненого зерна ячменю без верхньої оболонки й перлові крупи (дорідні й дрібні) у вигляді добре відточених </a:t>
          </a:r>
          <a:r>
            <a:rPr lang="uk-UA" sz="3200" kern="1200" dirty="0" err="1" smtClean="0"/>
            <a:t>зерен</a:t>
          </a:r>
          <a:r>
            <a:rPr lang="uk-UA" sz="3200" kern="1200" dirty="0" smtClean="0"/>
            <a:t>.</a:t>
          </a:r>
          <a:endParaRPr lang="uk-UA" sz="3200" kern="1200" dirty="0"/>
        </a:p>
      </dsp:txBody>
      <dsp:txXfrm>
        <a:off x="2508227" y="0"/>
        <a:ext cx="9047897" cy="1932951"/>
      </dsp:txXfrm>
    </dsp:sp>
    <dsp:sp modelId="{BE02A42C-96E9-49C3-BF6D-1ED16E8C6B3F}">
      <dsp:nvSpPr>
        <dsp:cNvPr id="0" name=""/>
        <dsp:cNvSpPr/>
      </dsp:nvSpPr>
      <dsp:spPr>
        <a:xfrm>
          <a:off x="197002" y="167212"/>
          <a:ext cx="2311225" cy="159852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58000" b="-5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D21016-9BB4-436A-8675-DA37D523B333}">
      <dsp:nvSpPr>
        <dsp:cNvPr id="0" name=""/>
        <dsp:cNvSpPr/>
      </dsp:nvSpPr>
      <dsp:spPr>
        <a:xfrm>
          <a:off x="0" y="2129954"/>
          <a:ext cx="11556125" cy="1970027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92100">
            <a:schemeClr val="accent5">
              <a:lumMod val="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З вівса виробляють крупи трьох сортів — дорідні (неподрібнені), дрібні (подрібнені) й пластівці (розплющені зерна вівса).</a:t>
          </a:r>
          <a:endParaRPr lang="uk-UA" sz="3200" kern="1200" dirty="0"/>
        </a:p>
      </dsp:txBody>
      <dsp:txXfrm>
        <a:off x="2508227" y="2129954"/>
        <a:ext cx="9047897" cy="1970027"/>
      </dsp:txXfrm>
    </dsp:sp>
    <dsp:sp modelId="{0357E00B-4515-4DE9-A0AC-72429E8DE698}">
      <dsp:nvSpPr>
        <dsp:cNvPr id="0" name=""/>
        <dsp:cNvSpPr/>
      </dsp:nvSpPr>
      <dsp:spPr>
        <a:xfrm>
          <a:off x="197002" y="2326957"/>
          <a:ext cx="2311225" cy="157602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6000" b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A0E5A4-E6FC-48B5-99F2-E68854326CA9}">
      <dsp:nvSpPr>
        <dsp:cNvPr id="0" name=""/>
        <dsp:cNvSpPr/>
      </dsp:nvSpPr>
      <dsp:spPr>
        <a:xfrm>
          <a:off x="0" y="4296984"/>
          <a:ext cx="11556125" cy="1970027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92100">
            <a:schemeClr val="accent5">
              <a:lumMod val="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Гречані крупи виробляють двох видів — цілі (ядро) й дрібні (проділ).</a:t>
          </a:r>
          <a:endParaRPr lang="uk-UA" sz="3200" kern="1200" dirty="0"/>
        </a:p>
      </dsp:txBody>
      <dsp:txXfrm>
        <a:off x="2508227" y="4296984"/>
        <a:ext cx="9047897" cy="1970027"/>
      </dsp:txXfrm>
    </dsp:sp>
    <dsp:sp modelId="{98D52864-4971-4526-82C8-6AFEB4476D71}">
      <dsp:nvSpPr>
        <dsp:cNvPr id="0" name=""/>
        <dsp:cNvSpPr/>
      </dsp:nvSpPr>
      <dsp:spPr>
        <a:xfrm>
          <a:off x="197002" y="4493987"/>
          <a:ext cx="2311225" cy="157602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1FB251-100E-48DE-9C9B-4497364AE5DE}">
      <dsp:nvSpPr>
        <dsp:cNvPr id="0" name=""/>
        <dsp:cNvSpPr/>
      </dsp:nvSpPr>
      <dsp:spPr>
        <a:xfrm>
          <a:off x="0" y="0"/>
          <a:ext cx="11524592" cy="1535432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92100">
            <a:srgbClr val="FF0000">
              <a:alpha val="40000"/>
            </a:srgb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kern="1200" dirty="0" smtClean="0"/>
            <a:t>Рисові крупи бувають полірованими, шліфованими й подрібненими.</a:t>
          </a:r>
          <a:endParaRPr lang="uk-UA" sz="3500" kern="1200" dirty="0"/>
        </a:p>
      </dsp:txBody>
      <dsp:txXfrm>
        <a:off x="2521940" y="0"/>
        <a:ext cx="9002651" cy="1535432"/>
      </dsp:txXfrm>
    </dsp:sp>
    <dsp:sp modelId="{1F9D8DEC-1E12-4F71-8838-2D1A57FB0812}">
      <dsp:nvSpPr>
        <dsp:cNvPr id="0" name=""/>
        <dsp:cNvSpPr/>
      </dsp:nvSpPr>
      <dsp:spPr>
        <a:xfrm>
          <a:off x="110350" y="110355"/>
          <a:ext cx="2304918" cy="13462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7000" b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C2CBE5-D75E-40A7-8FBE-07C00839DC16}">
      <dsp:nvSpPr>
        <dsp:cNvPr id="0" name=""/>
        <dsp:cNvSpPr/>
      </dsp:nvSpPr>
      <dsp:spPr>
        <a:xfrm>
          <a:off x="0" y="1610565"/>
          <a:ext cx="11524592" cy="1662672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92100">
            <a:srgbClr val="FF0000">
              <a:alpha val="40000"/>
            </a:srgb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kern="1200" dirty="0" smtClean="0"/>
            <a:t>Пшоняні крупи виробляють з проса. Вони бувають із стертою оболонкою й подрібненими.</a:t>
          </a:r>
          <a:endParaRPr lang="uk-UA" sz="3500" kern="1200" dirty="0"/>
        </a:p>
      </dsp:txBody>
      <dsp:txXfrm>
        <a:off x="2521940" y="1610565"/>
        <a:ext cx="9002651" cy="1662672"/>
      </dsp:txXfrm>
    </dsp:sp>
    <dsp:sp modelId="{7C037E5E-C15C-4725-8838-422ECB415AAE}">
      <dsp:nvSpPr>
        <dsp:cNvPr id="0" name=""/>
        <dsp:cNvSpPr/>
      </dsp:nvSpPr>
      <dsp:spPr>
        <a:xfrm>
          <a:off x="110350" y="1683148"/>
          <a:ext cx="2304918" cy="154905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6000" b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6A8832-0388-4F73-BC9F-D5BBAB08C6F7}">
      <dsp:nvSpPr>
        <dsp:cNvPr id="0" name=""/>
        <dsp:cNvSpPr/>
      </dsp:nvSpPr>
      <dsp:spPr>
        <a:xfrm>
          <a:off x="0" y="3385872"/>
          <a:ext cx="11524592" cy="1409168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92100">
            <a:srgbClr val="FF0000">
              <a:alpha val="40000"/>
            </a:srgb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kern="1200" dirty="0" smtClean="0"/>
            <a:t>Кукурудзяні крупи бувають трьох сортів: дрібні, середні й дорідні.</a:t>
          </a:r>
          <a:endParaRPr lang="uk-UA" sz="3500" kern="1200" dirty="0"/>
        </a:p>
      </dsp:txBody>
      <dsp:txXfrm>
        <a:off x="2521940" y="3385872"/>
        <a:ext cx="9002651" cy="1409168"/>
      </dsp:txXfrm>
    </dsp:sp>
    <dsp:sp modelId="{70DDDA81-A258-4011-8E05-9F608339FB7B}">
      <dsp:nvSpPr>
        <dsp:cNvPr id="0" name=""/>
        <dsp:cNvSpPr/>
      </dsp:nvSpPr>
      <dsp:spPr>
        <a:xfrm>
          <a:off x="110350" y="3482360"/>
          <a:ext cx="2304918" cy="123140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2000" b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F7D605-8C12-4778-B72B-31C0644B03AC}">
      <dsp:nvSpPr>
        <dsp:cNvPr id="0" name=""/>
        <dsp:cNvSpPr/>
      </dsp:nvSpPr>
      <dsp:spPr>
        <a:xfrm>
          <a:off x="5182520" y="1437407"/>
          <a:ext cx="3174005" cy="12683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5156"/>
              </a:lnTo>
              <a:lnTo>
                <a:pt x="3174005" y="1025156"/>
              </a:lnTo>
              <a:lnTo>
                <a:pt x="3174005" y="12683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81E2FA-50D4-4226-BE17-59B1B98AA803}">
      <dsp:nvSpPr>
        <dsp:cNvPr id="0" name=""/>
        <dsp:cNvSpPr/>
      </dsp:nvSpPr>
      <dsp:spPr>
        <a:xfrm>
          <a:off x="2342738" y="1437407"/>
          <a:ext cx="2839781" cy="1270989"/>
        </a:xfrm>
        <a:custGeom>
          <a:avLst/>
          <a:gdLst/>
          <a:ahLst/>
          <a:cxnLst/>
          <a:rect l="0" t="0" r="0" b="0"/>
          <a:pathLst>
            <a:path>
              <a:moveTo>
                <a:pt x="2839781" y="0"/>
              </a:moveTo>
              <a:lnTo>
                <a:pt x="2839781" y="1027757"/>
              </a:lnTo>
              <a:lnTo>
                <a:pt x="0" y="1027757"/>
              </a:lnTo>
              <a:lnTo>
                <a:pt x="0" y="12709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36FCBC-C35E-4779-8013-18F9A3B2789D}">
      <dsp:nvSpPr>
        <dsp:cNvPr id="0" name=""/>
        <dsp:cNvSpPr/>
      </dsp:nvSpPr>
      <dsp:spPr>
        <a:xfrm>
          <a:off x="1864896" y="-229846"/>
          <a:ext cx="6635248" cy="1667253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noFill/>
          <a:prstDash val="solid"/>
        </a:ln>
        <a:effectLst>
          <a:glow rad="228600">
            <a:schemeClr val="accent5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4ACCF5-38C5-4E58-B7A6-0B060B83F0F5}">
      <dsp:nvSpPr>
        <dsp:cNvPr id="0" name=""/>
        <dsp:cNvSpPr/>
      </dsp:nvSpPr>
      <dsp:spPr>
        <a:xfrm>
          <a:off x="2156628" y="47300"/>
          <a:ext cx="6635248" cy="1667253"/>
        </a:xfrm>
        <a:prstGeom prst="roundRect">
          <a:avLst>
            <a:gd name="adj" fmla="val 10000"/>
          </a:avLst>
        </a:prstGeom>
        <a:solidFill>
          <a:srgbClr val="FF0000">
            <a:alpha val="80000"/>
          </a:srgbClr>
        </a:solidFill>
        <a:ln w="25400" cap="flat" cmpd="sng" algn="ctr">
          <a:noFill/>
          <a:prstDash val="solid"/>
        </a:ln>
        <a:effectLst>
          <a:glow rad="228600">
            <a:srgbClr val="FF0000">
              <a:alpha val="40000"/>
            </a:srgb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0" kern="1200" dirty="0" err="1" smtClean="0">
              <a:solidFill>
                <a:schemeClr val="bg1"/>
              </a:solidFill>
            </a:rPr>
            <a:t>Технологічний</a:t>
          </a:r>
          <a:r>
            <a:rPr lang="ru-RU" sz="3600" b="1" i="0" kern="1200" dirty="0" smtClean="0">
              <a:solidFill>
                <a:schemeClr val="bg1"/>
              </a:solidFill>
            </a:rPr>
            <a:t> </a:t>
          </a:r>
          <a:r>
            <a:rPr lang="ru-RU" sz="3600" b="1" i="0" kern="1200" dirty="0" err="1" smtClean="0">
              <a:solidFill>
                <a:schemeClr val="bg1"/>
              </a:solidFill>
            </a:rPr>
            <a:t>процес</a:t>
          </a:r>
          <a:r>
            <a:rPr lang="ru-RU" sz="3600" b="1" i="0" kern="1200" dirty="0" smtClean="0">
              <a:solidFill>
                <a:schemeClr val="bg1"/>
              </a:solidFill>
            </a:rPr>
            <a:t> на </a:t>
          </a:r>
          <a:r>
            <a:rPr lang="ru-RU" sz="3600" b="1" i="0" kern="1200" dirty="0" err="1" smtClean="0">
              <a:solidFill>
                <a:schemeClr val="bg1"/>
              </a:solidFill>
            </a:rPr>
            <a:t>круп’яному</a:t>
          </a:r>
          <a:r>
            <a:rPr lang="ru-RU" sz="3600" b="1" i="0" kern="1200" dirty="0" smtClean="0">
              <a:solidFill>
                <a:schemeClr val="bg1"/>
              </a:solidFill>
            </a:rPr>
            <a:t> </a:t>
          </a:r>
          <a:r>
            <a:rPr lang="ru-RU" sz="3600" b="1" i="0" kern="1200" dirty="0" err="1" smtClean="0">
              <a:solidFill>
                <a:schemeClr val="bg1"/>
              </a:solidFill>
            </a:rPr>
            <a:t>заводі</a:t>
          </a:r>
          <a:r>
            <a:rPr lang="ru-RU" sz="3600" b="1" i="0" kern="1200" dirty="0" smtClean="0">
              <a:solidFill>
                <a:schemeClr val="bg1"/>
              </a:solidFill>
            </a:rPr>
            <a:t> </a:t>
          </a:r>
          <a:r>
            <a:rPr lang="ru-RU" sz="3600" b="1" i="0" kern="1200" dirty="0" err="1" smtClean="0">
              <a:solidFill>
                <a:schemeClr val="bg1"/>
              </a:solidFill>
            </a:rPr>
            <a:t>включає</a:t>
          </a:r>
          <a:r>
            <a:rPr lang="ru-RU" sz="3600" b="1" i="0" kern="1200" dirty="0" smtClean="0">
              <a:solidFill>
                <a:schemeClr val="bg1"/>
              </a:solidFill>
            </a:rPr>
            <a:t> </a:t>
          </a:r>
          <a:r>
            <a:rPr lang="ru-RU" sz="3600" b="1" i="0" kern="1200" dirty="0" err="1" smtClean="0">
              <a:solidFill>
                <a:schemeClr val="bg1"/>
              </a:solidFill>
            </a:rPr>
            <a:t>такі</a:t>
          </a:r>
          <a:r>
            <a:rPr lang="ru-RU" sz="3600" b="1" i="0" kern="1200" dirty="0" smtClean="0">
              <a:solidFill>
                <a:schemeClr val="bg1"/>
              </a:solidFill>
            </a:rPr>
            <a:t> </a:t>
          </a:r>
          <a:r>
            <a:rPr lang="ru-RU" sz="3600" b="1" i="0" kern="1200" dirty="0" err="1" smtClean="0">
              <a:solidFill>
                <a:schemeClr val="bg1"/>
              </a:solidFill>
            </a:rPr>
            <a:t>етапи</a:t>
          </a:r>
          <a:r>
            <a:rPr lang="ru-RU" sz="3600" b="1" i="0" kern="1200" dirty="0" smtClean="0">
              <a:solidFill>
                <a:schemeClr val="bg1"/>
              </a:solidFill>
            </a:rPr>
            <a:t>:</a:t>
          </a:r>
          <a:endParaRPr lang="uk-UA" sz="3600" b="1" kern="1200" dirty="0">
            <a:solidFill>
              <a:schemeClr val="bg1"/>
            </a:solidFill>
          </a:endParaRPr>
        </a:p>
      </dsp:txBody>
      <dsp:txXfrm>
        <a:off x="2156628" y="47300"/>
        <a:ext cx="6635248" cy="1667253"/>
      </dsp:txXfrm>
    </dsp:sp>
    <dsp:sp modelId="{18F9E54E-9C81-486B-AC3B-4C6A0CC567B3}">
      <dsp:nvSpPr>
        <dsp:cNvPr id="0" name=""/>
        <dsp:cNvSpPr/>
      </dsp:nvSpPr>
      <dsp:spPr>
        <a:xfrm>
          <a:off x="-134183" y="2708396"/>
          <a:ext cx="4953843" cy="1667253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noFill/>
          <a:prstDash val="solid"/>
        </a:ln>
        <a:effectLst>
          <a:glow rad="228600">
            <a:schemeClr val="accent5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D70164-702B-44B2-9E4D-B119F9219B8E}">
      <dsp:nvSpPr>
        <dsp:cNvPr id="0" name=""/>
        <dsp:cNvSpPr/>
      </dsp:nvSpPr>
      <dsp:spPr>
        <a:xfrm>
          <a:off x="157549" y="2985542"/>
          <a:ext cx="4953843" cy="1667253"/>
        </a:xfrm>
        <a:prstGeom prst="roundRect">
          <a:avLst>
            <a:gd name="adj" fmla="val 10000"/>
          </a:avLst>
        </a:prstGeom>
        <a:solidFill>
          <a:srgbClr val="FF0000">
            <a:alpha val="80000"/>
          </a:srgbClr>
        </a:solidFill>
        <a:ln w="25400" cap="flat" cmpd="sng" algn="ctr">
          <a:noFill/>
          <a:prstDash val="solid"/>
        </a:ln>
        <a:effectLst>
          <a:glow rad="228600">
            <a:srgbClr val="FF0000">
              <a:alpha val="40000"/>
            </a:srgb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i="0" kern="1200" dirty="0" err="1" smtClean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Підготовка</a:t>
          </a:r>
          <a:r>
            <a:rPr lang="ru-RU" sz="4000" b="1" i="0" kern="1200" dirty="0" smtClean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 зерна до </a:t>
          </a:r>
          <a:r>
            <a:rPr lang="ru-RU" sz="4000" b="1" i="0" kern="1200" dirty="0" err="1" smtClean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переробки</a:t>
          </a:r>
          <a:r>
            <a:rPr lang="ru-RU" sz="4000" b="1" i="0" kern="1200" dirty="0" smtClean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 </a:t>
          </a:r>
          <a:endParaRPr lang="uk-UA" sz="4000" b="1" kern="1200" dirty="0">
            <a:solidFill>
              <a:schemeClr val="bg1"/>
            </a:solidFill>
            <a:latin typeface="+mn-lt"/>
            <a:cs typeface="Times New Roman" panose="02020603050405020304" pitchFamily="18" charset="0"/>
          </a:endParaRPr>
        </a:p>
      </dsp:txBody>
      <dsp:txXfrm>
        <a:off x="157549" y="2985542"/>
        <a:ext cx="4953843" cy="1667253"/>
      </dsp:txXfrm>
    </dsp:sp>
    <dsp:sp modelId="{FB644963-10AE-495D-A68A-19FD194C1566}">
      <dsp:nvSpPr>
        <dsp:cNvPr id="0" name=""/>
        <dsp:cNvSpPr/>
      </dsp:nvSpPr>
      <dsp:spPr>
        <a:xfrm>
          <a:off x="5559018" y="2705795"/>
          <a:ext cx="5595013" cy="1667253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noFill/>
          <a:prstDash val="solid"/>
        </a:ln>
        <a:effectLst>
          <a:glow rad="228600">
            <a:schemeClr val="accent5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F8A821-4FCB-46FC-A224-5E8278E21E90}">
      <dsp:nvSpPr>
        <dsp:cNvPr id="0" name=""/>
        <dsp:cNvSpPr/>
      </dsp:nvSpPr>
      <dsp:spPr>
        <a:xfrm>
          <a:off x="5850751" y="2982941"/>
          <a:ext cx="5595013" cy="1667253"/>
        </a:xfrm>
        <a:prstGeom prst="roundRect">
          <a:avLst>
            <a:gd name="adj" fmla="val 10000"/>
          </a:avLst>
        </a:prstGeom>
        <a:solidFill>
          <a:srgbClr val="FF0000">
            <a:alpha val="80000"/>
          </a:srgbClr>
        </a:solidFill>
        <a:ln w="25400" cap="flat" cmpd="sng" algn="ctr">
          <a:noFill/>
          <a:prstDash val="solid"/>
        </a:ln>
        <a:effectLst>
          <a:glow rad="228600">
            <a:srgbClr val="FF0000">
              <a:alpha val="40000"/>
            </a:srgb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i="0" kern="1200" dirty="0" err="1" smtClean="0">
              <a:solidFill>
                <a:schemeClr val="bg1"/>
              </a:solidFill>
            </a:rPr>
            <a:t>Переробка</a:t>
          </a:r>
          <a:r>
            <a:rPr lang="ru-RU" sz="4000" b="1" i="0" kern="1200" dirty="0" smtClean="0">
              <a:solidFill>
                <a:schemeClr val="bg1"/>
              </a:solidFill>
            </a:rPr>
            <a:t> зерна в крупу</a:t>
          </a:r>
          <a:endParaRPr lang="uk-UA" sz="4000" b="1" kern="1200" dirty="0">
            <a:solidFill>
              <a:schemeClr val="bg1"/>
            </a:solidFill>
          </a:endParaRPr>
        </a:p>
      </dsp:txBody>
      <dsp:txXfrm>
        <a:off x="5850751" y="2982941"/>
        <a:ext cx="5595013" cy="166725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BC22A9-3770-4753-8A4F-CFDC04D62B9A}">
      <dsp:nvSpPr>
        <dsp:cNvPr id="0" name=""/>
        <dsp:cNvSpPr/>
      </dsp:nvSpPr>
      <dsp:spPr>
        <a:xfrm>
          <a:off x="0" y="0"/>
          <a:ext cx="9903110" cy="1406371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noFill/>
          <a:prstDash val="solid"/>
        </a:ln>
        <a:effectLst>
          <a:glow rad="228600">
            <a:srgbClr val="FF0000">
              <a:alpha val="40000"/>
            </a:srgb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/>
            <a:t>· очищення зернової маси від домішок;</a:t>
          </a:r>
          <a:endParaRPr lang="uk-UA" sz="3600" kern="1200" dirty="0"/>
        </a:p>
      </dsp:txBody>
      <dsp:txXfrm>
        <a:off x="0" y="0"/>
        <a:ext cx="8467907" cy="1406371"/>
      </dsp:txXfrm>
    </dsp:sp>
    <dsp:sp modelId="{25FB213A-FCED-4401-9884-19B271D5CDD0}">
      <dsp:nvSpPr>
        <dsp:cNvPr id="0" name=""/>
        <dsp:cNvSpPr/>
      </dsp:nvSpPr>
      <dsp:spPr>
        <a:xfrm>
          <a:off x="873803" y="1640767"/>
          <a:ext cx="9903110" cy="1406371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noFill/>
          <a:prstDash val="solid"/>
        </a:ln>
        <a:effectLst>
          <a:glow rad="228600">
            <a:srgbClr val="FF0000">
              <a:alpha val="40000"/>
            </a:srgb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/>
            <a:t>· обробка зерна до лущення (видалення остюків, гідротермічна обробка);</a:t>
          </a:r>
          <a:endParaRPr lang="uk-UA" sz="3600" kern="1200" dirty="0"/>
        </a:p>
      </dsp:txBody>
      <dsp:txXfrm>
        <a:off x="873803" y="1640767"/>
        <a:ext cx="8115164" cy="1406371"/>
      </dsp:txXfrm>
    </dsp:sp>
    <dsp:sp modelId="{87D1285C-6DA9-4B9F-907A-FD2FFC02536F}">
      <dsp:nvSpPr>
        <dsp:cNvPr id="0" name=""/>
        <dsp:cNvSpPr/>
      </dsp:nvSpPr>
      <dsp:spPr>
        <a:xfrm>
          <a:off x="1747607" y="3281534"/>
          <a:ext cx="9903110" cy="1406371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noFill/>
          <a:prstDash val="solid"/>
        </a:ln>
        <a:effectLst>
          <a:glow rad="228600">
            <a:srgbClr val="FF0000">
              <a:alpha val="40000"/>
            </a:srgb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/>
            <a:t>· попереднє сортування.</a:t>
          </a:r>
          <a:endParaRPr lang="uk-UA" sz="3600" kern="1200" dirty="0"/>
        </a:p>
      </dsp:txBody>
      <dsp:txXfrm>
        <a:off x="1747607" y="3281534"/>
        <a:ext cx="8115164" cy="1406371"/>
      </dsp:txXfrm>
    </dsp:sp>
    <dsp:sp modelId="{8D5FF490-3257-4268-8F5E-2AA1387945AD}">
      <dsp:nvSpPr>
        <dsp:cNvPr id="0" name=""/>
        <dsp:cNvSpPr/>
      </dsp:nvSpPr>
      <dsp:spPr>
        <a:xfrm>
          <a:off x="8988968" y="1066498"/>
          <a:ext cx="914141" cy="914141"/>
        </a:xfrm>
        <a:prstGeom prst="downArrow">
          <a:avLst>
            <a:gd name="adj1" fmla="val 55000"/>
            <a:gd name="adj2" fmla="val 45000"/>
          </a:avLst>
        </a:prstGeom>
        <a:solidFill>
          <a:srgbClr val="FF0000">
            <a:alpha val="58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600" kern="1200"/>
        </a:p>
      </dsp:txBody>
      <dsp:txXfrm>
        <a:off x="8988968" y="1066498"/>
        <a:ext cx="914141" cy="914141"/>
      </dsp:txXfrm>
    </dsp:sp>
    <dsp:sp modelId="{60DD34CD-132C-45C4-9635-31C04E1D92FC}">
      <dsp:nvSpPr>
        <dsp:cNvPr id="0" name=""/>
        <dsp:cNvSpPr/>
      </dsp:nvSpPr>
      <dsp:spPr>
        <a:xfrm>
          <a:off x="9862772" y="2697889"/>
          <a:ext cx="914141" cy="914141"/>
        </a:xfrm>
        <a:prstGeom prst="downArrow">
          <a:avLst>
            <a:gd name="adj1" fmla="val 55000"/>
            <a:gd name="adj2" fmla="val 45000"/>
          </a:avLst>
        </a:prstGeom>
        <a:solidFill>
          <a:srgbClr val="FF0000">
            <a:alpha val="58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600" kern="1200"/>
        </a:p>
      </dsp:txBody>
      <dsp:txXfrm>
        <a:off x="9862772" y="2697889"/>
        <a:ext cx="914141" cy="91414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880384-94FE-4027-BEE7-549EEDB48421}">
      <dsp:nvSpPr>
        <dsp:cNvPr id="0" name=""/>
        <dsp:cNvSpPr/>
      </dsp:nvSpPr>
      <dsp:spPr>
        <a:xfrm>
          <a:off x="0" y="2741"/>
          <a:ext cx="11020096" cy="3186896"/>
        </a:xfrm>
        <a:prstGeom prst="roundRect">
          <a:avLst/>
        </a:prstGeom>
        <a:solidFill>
          <a:srgbClr val="FF0000">
            <a:alpha val="80000"/>
          </a:srgbClr>
        </a:solidFill>
        <a:ln w="25400" cap="flat" cmpd="sng" algn="ctr">
          <a:noFill/>
          <a:prstDash val="solid"/>
        </a:ln>
        <a:effectLst>
          <a:glow rad="889000">
            <a:schemeClr val="accent5">
              <a:lumMod val="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/>
            <a:t>Зерно очищають від сторонніх домішок на круп’яних заводах, так само як і на борошномельних заводах, на зерноочисних машинах - сепараторах, трієрах, </a:t>
          </a:r>
          <a:r>
            <a:rPr lang="uk-UA" sz="3600" kern="1200" dirty="0" err="1" smtClean="0"/>
            <a:t>аспіраційних</a:t>
          </a:r>
          <a:r>
            <a:rPr lang="uk-UA" sz="3600" kern="1200" dirty="0" smtClean="0"/>
            <a:t> колонках.</a:t>
          </a:r>
          <a:endParaRPr lang="uk-UA" sz="3600" kern="1200" dirty="0"/>
        </a:p>
      </dsp:txBody>
      <dsp:txXfrm>
        <a:off x="0" y="2741"/>
        <a:ext cx="11020096" cy="3186896"/>
      </dsp:txXfrm>
    </dsp:sp>
    <dsp:sp modelId="{B91DD71A-A197-496C-BDC6-0AB4A49681A3}">
      <dsp:nvSpPr>
        <dsp:cNvPr id="0" name=""/>
        <dsp:cNvSpPr/>
      </dsp:nvSpPr>
      <dsp:spPr>
        <a:xfrm>
          <a:off x="0" y="3189637"/>
          <a:ext cx="11020096" cy="73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9888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uk-UA" sz="400" kern="1200"/>
        </a:p>
      </dsp:txBody>
      <dsp:txXfrm>
        <a:off x="0" y="3189637"/>
        <a:ext cx="11020096" cy="73824"/>
      </dsp:txXfrm>
    </dsp:sp>
    <dsp:sp modelId="{509BEB8E-D364-4B19-85A5-A4046EC51FB9}">
      <dsp:nvSpPr>
        <dsp:cNvPr id="0" name=""/>
        <dsp:cNvSpPr/>
      </dsp:nvSpPr>
      <dsp:spPr>
        <a:xfrm>
          <a:off x="0" y="3263462"/>
          <a:ext cx="11020096" cy="3186896"/>
        </a:xfrm>
        <a:prstGeom prst="roundRect">
          <a:avLst/>
        </a:prstGeom>
        <a:solidFill>
          <a:srgbClr val="FF0000">
            <a:alpha val="80000"/>
          </a:srgbClr>
        </a:solidFill>
        <a:ln w="25400" cap="flat" cmpd="sng" algn="ctr">
          <a:noFill/>
          <a:prstDash val="solid"/>
        </a:ln>
        <a:effectLst>
          <a:glow rad="889000">
            <a:schemeClr val="accent5">
              <a:lumMod val="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err="1" smtClean="0"/>
            <a:t>Куколевідбірочні</a:t>
          </a:r>
          <a:r>
            <a:rPr lang="uk-UA" sz="3200" kern="1200" dirty="0" smtClean="0"/>
            <a:t> і </a:t>
          </a:r>
          <a:r>
            <a:rPr lang="uk-UA" sz="3200" kern="1200" dirty="0" err="1" smtClean="0"/>
            <a:t>овсюговідбірочні</a:t>
          </a:r>
          <a:r>
            <a:rPr lang="uk-UA" sz="3200" kern="1200" dirty="0" smtClean="0"/>
            <a:t> машини застосовують на круп’яних заводах, як для очищення зерна від домішок по довжині, так і для відділення облущених </a:t>
          </a:r>
          <a:r>
            <a:rPr lang="uk-UA" sz="3200" kern="1200" dirty="0" err="1" smtClean="0"/>
            <a:t>зерен</a:t>
          </a:r>
          <a:r>
            <a:rPr lang="uk-UA" sz="3200" kern="1200" dirty="0" smtClean="0"/>
            <a:t> від не облущених. Також машини використовують при переробці вівса в крупу, рису лому від рису цілого, а також при контролі наявності крупи і роздроблених частинок ядра, що залишилися в лушпинні.</a:t>
          </a:r>
          <a:endParaRPr lang="uk-UA" sz="3200" kern="1200" dirty="0"/>
        </a:p>
      </dsp:txBody>
      <dsp:txXfrm>
        <a:off x="0" y="3263462"/>
        <a:ext cx="11020096" cy="3186896"/>
      </dsp:txXfrm>
    </dsp:sp>
    <dsp:sp modelId="{FDD557E1-D1EC-485B-B56D-B6E9F0495292}">
      <dsp:nvSpPr>
        <dsp:cNvPr id="0" name=""/>
        <dsp:cNvSpPr/>
      </dsp:nvSpPr>
      <dsp:spPr>
        <a:xfrm>
          <a:off x="0" y="6450358"/>
          <a:ext cx="11020096" cy="73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9888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uk-UA" sz="400" kern="1200"/>
        </a:p>
      </dsp:txBody>
      <dsp:txXfrm>
        <a:off x="0" y="6450358"/>
        <a:ext cx="11020096" cy="73824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33F144-EA6F-4A5A-979F-64E6BDC5DD01}">
      <dsp:nvSpPr>
        <dsp:cNvPr id="0" name=""/>
        <dsp:cNvSpPr/>
      </dsp:nvSpPr>
      <dsp:spPr>
        <a:xfrm>
          <a:off x="7299117" y="776880"/>
          <a:ext cx="12541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6067"/>
              </a:moveTo>
              <a:lnTo>
                <a:pt x="644174" y="46067"/>
              </a:lnTo>
              <a:lnTo>
                <a:pt x="644174" y="45720"/>
              </a:lnTo>
              <a:lnTo>
                <a:pt x="1254148" y="45720"/>
              </a:lnTo>
            </a:path>
          </a:pathLst>
        </a:custGeom>
        <a:noFill/>
        <a:ln w="9525" cap="flat" cmpd="sng" algn="ctr">
          <a:solidFill>
            <a:srgbClr val="FF0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7894072" y="819365"/>
        <a:ext cx="64237" cy="6470"/>
      </dsp:txXfrm>
    </dsp:sp>
    <dsp:sp modelId="{736B46FF-C18C-4947-B4F3-05DF44C02B86}">
      <dsp:nvSpPr>
        <dsp:cNvPr id="0" name=""/>
        <dsp:cNvSpPr/>
      </dsp:nvSpPr>
      <dsp:spPr>
        <a:xfrm>
          <a:off x="0" y="0"/>
          <a:ext cx="7300917" cy="1645895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glow rad="228600">
            <a:srgbClr val="FF0000">
              <a:alpha val="40000"/>
            </a:srgbClr>
          </a:glo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У </a:t>
          </a:r>
          <a:r>
            <a:rPr lang="uk-UA" sz="2400" kern="1200" dirty="0" err="1" smtClean="0"/>
            <a:t>рушальном</a:t>
          </a:r>
          <a:r>
            <a:rPr lang="uk-UA" sz="2400" kern="1200" dirty="0" smtClean="0"/>
            <a:t> відділенні круп’яного заводу, куди поступає в переробку підготовлене в зерноочисному відділенні зерно, здійснюються операції, з яких складається власне процес виробництва крупи:</a:t>
          </a:r>
          <a:endParaRPr lang="uk-UA" sz="2400" kern="1200" dirty="0"/>
        </a:p>
      </dsp:txBody>
      <dsp:txXfrm>
        <a:off x="0" y="0"/>
        <a:ext cx="7300917" cy="1645895"/>
      </dsp:txXfrm>
    </dsp:sp>
    <dsp:sp modelId="{CF6A941B-27A6-494B-A1B0-1BA35C1B6A81}">
      <dsp:nvSpPr>
        <dsp:cNvPr id="0" name=""/>
        <dsp:cNvSpPr/>
      </dsp:nvSpPr>
      <dsp:spPr>
        <a:xfrm>
          <a:off x="1581770" y="1629313"/>
          <a:ext cx="8409101" cy="341543"/>
        </a:xfrm>
        <a:custGeom>
          <a:avLst/>
          <a:gdLst/>
          <a:ahLst/>
          <a:cxnLst/>
          <a:rect l="0" t="0" r="0" b="0"/>
          <a:pathLst>
            <a:path>
              <a:moveTo>
                <a:pt x="8409101" y="0"/>
              </a:moveTo>
              <a:lnTo>
                <a:pt x="8409101" y="187871"/>
              </a:lnTo>
              <a:lnTo>
                <a:pt x="0" y="187871"/>
              </a:lnTo>
              <a:lnTo>
                <a:pt x="0" y="341543"/>
              </a:lnTo>
            </a:path>
          </a:pathLst>
        </a:custGeom>
        <a:noFill/>
        <a:ln w="9525" cap="flat" cmpd="sng" algn="ctr">
          <a:solidFill>
            <a:srgbClr val="FF0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5575887" y="1796850"/>
        <a:ext cx="420866" cy="6470"/>
      </dsp:txXfrm>
    </dsp:sp>
    <dsp:sp modelId="{002EF086-225A-4BF4-A764-98CC07B940EA}">
      <dsp:nvSpPr>
        <dsp:cNvPr id="0" name=""/>
        <dsp:cNvSpPr/>
      </dsp:nvSpPr>
      <dsp:spPr>
        <a:xfrm>
          <a:off x="8585665" y="14086"/>
          <a:ext cx="2810412" cy="1617026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glow rad="228600">
            <a:srgbClr val="FF0000">
              <a:alpha val="40000"/>
            </a:srgbClr>
          </a:glo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сортування по крупності підготовленого до переробки зерна (до лущення)</a:t>
          </a:r>
          <a:endParaRPr lang="uk-UA" sz="2400" kern="1200" dirty="0"/>
        </a:p>
      </dsp:txBody>
      <dsp:txXfrm>
        <a:off x="8585665" y="14086"/>
        <a:ext cx="2810412" cy="1617026"/>
      </dsp:txXfrm>
    </dsp:sp>
    <dsp:sp modelId="{CAE886B6-64B6-4931-B9EF-B1FC976796CF}">
      <dsp:nvSpPr>
        <dsp:cNvPr id="0" name=""/>
        <dsp:cNvSpPr/>
      </dsp:nvSpPr>
      <dsp:spPr>
        <a:xfrm>
          <a:off x="3161740" y="2799261"/>
          <a:ext cx="3069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7119"/>
              </a:moveTo>
              <a:lnTo>
                <a:pt x="170577" y="47119"/>
              </a:lnTo>
              <a:lnTo>
                <a:pt x="170577" y="45720"/>
              </a:lnTo>
              <a:lnTo>
                <a:pt x="306954" y="45720"/>
              </a:lnTo>
            </a:path>
          </a:pathLst>
        </a:custGeom>
        <a:noFill/>
        <a:ln w="9525" cap="flat" cmpd="sng" algn="ctr">
          <a:solidFill>
            <a:srgbClr val="FF0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3306779" y="2841746"/>
        <a:ext cx="16877" cy="6470"/>
      </dsp:txXfrm>
    </dsp:sp>
    <dsp:sp modelId="{5B83EE48-8D54-4201-87CB-96D2A2C1B84B}">
      <dsp:nvSpPr>
        <dsp:cNvPr id="0" name=""/>
        <dsp:cNvSpPr/>
      </dsp:nvSpPr>
      <dsp:spPr>
        <a:xfrm>
          <a:off x="0" y="2003257"/>
          <a:ext cx="3163540" cy="1686247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glow rad="228600">
            <a:srgbClr val="FF0000">
              <a:alpha val="40000"/>
            </a:srgbClr>
          </a:glo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лущення (зняття зовнішніх покривів);</a:t>
          </a:r>
          <a:endParaRPr lang="uk-UA" sz="2400" kern="1200" dirty="0"/>
        </a:p>
      </dsp:txBody>
      <dsp:txXfrm>
        <a:off x="0" y="2003257"/>
        <a:ext cx="3163540" cy="1686247"/>
      </dsp:txXfrm>
    </dsp:sp>
    <dsp:sp modelId="{253854CA-031C-488A-AE22-DBEB8D4BDBBC}">
      <dsp:nvSpPr>
        <dsp:cNvPr id="0" name=""/>
        <dsp:cNvSpPr/>
      </dsp:nvSpPr>
      <dsp:spPr>
        <a:xfrm>
          <a:off x="7900373" y="2799261"/>
          <a:ext cx="65626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5232" y="45720"/>
              </a:lnTo>
              <a:lnTo>
                <a:pt x="345232" y="51554"/>
              </a:lnTo>
              <a:lnTo>
                <a:pt x="656264" y="51554"/>
              </a:lnTo>
            </a:path>
          </a:pathLst>
        </a:custGeom>
        <a:noFill/>
        <a:ln w="9525" cap="flat" cmpd="sng" algn="ctr">
          <a:solidFill>
            <a:srgbClr val="FF0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8211333" y="2841746"/>
        <a:ext cx="34344" cy="6470"/>
      </dsp:txXfrm>
    </dsp:sp>
    <dsp:sp modelId="{F47B3DB0-F79B-4895-ACE0-93D81D13FDEB}">
      <dsp:nvSpPr>
        <dsp:cNvPr id="0" name=""/>
        <dsp:cNvSpPr/>
      </dsp:nvSpPr>
      <dsp:spPr>
        <a:xfrm>
          <a:off x="3501095" y="2001857"/>
          <a:ext cx="4401077" cy="1686247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glow rad="228600">
            <a:srgbClr val="FF0000">
              <a:alpha val="40000"/>
            </a:srgbClr>
          </a:glo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сортування суміші продуктів, одержаних в результаті лущення, для видалення борошнистих і роздроблених частинок;</a:t>
          </a:r>
          <a:endParaRPr lang="uk-UA" sz="2400" kern="1200" dirty="0"/>
        </a:p>
      </dsp:txBody>
      <dsp:txXfrm>
        <a:off x="3501095" y="2001857"/>
        <a:ext cx="4401077" cy="1686247"/>
      </dsp:txXfrm>
    </dsp:sp>
    <dsp:sp modelId="{DC46A6EF-1458-4ADD-ABD8-041FFD5556F0}">
      <dsp:nvSpPr>
        <dsp:cNvPr id="0" name=""/>
        <dsp:cNvSpPr/>
      </dsp:nvSpPr>
      <dsp:spPr>
        <a:xfrm>
          <a:off x="1580055" y="3686347"/>
          <a:ext cx="8414188" cy="349072"/>
        </a:xfrm>
        <a:custGeom>
          <a:avLst/>
          <a:gdLst/>
          <a:ahLst/>
          <a:cxnLst/>
          <a:rect l="0" t="0" r="0" b="0"/>
          <a:pathLst>
            <a:path>
              <a:moveTo>
                <a:pt x="8414188" y="0"/>
              </a:moveTo>
              <a:lnTo>
                <a:pt x="8414188" y="191636"/>
              </a:lnTo>
              <a:lnTo>
                <a:pt x="0" y="191636"/>
              </a:lnTo>
              <a:lnTo>
                <a:pt x="0" y="349072"/>
              </a:lnTo>
            </a:path>
          </a:pathLst>
        </a:custGeom>
        <a:noFill/>
        <a:ln w="9525" cap="flat" cmpd="sng" algn="ctr">
          <a:solidFill>
            <a:srgbClr val="FF0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5576581" y="3857648"/>
        <a:ext cx="421137" cy="6470"/>
      </dsp:txXfrm>
    </dsp:sp>
    <dsp:sp modelId="{87661ADA-1390-47DD-ACCA-0CC0D2D8740E}">
      <dsp:nvSpPr>
        <dsp:cNvPr id="0" name=""/>
        <dsp:cNvSpPr/>
      </dsp:nvSpPr>
      <dsp:spPr>
        <a:xfrm>
          <a:off x="8589037" y="2013484"/>
          <a:ext cx="2810412" cy="1674662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glow rad="228600">
            <a:srgbClr val="FF0000">
              <a:alpha val="40000"/>
            </a:srgbClr>
          </a:glo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виділення ядра з суміші облущених і не облущених </a:t>
          </a:r>
          <a:r>
            <a:rPr lang="uk-UA" sz="2500" kern="1200" dirty="0" err="1" smtClean="0"/>
            <a:t>зерен</a:t>
          </a:r>
          <a:r>
            <a:rPr lang="uk-UA" sz="2500" kern="1200" dirty="0" smtClean="0"/>
            <a:t>;</a:t>
          </a:r>
          <a:endParaRPr lang="uk-UA" sz="2500" kern="1200" dirty="0"/>
        </a:p>
      </dsp:txBody>
      <dsp:txXfrm>
        <a:off x="8589037" y="2013484"/>
        <a:ext cx="2810412" cy="1674662"/>
      </dsp:txXfrm>
    </dsp:sp>
    <dsp:sp modelId="{7EE50F3B-2320-4C30-B014-C6E662C683C1}">
      <dsp:nvSpPr>
        <dsp:cNvPr id="0" name=""/>
        <dsp:cNvSpPr/>
      </dsp:nvSpPr>
      <dsp:spPr>
        <a:xfrm>
          <a:off x="3158311" y="4848091"/>
          <a:ext cx="3056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0525"/>
              </a:moveTo>
              <a:lnTo>
                <a:pt x="169902" y="50525"/>
              </a:lnTo>
              <a:lnTo>
                <a:pt x="169902" y="45720"/>
              </a:lnTo>
              <a:lnTo>
                <a:pt x="305605" y="45720"/>
              </a:lnTo>
            </a:path>
          </a:pathLst>
        </a:custGeom>
        <a:noFill/>
        <a:ln w="9525" cap="flat" cmpd="sng" algn="ctr">
          <a:solidFill>
            <a:srgbClr val="FF0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3302708" y="4890576"/>
        <a:ext cx="16812" cy="6470"/>
      </dsp:txXfrm>
    </dsp:sp>
    <dsp:sp modelId="{04CD45F8-A974-4824-830F-5015A88EEAF2}">
      <dsp:nvSpPr>
        <dsp:cNvPr id="0" name=""/>
        <dsp:cNvSpPr/>
      </dsp:nvSpPr>
      <dsp:spPr>
        <a:xfrm>
          <a:off x="0" y="4067819"/>
          <a:ext cx="3160111" cy="1661594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glow rad="228600">
            <a:srgbClr val="FF0000">
              <a:alpha val="40000"/>
            </a:srgbClr>
          </a:glo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дроблення або різання ядра;</a:t>
          </a:r>
          <a:endParaRPr lang="uk-UA" sz="2400" kern="1200" dirty="0"/>
        </a:p>
      </dsp:txBody>
      <dsp:txXfrm>
        <a:off x="0" y="4067819"/>
        <a:ext cx="3160111" cy="1661594"/>
      </dsp:txXfrm>
    </dsp:sp>
    <dsp:sp modelId="{D6733C00-6BC6-4E28-8AF7-0CC6F6865DF2}">
      <dsp:nvSpPr>
        <dsp:cNvPr id="0" name=""/>
        <dsp:cNvSpPr/>
      </dsp:nvSpPr>
      <dsp:spPr>
        <a:xfrm>
          <a:off x="6304930" y="4848091"/>
          <a:ext cx="22891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161685" y="45720"/>
              </a:lnTo>
              <a:lnTo>
                <a:pt x="1161685" y="45787"/>
              </a:lnTo>
              <a:lnTo>
                <a:pt x="2289170" y="45787"/>
              </a:lnTo>
            </a:path>
          </a:pathLst>
        </a:custGeom>
        <a:noFill/>
        <a:ln w="9525" cap="flat" cmpd="sng" algn="ctr">
          <a:solidFill>
            <a:srgbClr val="FF0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7391521" y="4890576"/>
        <a:ext cx="115988" cy="6470"/>
      </dsp:txXfrm>
    </dsp:sp>
    <dsp:sp modelId="{BE736B1A-C044-4147-AEB7-F69E8FC375B6}">
      <dsp:nvSpPr>
        <dsp:cNvPr id="0" name=""/>
        <dsp:cNvSpPr/>
      </dsp:nvSpPr>
      <dsp:spPr>
        <a:xfrm>
          <a:off x="3496317" y="4050687"/>
          <a:ext cx="2810412" cy="1686247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glow rad="228600">
            <a:srgbClr val="FF0000">
              <a:alpha val="40000"/>
            </a:srgbClr>
          </a:glo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шліфування і полірування крупи;</a:t>
          </a:r>
          <a:endParaRPr lang="uk-UA" sz="2500" kern="1200" dirty="0"/>
        </a:p>
      </dsp:txBody>
      <dsp:txXfrm>
        <a:off x="3496317" y="4050687"/>
        <a:ext cx="2810412" cy="1686247"/>
      </dsp:txXfrm>
    </dsp:sp>
    <dsp:sp modelId="{8801EBBD-4E43-412C-8572-E020BF368753}">
      <dsp:nvSpPr>
        <dsp:cNvPr id="0" name=""/>
        <dsp:cNvSpPr/>
      </dsp:nvSpPr>
      <dsp:spPr>
        <a:xfrm>
          <a:off x="8626500" y="4050754"/>
          <a:ext cx="2810412" cy="1686247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glow rad="228600">
            <a:srgbClr val="FF0000">
              <a:alpha val="40000"/>
            </a:srgbClr>
          </a:glo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сортування і контроль крупи.</a:t>
          </a:r>
          <a:endParaRPr lang="uk-UA" sz="2500" kern="1200" dirty="0"/>
        </a:p>
      </dsp:txBody>
      <dsp:txXfrm>
        <a:off x="8626500" y="4050754"/>
        <a:ext cx="2810412" cy="1686247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DF4470-D07A-4826-AFFA-C6BD2A1DD95C}">
      <dsp:nvSpPr>
        <dsp:cNvPr id="0" name=""/>
        <dsp:cNvSpPr/>
      </dsp:nvSpPr>
      <dsp:spPr>
        <a:xfrm>
          <a:off x="4995532" y="1500"/>
          <a:ext cx="5743810" cy="1949667"/>
        </a:xfrm>
        <a:prstGeom prst="rect">
          <a:avLst/>
        </a:prstGeom>
        <a:solidFill>
          <a:srgbClr val="FF0000">
            <a:alpha val="80000"/>
          </a:srgbClr>
        </a:solidFill>
        <a:ln w="25400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>
          <a:glow rad="228600">
            <a:schemeClr val="accent5">
              <a:lumMod val="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i="0" kern="1200" dirty="0" smtClean="0"/>
            <a:t>Смак, запах і колір крупи характеризують її свіжість. Визнача­ють їх </a:t>
          </a:r>
          <a:r>
            <a:rPr lang="uk-UA" sz="2400" b="0" i="0" kern="1200" dirty="0" err="1" smtClean="0"/>
            <a:t>органолептично</a:t>
          </a:r>
          <a:r>
            <a:rPr lang="uk-UA" sz="2400" b="0" i="0" kern="1200" dirty="0" smtClean="0"/>
            <a:t>.</a:t>
          </a:r>
          <a:endParaRPr lang="uk-UA" sz="2400" kern="1200" dirty="0"/>
        </a:p>
      </dsp:txBody>
      <dsp:txXfrm>
        <a:off x="4995532" y="1500"/>
        <a:ext cx="5743810" cy="1949667"/>
      </dsp:txXfrm>
    </dsp:sp>
    <dsp:sp modelId="{11B54C11-4954-4EB8-8504-ECA320B2DBFE}">
      <dsp:nvSpPr>
        <dsp:cNvPr id="0" name=""/>
        <dsp:cNvSpPr/>
      </dsp:nvSpPr>
      <dsp:spPr>
        <a:xfrm>
          <a:off x="374662" y="1500"/>
          <a:ext cx="2935152" cy="19496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3000" b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bg1"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C0ABB6-F416-406E-9008-7FC1DB4AD715}">
      <dsp:nvSpPr>
        <dsp:cNvPr id="0" name=""/>
        <dsp:cNvSpPr/>
      </dsp:nvSpPr>
      <dsp:spPr>
        <a:xfrm>
          <a:off x="378445" y="2272862"/>
          <a:ext cx="6279848" cy="1949667"/>
        </a:xfrm>
        <a:prstGeom prst="rect">
          <a:avLst/>
        </a:prstGeom>
        <a:solidFill>
          <a:srgbClr val="FF0000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5">
              <a:lumMod val="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i="0" kern="1200" dirty="0" smtClean="0"/>
            <a:t>Колір крупи повинен відповідати кольору ядра переробленого зерна. Ядриця і проділ гречаної крупи, які швидко розварюються, мають коричневий колір завдяки термічній обробці зерна. </a:t>
          </a:r>
          <a:endParaRPr lang="uk-UA" sz="2400" kern="1200" dirty="0"/>
        </a:p>
      </dsp:txBody>
      <dsp:txXfrm>
        <a:off x="378445" y="2272862"/>
        <a:ext cx="6279848" cy="1949667"/>
      </dsp:txXfrm>
    </dsp:sp>
    <dsp:sp modelId="{962319BB-8CCD-4AB2-A463-95512DE780A2}">
      <dsp:nvSpPr>
        <dsp:cNvPr id="0" name=""/>
        <dsp:cNvSpPr/>
      </dsp:nvSpPr>
      <dsp:spPr>
        <a:xfrm>
          <a:off x="7068006" y="2288635"/>
          <a:ext cx="3675295" cy="1949667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8000" r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bg1"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3D2FC0-9910-46D7-B8F7-E4513CF4AA86}">
      <dsp:nvSpPr>
        <dsp:cNvPr id="0" name=""/>
        <dsp:cNvSpPr/>
      </dsp:nvSpPr>
      <dsp:spPr>
        <a:xfrm>
          <a:off x="3893077" y="4544224"/>
          <a:ext cx="6877269" cy="1949667"/>
        </a:xfrm>
        <a:prstGeom prst="rect">
          <a:avLst/>
        </a:prstGeom>
        <a:solidFill>
          <a:srgbClr val="FF0000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5">
              <a:lumMod val="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i="0" kern="1200" dirty="0" smtClean="0"/>
            <a:t>У разі пліснявіння або самозігрівання колір, смак і запах крупи змінюються. При тривалому зберіганні крупа набуває гіркого або кислого смаку внаслідок згіркнення та пересихання.</a:t>
          </a:r>
          <a:endParaRPr lang="uk-UA" sz="2400" kern="1200" dirty="0"/>
        </a:p>
      </dsp:txBody>
      <dsp:txXfrm>
        <a:off x="3893077" y="4544224"/>
        <a:ext cx="6877269" cy="1949667"/>
      </dsp:txXfrm>
    </dsp:sp>
    <dsp:sp modelId="{890DDCCF-7AD0-40EA-A6F3-B4EBA74F67BE}">
      <dsp:nvSpPr>
        <dsp:cNvPr id="0" name=""/>
        <dsp:cNvSpPr/>
      </dsp:nvSpPr>
      <dsp:spPr>
        <a:xfrm>
          <a:off x="391762" y="4528471"/>
          <a:ext cx="2807162" cy="194966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6000" b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bg1"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9AE84C-BBAF-4798-B0EE-CF92AC3015D2}">
      <dsp:nvSpPr>
        <dsp:cNvPr id="0" name=""/>
        <dsp:cNvSpPr/>
      </dsp:nvSpPr>
      <dsp:spPr>
        <a:xfrm>
          <a:off x="2686" y="4414"/>
          <a:ext cx="10667882" cy="1963900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rgbClr val="FF0000">
              <a:alpha val="1000"/>
            </a:srgbClr>
          </a:solidFill>
          <a:prstDash val="solid"/>
        </a:ln>
        <a:effectLst>
          <a:glow rad="228600">
            <a:srgbClr val="FF0000">
              <a:alpha val="40000"/>
            </a:srgb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i="0" kern="1200" dirty="0" smtClean="0"/>
            <a:t>Вологість нормується для кожного виду крупи: вівсяної — 12,5 %, рисової — 15,5 %. Її встановлюють залежно від споживчих властиво­стей та умов зберігання крупи.</a:t>
          </a:r>
          <a:endParaRPr lang="uk-UA" sz="2400" kern="1200" dirty="0"/>
        </a:p>
      </dsp:txBody>
      <dsp:txXfrm>
        <a:off x="2686" y="4414"/>
        <a:ext cx="10667882" cy="1963900"/>
      </dsp:txXfrm>
    </dsp:sp>
    <dsp:sp modelId="{92123214-076B-403B-8003-BC376D051DA7}">
      <dsp:nvSpPr>
        <dsp:cNvPr id="0" name=""/>
        <dsp:cNvSpPr/>
      </dsp:nvSpPr>
      <dsp:spPr>
        <a:xfrm>
          <a:off x="0" y="2155387"/>
          <a:ext cx="5660315" cy="1963900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rgbClr val="FF0000">
              <a:alpha val="1000"/>
            </a:srgbClr>
          </a:solidFill>
          <a:prstDash val="solid"/>
        </a:ln>
        <a:effectLst>
          <a:glow rad="228600">
            <a:srgbClr val="FF0000">
              <a:alpha val="40000"/>
            </a:srgb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i="0" kern="1200" dirty="0" smtClean="0"/>
            <a:t>Вміст у ній різних домішок (металомагнітних, сміттєвих, пошко­джених </a:t>
          </a:r>
          <a:r>
            <a:rPr lang="uk-UA" sz="2400" b="0" i="0" kern="1200" dirty="0" err="1" smtClean="0"/>
            <a:t>ядер</a:t>
          </a:r>
          <a:r>
            <a:rPr lang="uk-UA" sz="2400" b="0" i="0" kern="1200" dirty="0" smtClean="0"/>
            <a:t>, нелущеного зерна, борошняної та ін.) визначають в усіх видів круп. </a:t>
          </a:r>
          <a:endParaRPr lang="uk-UA" sz="2400" kern="1200" dirty="0"/>
        </a:p>
      </dsp:txBody>
      <dsp:txXfrm>
        <a:off x="0" y="2155387"/>
        <a:ext cx="5660315" cy="1963900"/>
      </dsp:txXfrm>
    </dsp:sp>
    <dsp:sp modelId="{07862882-2704-497D-8D90-51D7D642F196}">
      <dsp:nvSpPr>
        <dsp:cNvPr id="0" name=""/>
        <dsp:cNvSpPr/>
      </dsp:nvSpPr>
      <dsp:spPr>
        <a:xfrm>
          <a:off x="0" y="4290591"/>
          <a:ext cx="2692128" cy="1963900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tx1">
              <a:alpha val="1000"/>
            </a:schemeClr>
          </a:solidFill>
          <a:prstDash val="solid"/>
        </a:ln>
        <a:effectLst>
          <a:glow rad="228600">
            <a:srgbClr val="FF0000">
              <a:alpha val="40000"/>
            </a:srgb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i="0" kern="1200" dirty="0" smtClean="0"/>
            <a:t>У ядриці першого сор­ту стандартом передбачено вміст доброякісного ядра 99,2 %</a:t>
          </a:r>
          <a:endParaRPr lang="uk-UA" sz="2400" kern="1200" dirty="0"/>
        </a:p>
      </dsp:txBody>
      <dsp:txXfrm>
        <a:off x="0" y="4290591"/>
        <a:ext cx="2692128" cy="1963900"/>
      </dsp:txXfrm>
    </dsp:sp>
    <dsp:sp modelId="{F71B47EF-9C79-4A38-B214-EBF471E39CD0}">
      <dsp:nvSpPr>
        <dsp:cNvPr id="0" name=""/>
        <dsp:cNvSpPr/>
      </dsp:nvSpPr>
      <dsp:spPr>
        <a:xfrm>
          <a:off x="4261211" y="4278690"/>
          <a:ext cx="2364025" cy="1963900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tx1">
              <a:alpha val="1000"/>
            </a:schemeClr>
          </a:solidFill>
          <a:prstDash val="solid"/>
        </a:ln>
        <a:effectLst>
          <a:glow rad="228600">
            <a:srgbClr val="FF0000">
              <a:alpha val="40000"/>
            </a:srgb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i="0" kern="1200" dirty="0" smtClean="0"/>
            <a:t> Другого сорту — 98,4% </a:t>
          </a:r>
          <a:endParaRPr lang="uk-UA" sz="2400" kern="1200" dirty="0"/>
        </a:p>
      </dsp:txBody>
      <dsp:txXfrm>
        <a:off x="4261211" y="4278690"/>
        <a:ext cx="2364025" cy="1963900"/>
      </dsp:txXfrm>
    </dsp:sp>
    <dsp:sp modelId="{9E983994-0927-4CE9-A4E8-0009468A721F}">
      <dsp:nvSpPr>
        <dsp:cNvPr id="0" name=""/>
        <dsp:cNvSpPr/>
      </dsp:nvSpPr>
      <dsp:spPr>
        <a:xfrm>
          <a:off x="5871993" y="2155387"/>
          <a:ext cx="4788162" cy="1963900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rgbClr val="FF0000">
              <a:alpha val="1000"/>
            </a:srgbClr>
          </a:solidFill>
          <a:prstDash val="solid"/>
        </a:ln>
        <a:effectLst>
          <a:glow rad="228600">
            <a:srgbClr val="FF0000">
              <a:alpha val="40000"/>
            </a:srgb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i="0" kern="1200" dirty="0" smtClean="0"/>
            <a:t>Зараженість крупи не допускається. Кількість доброякісних </a:t>
          </a:r>
          <a:r>
            <a:rPr lang="uk-UA" sz="2400" b="0" i="0" kern="1200" dirty="0" err="1" smtClean="0"/>
            <a:t>ядер</a:t>
          </a:r>
          <a:r>
            <a:rPr lang="uk-UA" sz="2400" b="0" i="0" kern="1200" dirty="0" smtClean="0"/>
            <a:t> нормується стандартом і є основною ознакою сорту крупи.  </a:t>
          </a:r>
          <a:endParaRPr lang="uk-UA" sz="2400" kern="1200" dirty="0"/>
        </a:p>
      </dsp:txBody>
      <dsp:txXfrm>
        <a:off x="5871993" y="2155387"/>
        <a:ext cx="4788162" cy="1963900"/>
      </dsp:txXfrm>
    </dsp:sp>
    <dsp:sp modelId="{ED22486B-9AEE-4341-8335-2CEBCFC0AAFD}">
      <dsp:nvSpPr>
        <dsp:cNvPr id="0" name=""/>
        <dsp:cNvSpPr/>
      </dsp:nvSpPr>
      <dsp:spPr>
        <a:xfrm>
          <a:off x="7953372" y="4310775"/>
          <a:ext cx="2719882" cy="1963900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rgbClr val="FF0000">
              <a:alpha val="1000"/>
            </a:srgbClr>
          </a:solidFill>
          <a:prstDash val="solid"/>
        </a:ln>
        <a:effectLst>
          <a:glow rad="228600">
            <a:srgbClr val="FF0000">
              <a:alpha val="40000"/>
            </a:srgb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i="0" kern="1200" dirty="0" smtClean="0"/>
            <a:t>У проділі — 98,3 %</a:t>
          </a:r>
          <a:endParaRPr lang="uk-UA" sz="2400" kern="1200" dirty="0"/>
        </a:p>
      </dsp:txBody>
      <dsp:txXfrm>
        <a:off x="7953372" y="4310775"/>
        <a:ext cx="2719882" cy="19639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001DEC-FE5D-42E9-B998-72A1BDFD75E0}" type="datetimeFigureOut">
              <a:rPr lang="uk-UA" smtClean="0"/>
              <a:pPr/>
              <a:t>25.01.2018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52496-EB09-4D2C-8075-38A5EB09595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05510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52496-EB09-4D2C-8075-38A5EB095955}" type="slidenum">
              <a:rPr lang="uk-UA" smtClean="0"/>
              <a:pPr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758726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52496-EB09-4D2C-8075-38A5EB095955}" type="slidenum">
              <a:rPr lang="uk-UA" smtClean="0"/>
              <a:pPr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953661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DEDFD-40A8-483D-A2C9-90AC2137888A}" type="datetimeFigureOut">
              <a:rPr lang="uk-UA" smtClean="0"/>
              <a:pPr/>
              <a:t>25.01.2018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C14BC-CA5F-4B5E-AAE1-665DC5AF858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DEDFD-40A8-483D-A2C9-90AC2137888A}" type="datetimeFigureOut">
              <a:rPr lang="uk-UA" smtClean="0"/>
              <a:pPr/>
              <a:t>25.01.2018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C14BC-CA5F-4B5E-AAE1-665DC5AF858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DEDFD-40A8-483D-A2C9-90AC2137888A}" type="datetimeFigureOut">
              <a:rPr lang="uk-UA" smtClean="0"/>
              <a:pPr/>
              <a:t>25.01.2018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C14BC-CA5F-4B5E-AAE1-665DC5AF858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DEDFD-40A8-483D-A2C9-90AC2137888A}" type="datetimeFigureOut">
              <a:rPr lang="uk-UA" smtClean="0"/>
              <a:pPr/>
              <a:t>25.01.2018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C14BC-CA5F-4B5E-AAE1-665DC5AF858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DEDFD-40A8-483D-A2C9-90AC2137888A}" type="datetimeFigureOut">
              <a:rPr lang="uk-UA" smtClean="0"/>
              <a:pPr/>
              <a:t>25.01.2018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FF3C14BC-CA5F-4B5E-AAE1-665DC5AF858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DEDFD-40A8-483D-A2C9-90AC2137888A}" type="datetimeFigureOut">
              <a:rPr lang="uk-UA" smtClean="0"/>
              <a:pPr/>
              <a:t>25.01.2018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C14BC-CA5F-4B5E-AAE1-665DC5AF858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DEDFD-40A8-483D-A2C9-90AC2137888A}" type="datetimeFigureOut">
              <a:rPr lang="uk-UA" smtClean="0"/>
              <a:pPr/>
              <a:t>25.01.2018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C14BC-CA5F-4B5E-AAE1-665DC5AF858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DEDFD-40A8-483D-A2C9-90AC2137888A}" type="datetimeFigureOut">
              <a:rPr lang="uk-UA" smtClean="0"/>
              <a:pPr/>
              <a:t>25.01.2018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C14BC-CA5F-4B5E-AAE1-665DC5AF858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DEDFD-40A8-483D-A2C9-90AC2137888A}" type="datetimeFigureOut">
              <a:rPr lang="uk-UA" smtClean="0"/>
              <a:pPr/>
              <a:t>25.01.2018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C14BC-CA5F-4B5E-AAE1-665DC5AF858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DEDFD-40A8-483D-A2C9-90AC2137888A}" type="datetimeFigureOut">
              <a:rPr lang="uk-UA" smtClean="0"/>
              <a:pPr/>
              <a:t>25.01.2018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C14BC-CA5F-4B5E-AAE1-665DC5AF858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DEDFD-40A8-483D-A2C9-90AC2137888A}" type="datetimeFigureOut">
              <a:rPr lang="uk-UA" smtClean="0"/>
              <a:pPr/>
              <a:t>25.01.2018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C14BC-CA5F-4B5E-AAE1-665DC5AF858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9EDEDFD-40A8-483D-A2C9-90AC2137888A}" type="datetimeFigureOut">
              <a:rPr lang="uk-UA" smtClean="0"/>
              <a:pPr/>
              <a:t>25.01.2018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F3C14BC-CA5F-4B5E-AAE1-665DC5AF8587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89850"/>
            <a:ext cx="9144000" cy="2387600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ТЕХНОЛОГІЯ ВИРОБНИЦТВА КРУП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961564"/>
            <a:ext cx="9144000" cy="3657600"/>
          </a:xfrm>
        </p:spPr>
        <p:txBody>
          <a:bodyPr>
            <a:normAutofit/>
          </a:bodyPr>
          <a:lstStyle/>
          <a:p>
            <a:pPr algn="l"/>
            <a:r>
              <a:rPr lang="uk-UA" dirty="0" smtClean="0">
                <a:solidFill>
                  <a:schemeClr val="bg1"/>
                </a:solidFill>
              </a:rPr>
              <a:t>                                          ПЛАН:</a:t>
            </a:r>
          </a:p>
          <a:p>
            <a:pPr marL="457200" indent="-457200" algn="l">
              <a:buAutoNum type="arabicPeriod"/>
            </a:pPr>
            <a:r>
              <a:rPr lang="uk-UA" dirty="0" smtClean="0">
                <a:solidFill>
                  <a:schemeClr val="bg1"/>
                </a:solidFill>
              </a:rPr>
              <a:t>ВИДИ КРУП</a:t>
            </a:r>
          </a:p>
          <a:p>
            <a:pPr marL="457200" indent="-457200" algn="l">
              <a:buAutoNum type="arabicPeriod"/>
            </a:pPr>
            <a:r>
              <a:rPr lang="uk-UA" dirty="0" smtClean="0">
                <a:solidFill>
                  <a:schemeClr val="bg1"/>
                </a:solidFill>
              </a:rPr>
              <a:t>ТЕХНОЛОГІЯ ВИРОБНИЦТВА КРУП</a:t>
            </a:r>
          </a:p>
          <a:p>
            <a:pPr marL="457200" indent="-457200" algn="l">
              <a:buAutoNum type="arabicPeriod"/>
            </a:pPr>
            <a:r>
              <a:rPr lang="uk-UA" dirty="0" smtClean="0">
                <a:solidFill>
                  <a:schemeClr val="bg1"/>
                </a:solidFill>
              </a:rPr>
              <a:t>СПОСОБИ ДІЇ РОБОЧИХ ОРГАНІВ МАШИН НА ЗЕРНО</a:t>
            </a:r>
          </a:p>
          <a:p>
            <a:pPr marL="457200" indent="-457200" algn="l">
              <a:buAutoNum type="arabicPeriod"/>
            </a:pPr>
            <a:r>
              <a:rPr lang="uk-UA" dirty="0" smtClean="0">
                <a:solidFill>
                  <a:schemeClr val="bg1"/>
                </a:solidFill>
              </a:rPr>
              <a:t>ПОКАЗНИКИ ЯКОСТІ</a:t>
            </a:r>
          </a:p>
          <a:p>
            <a:pPr marL="457200" indent="-457200" algn="l">
              <a:buAutoNum type="arabicPeriod"/>
            </a:pPr>
            <a:r>
              <a:rPr lang="uk-UA" dirty="0" smtClean="0">
                <a:solidFill>
                  <a:schemeClr val="bg1"/>
                </a:solidFill>
              </a:rPr>
              <a:t>ЗБЕРІГАННЯ 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22446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6028" y="315311"/>
            <a:ext cx="11161985" cy="6124754"/>
          </a:xfrm>
          <a:prstGeom prst="rect">
            <a:avLst/>
          </a:prstGeom>
          <a:noFill/>
          <a:ln>
            <a:solidFill>
              <a:schemeClr val="accent5">
                <a:lumMod val="75000"/>
                <a:alpha val="1000"/>
              </a:schemeClr>
            </a:solidFill>
          </a:ln>
          <a:effectLst>
            <a:glow rad="431800">
              <a:schemeClr val="accent5">
                <a:lumMod val="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uk-UA" sz="2800" b="1" u="sng" dirty="0">
                <a:solidFill>
                  <a:schemeClr val="bg1"/>
                </a:solidFill>
              </a:rPr>
              <a:t>Перший спосіб </a:t>
            </a:r>
            <a:r>
              <a:rPr lang="uk-UA" sz="2800" dirty="0">
                <a:solidFill>
                  <a:schemeClr val="bg1"/>
                </a:solidFill>
              </a:rPr>
              <a:t>лущення полягає у стисканні зерна та наступному сколюванні квіткових плівок. Це відбувається між двома досить жорсткими робочими поверхнями, відстань між якими менша за розміри зернин, що забезпечує їх стискання</a:t>
            </a:r>
            <a:r>
              <a:rPr lang="uk-UA" sz="2800" dirty="0" smtClean="0">
                <a:solidFill>
                  <a:schemeClr val="bg1"/>
                </a:solidFill>
              </a:rPr>
              <a:t>.</a:t>
            </a:r>
          </a:p>
          <a:p>
            <a:endParaRPr lang="uk-UA" sz="2800" dirty="0">
              <a:solidFill>
                <a:schemeClr val="bg1"/>
              </a:solidFill>
            </a:endParaRPr>
          </a:p>
          <a:p>
            <a:r>
              <a:rPr lang="uk-UA" sz="2800" dirty="0" smtClean="0">
                <a:solidFill>
                  <a:schemeClr val="bg1"/>
                </a:solidFill>
              </a:rPr>
              <a:t> </a:t>
            </a:r>
            <a:r>
              <a:rPr lang="uk-UA" sz="2800" dirty="0">
                <a:solidFill>
                  <a:schemeClr val="bg1"/>
                </a:solidFill>
              </a:rPr>
              <a:t>Коловий рух робочих поверхонь, одна з яких нерухома, а друга рухома або обидві поверхні рухомі, але рухаються з різними швидкостями, приводить до сколювання оболонок та вивільнення ядра. </a:t>
            </a:r>
            <a:endParaRPr lang="uk-UA" sz="2800" dirty="0" smtClean="0">
              <a:solidFill>
                <a:schemeClr val="bg1"/>
              </a:solidFill>
            </a:endParaRPr>
          </a:p>
          <a:p>
            <a:endParaRPr lang="uk-UA" sz="2800" dirty="0">
              <a:solidFill>
                <a:schemeClr val="bg1"/>
              </a:solidFill>
            </a:endParaRPr>
          </a:p>
          <a:p>
            <a:r>
              <a:rPr lang="uk-UA" sz="2800" dirty="0" smtClean="0">
                <a:solidFill>
                  <a:schemeClr val="bg1"/>
                </a:solidFill>
              </a:rPr>
              <a:t>Такий </a:t>
            </a:r>
            <a:r>
              <a:rPr lang="uk-UA" sz="2800" dirty="0">
                <a:solidFill>
                  <a:schemeClr val="bg1"/>
                </a:solidFill>
              </a:rPr>
              <a:t>спосіб ефективний для лущення зерна, оболонки якого не зрощені з ядром (рис, просо, овес, гречка</a:t>
            </a:r>
            <a:r>
              <a:rPr lang="uk-UA" sz="2800" dirty="0" smtClean="0">
                <a:solidFill>
                  <a:schemeClr val="bg1"/>
                </a:solidFill>
              </a:rPr>
              <a:t>).</a:t>
            </a:r>
          </a:p>
          <a:p>
            <a:endParaRPr lang="uk-UA" sz="2800" dirty="0">
              <a:solidFill>
                <a:schemeClr val="bg1"/>
              </a:solidFill>
            </a:endParaRPr>
          </a:p>
          <a:p>
            <a:r>
              <a:rPr lang="uk-UA" sz="2800" dirty="0" smtClean="0">
                <a:solidFill>
                  <a:schemeClr val="bg1"/>
                </a:solidFill>
              </a:rPr>
              <a:t> </a:t>
            </a:r>
            <a:r>
              <a:rPr lang="uk-UA" sz="2800" dirty="0">
                <a:solidFill>
                  <a:schemeClr val="bg1"/>
                </a:solidFill>
              </a:rPr>
              <a:t>Основні машини, які при цьому використовують, -- лущильні посади або </a:t>
            </a:r>
            <a:r>
              <a:rPr lang="uk-UA" sz="2800" dirty="0" err="1">
                <a:solidFill>
                  <a:schemeClr val="bg1"/>
                </a:solidFill>
              </a:rPr>
              <a:t>вальцьо</a:t>
            </a:r>
            <a:r>
              <a:rPr lang="uk-UA" sz="2800" dirty="0">
                <a:solidFill>
                  <a:schemeClr val="bg1"/>
                </a:solidFill>
              </a:rPr>
              <a:t>-декові верстати.</a:t>
            </a:r>
          </a:p>
        </p:txBody>
      </p:sp>
    </p:spTree>
    <p:extLst>
      <p:ext uri="{BB962C8B-B14F-4D97-AF65-F5344CB8AC3E}">
        <p14:creationId xmlns:p14="http://schemas.microsoft.com/office/powerpoint/2010/main" xmlns="" val="31159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967" y="0"/>
            <a:ext cx="10988565" cy="6832640"/>
          </a:xfrm>
          <a:prstGeom prst="rect">
            <a:avLst/>
          </a:prstGeom>
          <a:noFill/>
          <a:ln>
            <a:solidFill>
              <a:srgbClr val="FF0000">
                <a:alpha val="1000"/>
              </a:srgbClr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uk-UA" sz="2800" b="1" u="sng" dirty="0">
                <a:solidFill>
                  <a:schemeClr val="bg1"/>
                </a:solidFill>
              </a:rPr>
              <a:t>За другого способу </a:t>
            </a:r>
            <a:r>
              <a:rPr lang="uk-UA" sz="2800" dirty="0">
                <a:solidFill>
                  <a:schemeClr val="bg1"/>
                </a:solidFill>
              </a:rPr>
              <a:t>лущення плівки відокремлюються внаслідок одно-або багаторазових ударів зернівок об тверду поверхню</a:t>
            </a:r>
            <a:r>
              <a:rPr lang="uk-UA" sz="2800" dirty="0" smtClean="0">
                <a:solidFill>
                  <a:schemeClr val="bg1"/>
                </a:solidFill>
              </a:rPr>
              <a:t>.</a:t>
            </a:r>
          </a:p>
          <a:p>
            <a:endParaRPr lang="uk-UA" sz="2800" dirty="0">
              <a:solidFill>
                <a:schemeClr val="bg1"/>
              </a:solidFill>
            </a:endParaRPr>
          </a:p>
          <a:p>
            <a:r>
              <a:rPr lang="uk-UA" sz="2800" dirty="0" smtClean="0">
                <a:solidFill>
                  <a:schemeClr val="bg1"/>
                </a:solidFill>
              </a:rPr>
              <a:t>Зерно </a:t>
            </a:r>
            <a:r>
              <a:rPr lang="uk-UA" sz="2800" dirty="0">
                <a:solidFill>
                  <a:schemeClr val="bg1"/>
                </a:solidFill>
              </a:rPr>
              <a:t>через приймальний патрубок потрапляє на обертові била, які відкидають його на абразивну поверхню. При ударі об абразивну поверхню в зерні частково відокремлюються плодові оболонки, борідки та зародки</a:t>
            </a:r>
            <a:r>
              <a:rPr lang="uk-UA" sz="2800" dirty="0" smtClean="0">
                <a:solidFill>
                  <a:schemeClr val="bg1"/>
                </a:solidFill>
              </a:rPr>
              <a:t>.</a:t>
            </a:r>
          </a:p>
          <a:p>
            <a:endParaRPr lang="uk-UA" sz="2800" dirty="0">
              <a:solidFill>
                <a:schemeClr val="bg1"/>
              </a:solidFill>
            </a:endParaRPr>
          </a:p>
          <a:p>
            <a:r>
              <a:rPr lang="uk-UA" sz="2800" dirty="0" smtClean="0">
                <a:solidFill>
                  <a:schemeClr val="bg1"/>
                </a:solidFill>
              </a:rPr>
              <a:t>Цей </a:t>
            </a:r>
            <a:r>
              <a:rPr lang="uk-UA" sz="2800" dirty="0">
                <a:solidFill>
                  <a:schemeClr val="bg1"/>
                </a:solidFill>
              </a:rPr>
              <a:t>спосіб використовують переважно для лущення зерна, плівки якого не зрослися з ядром, а ядро досить пластичне і не руйнується при ударі (овес, ячмінь), а також для лущення зерна з крихким ядром при одержанні подрібненої крупи (перлової, ячної</a:t>
            </a:r>
            <a:r>
              <a:rPr lang="uk-UA" sz="2800" dirty="0" smtClean="0">
                <a:solidFill>
                  <a:schemeClr val="bg1"/>
                </a:solidFill>
              </a:rPr>
              <a:t>).</a:t>
            </a:r>
          </a:p>
          <a:p>
            <a:endParaRPr lang="uk-UA" sz="2800" dirty="0" smtClean="0">
              <a:solidFill>
                <a:schemeClr val="bg1"/>
              </a:solidFill>
            </a:endParaRPr>
          </a:p>
          <a:p>
            <a:r>
              <a:rPr lang="uk-UA" sz="2800" dirty="0" smtClean="0">
                <a:solidFill>
                  <a:schemeClr val="bg1"/>
                </a:solidFill>
              </a:rPr>
              <a:t>Машини</a:t>
            </a:r>
            <a:r>
              <a:rPr lang="uk-UA" sz="2800" dirty="0">
                <a:solidFill>
                  <a:schemeClr val="bg1"/>
                </a:solidFill>
              </a:rPr>
              <a:t>, які працюють цим способом лущення, називаються оббивальними.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3178147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077" y="425670"/>
            <a:ext cx="11540358" cy="3108543"/>
          </a:xfrm>
          <a:prstGeom prst="rect">
            <a:avLst/>
          </a:prstGeom>
          <a:noFill/>
          <a:ln>
            <a:solidFill>
              <a:schemeClr val="accent5">
                <a:lumMod val="75000"/>
                <a:alpha val="1000"/>
              </a:schemeClr>
            </a:solidFill>
          </a:ln>
          <a:effectLst>
            <a:glow rad="228600">
              <a:schemeClr val="accent5">
                <a:lumMod val="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uk-UA" sz="2800" b="1" u="sng" dirty="0">
                <a:solidFill>
                  <a:schemeClr val="bg1"/>
                </a:solidFill>
              </a:rPr>
              <a:t>Третій спосіб </a:t>
            </a:r>
            <a:r>
              <a:rPr lang="uk-UA" sz="2800" dirty="0">
                <a:solidFill>
                  <a:schemeClr val="bg1"/>
                </a:solidFill>
              </a:rPr>
              <a:t>лущення полягає у стиранні оболонок внаслідок тертя зерна об шорстку рухому поверхню. </a:t>
            </a:r>
            <a:endParaRPr lang="uk-UA" sz="2800" dirty="0" smtClean="0">
              <a:solidFill>
                <a:schemeClr val="bg1"/>
              </a:solidFill>
            </a:endParaRPr>
          </a:p>
          <a:p>
            <a:endParaRPr lang="uk-UA" sz="2800" dirty="0">
              <a:solidFill>
                <a:schemeClr val="bg1"/>
              </a:solidFill>
            </a:endParaRPr>
          </a:p>
          <a:p>
            <a:r>
              <a:rPr lang="uk-UA" sz="2800" dirty="0" smtClean="0">
                <a:solidFill>
                  <a:schemeClr val="bg1"/>
                </a:solidFill>
              </a:rPr>
              <a:t>Його </a:t>
            </a:r>
            <a:r>
              <a:rPr lang="uk-UA" sz="2800" dirty="0">
                <a:solidFill>
                  <a:schemeClr val="bg1"/>
                </a:solidFill>
              </a:rPr>
              <a:t>застосовують для лущення зерна, плівки якого щільно зрослися з ядром (горох, рис, пшениця, кукурудза</a:t>
            </a:r>
            <a:r>
              <a:rPr lang="uk-UA" sz="2800" dirty="0" smtClean="0">
                <a:solidFill>
                  <a:schemeClr val="bg1"/>
                </a:solidFill>
              </a:rPr>
              <a:t>).</a:t>
            </a:r>
          </a:p>
          <a:p>
            <a:endParaRPr lang="uk-UA" sz="2800" dirty="0">
              <a:solidFill>
                <a:schemeClr val="bg1"/>
              </a:solidFill>
            </a:endParaRPr>
          </a:p>
          <a:p>
            <a:r>
              <a:rPr lang="uk-UA" sz="2800" dirty="0" smtClean="0">
                <a:solidFill>
                  <a:schemeClr val="bg1"/>
                </a:solidFill>
              </a:rPr>
              <a:t> </a:t>
            </a:r>
            <a:r>
              <a:rPr lang="uk-UA" sz="2800" dirty="0">
                <a:solidFill>
                  <a:schemeClr val="bg1"/>
                </a:solidFill>
              </a:rPr>
              <a:t>Основна машина -- лущильна шліфувальна.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1077" y="4004441"/>
            <a:ext cx="11540358" cy="2677656"/>
          </a:xfrm>
          <a:prstGeom prst="rect">
            <a:avLst/>
          </a:prstGeom>
          <a:noFill/>
          <a:ln>
            <a:solidFill>
              <a:schemeClr val="accent5">
                <a:lumMod val="75000"/>
                <a:alpha val="1000"/>
              </a:schemeClr>
            </a:solidFill>
          </a:ln>
          <a:effectLst>
            <a:glow rad="228600">
              <a:schemeClr val="accent5">
                <a:lumMod val="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На </a:t>
            </a:r>
            <a:r>
              <a:rPr lang="ru-RU" sz="2800" dirty="0" err="1">
                <a:solidFill>
                  <a:schemeClr val="bg1"/>
                </a:solidFill>
              </a:rPr>
              <a:t>сучасних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круп'яних</a:t>
            </a:r>
            <a:r>
              <a:rPr lang="ru-RU" sz="2800" dirty="0">
                <a:solidFill>
                  <a:schemeClr val="bg1"/>
                </a:solidFill>
              </a:rPr>
              <a:t> заводах </a:t>
            </a:r>
            <a:r>
              <a:rPr lang="ru-RU" sz="2800" dirty="0" err="1">
                <a:solidFill>
                  <a:schemeClr val="bg1"/>
                </a:solidFill>
              </a:rPr>
              <a:t>поряд</a:t>
            </a:r>
            <a:r>
              <a:rPr lang="ru-RU" sz="2800" dirty="0">
                <a:solidFill>
                  <a:schemeClr val="bg1"/>
                </a:solidFill>
              </a:rPr>
              <a:t> з </a:t>
            </a:r>
            <a:r>
              <a:rPr lang="ru-RU" sz="2800" dirty="0" err="1">
                <a:solidFill>
                  <a:schemeClr val="bg1"/>
                </a:solidFill>
              </a:rPr>
              <a:t>механічною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обробкою</a:t>
            </a:r>
            <a:r>
              <a:rPr lang="ru-RU" sz="2800" dirty="0">
                <a:solidFill>
                  <a:schemeClr val="bg1"/>
                </a:solidFill>
              </a:rPr>
              <a:t> зерна </a:t>
            </a:r>
            <a:r>
              <a:rPr lang="ru-RU" sz="2800" dirty="0" err="1">
                <a:solidFill>
                  <a:schemeClr val="bg1"/>
                </a:solidFill>
              </a:rPr>
              <a:t>застосовують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гідротермічну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обробку</a:t>
            </a:r>
            <a:r>
              <a:rPr lang="ru-RU" sz="2800" dirty="0">
                <a:solidFill>
                  <a:schemeClr val="bg1"/>
                </a:solidFill>
              </a:rPr>
              <a:t> -- водою і парою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</a:p>
          <a:p>
            <a:endParaRPr lang="ru-RU" sz="2800" dirty="0">
              <a:solidFill>
                <a:schemeClr val="bg1"/>
              </a:solidFill>
            </a:endParaRPr>
          </a:p>
          <a:p>
            <a:r>
              <a:rPr lang="uk-UA" sz="2800" dirty="0">
                <a:solidFill>
                  <a:schemeClr val="bg1"/>
                </a:solidFill>
              </a:rPr>
              <a:t>Найпоширенішими способами гідротермічної обробки є: </a:t>
            </a:r>
            <a:endParaRPr lang="uk-UA" sz="2800" dirty="0" smtClean="0">
              <a:solidFill>
                <a:schemeClr val="bg1"/>
              </a:solidFill>
            </a:endParaRPr>
          </a:p>
          <a:p>
            <a:pPr marL="342900" indent="-342900">
              <a:buAutoNum type="arabicParenR"/>
            </a:pPr>
            <a:r>
              <a:rPr lang="uk-UA" sz="2800" dirty="0" smtClean="0">
                <a:solidFill>
                  <a:schemeClr val="bg1"/>
                </a:solidFill>
              </a:rPr>
              <a:t>пропарювання </a:t>
            </a:r>
            <a:r>
              <a:rPr lang="uk-UA" sz="2800" dirty="0">
                <a:solidFill>
                  <a:schemeClr val="bg1"/>
                </a:solidFill>
              </a:rPr>
              <a:t>-- сушіння -- охолоджування</a:t>
            </a:r>
            <a:r>
              <a:rPr lang="uk-UA" sz="2800" dirty="0" smtClean="0">
                <a:solidFill>
                  <a:schemeClr val="bg1"/>
                </a:solidFill>
              </a:rPr>
              <a:t>;</a:t>
            </a:r>
          </a:p>
          <a:p>
            <a:pPr marL="342900" indent="-342900">
              <a:buAutoNum type="arabicParenR"/>
            </a:pPr>
            <a:r>
              <a:rPr lang="uk-UA" sz="2800" dirty="0" smtClean="0">
                <a:solidFill>
                  <a:schemeClr val="bg1"/>
                </a:solidFill>
              </a:rPr>
              <a:t> </a:t>
            </a:r>
            <a:r>
              <a:rPr lang="uk-UA" sz="2800" dirty="0">
                <a:solidFill>
                  <a:schemeClr val="bg1"/>
                </a:solidFill>
              </a:rPr>
              <a:t>2) зволоження -- відволожування.</a:t>
            </a:r>
          </a:p>
        </p:txBody>
      </p:sp>
    </p:spTree>
    <p:extLst>
      <p:ext uri="{BB962C8B-B14F-4D97-AF65-F5344CB8AC3E}">
        <p14:creationId xmlns:p14="http://schemas.microsoft.com/office/powerpoint/2010/main" xmlns="" val="34228329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9903" y="321481"/>
            <a:ext cx="11210402" cy="612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43825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803164738"/>
              </p:ext>
            </p:extLst>
          </p:nvPr>
        </p:nvGraphicFramePr>
        <p:xfrm>
          <a:off x="315309" y="157656"/>
          <a:ext cx="11398469" cy="6495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468318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2642979946"/>
              </p:ext>
            </p:extLst>
          </p:nvPr>
        </p:nvGraphicFramePr>
        <p:xfrm>
          <a:off x="567559" y="252248"/>
          <a:ext cx="10673255" cy="6274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20584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3228651545"/>
              </p:ext>
            </p:extLst>
          </p:nvPr>
        </p:nvGraphicFramePr>
        <p:xfrm>
          <a:off x="409903" y="252248"/>
          <a:ext cx="11556125" cy="635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1580474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3692051567"/>
              </p:ext>
            </p:extLst>
          </p:nvPr>
        </p:nvGraphicFramePr>
        <p:xfrm>
          <a:off x="110359" y="126124"/>
          <a:ext cx="11855669" cy="6526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8338068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1805551004"/>
              </p:ext>
            </p:extLst>
          </p:nvPr>
        </p:nvGraphicFramePr>
        <p:xfrm>
          <a:off x="141890" y="141890"/>
          <a:ext cx="12050110" cy="6526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9534439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hlinkClick r:id="" action="ppaction://hlinkshowjump?jump=firstslide" highlightClick="1"/>
          </p:cNvPr>
          <p:cNvGraphicFramePr/>
          <p:nvPr>
            <p:extLst>
              <p:ext uri="{D42A27DB-BD31-4B8C-83A1-F6EECF244321}">
                <p14:modId xmlns:p14="http://schemas.microsoft.com/office/powerpoint/2010/main" xmlns="" val="88186857"/>
              </p:ext>
            </p:extLst>
          </p:nvPr>
        </p:nvGraphicFramePr>
        <p:xfrm>
          <a:off x="220717" y="252248"/>
          <a:ext cx="11808373" cy="6432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5433653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3201317292"/>
              </p:ext>
            </p:extLst>
          </p:nvPr>
        </p:nvGraphicFramePr>
        <p:xfrm>
          <a:off x="2032000" y="463640"/>
          <a:ext cx="8128000" cy="5674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0338580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множение 1"/>
          <p:cNvSpPr/>
          <p:nvPr/>
        </p:nvSpPr>
        <p:spPr>
          <a:xfrm>
            <a:off x="856365" y="540369"/>
            <a:ext cx="10074165" cy="5123793"/>
          </a:xfrm>
          <a:prstGeom prst="mathMultiply">
            <a:avLst/>
          </a:prstGeom>
          <a:solidFill>
            <a:schemeClr val="tx1">
              <a:lumMod val="85000"/>
              <a:lumOff val="15000"/>
              <a:alpha val="13000"/>
            </a:schemeClr>
          </a:solidFill>
          <a:ln>
            <a:solidFill>
              <a:schemeClr val="tx1">
                <a:lumMod val="85000"/>
                <a:lumOff val="15000"/>
                <a:alpha val="1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TextBox 2"/>
          <p:cNvSpPr txBox="1"/>
          <p:nvPr/>
        </p:nvSpPr>
        <p:spPr>
          <a:xfrm>
            <a:off x="1457739" y="2100286"/>
            <a:ext cx="94885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dirty="0" smtClean="0">
                <a:solidFill>
                  <a:schemeClr val="bg1"/>
                </a:solidFill>
              </a:rPr>
              <a:t>  Дякую за увагу</a:t>
            </a:r>
            <a:endParaRPr lang="uk-UA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90771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1698015561"/>
              </p:ext>
            </p:extLst>
          </p:nvPr>
        </p:nvGraphicFramePr>
        <p:xfrm>
          <a:off x="346841" y="268014"/>
          <a:ext cx="11556125" cy="6274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0003232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2161456316"/>
              </p:ext>
            </p:extLst>
          </p:nvPr>
        </p:nvGraphicFramePr>
        <p:xfrm>
          <a:off x="283780" y="126125"/>
          <a:ext cx="11524592" cy="5044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Группа 2"/>
          <p:cNvGrpSpPr/>
          <p:nvPr/>
        </p:nvGrpSpPr>
        <p:grpSpPr>
          <a:xfrm>
            <a:off x="283780" y="5054305"/>
            <a:ext cx="11524592" cy="1576550"/>
            <a:chOff x="-1716689" y="3477757"/>
            <a:chExt cx="11524592" cy="1576550"/>
          </a:xfrm>
          <a:effectLst>
            <a:glow rad="292100">
              <a:srgbClr val="FF0000">
                <a:alpha val="40000"/>
              </a:srgbClr>
            </a:glow>
          </a:effectLst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-1716689" y="3477757"/>
              <a:ext cx="11524592" cy="1576550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Скругленный прямоугольник 4"/>
            <p:cNvSpPr/>
            <p:nvPr/>
          </p:nvSpPr>
          <p:spPr>
            <a:xfrm>
              <a:off x="768716" y="4493177"/>
              <a:ext cx="8739643" cy="12612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3200" dirty="0"/>
                <a:t>Із пшениці виробляють манні й пшеничні крупи. Манні крупи являють собою дрібну крупку з ядра зерна, обчищеного від оболонок.</a:t>
              </a:r>
            </a:p>
            <a:p>
              <a:pPr lvl="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uk-UA" sz="3400" kern="1200" dirty="0"/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394139" y="5203472"/>
            <a:ext cx="2375046" cy="1278216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4139" y="5203472"/>
            <a:ext cx="2375046" cy="1278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2307188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2613784928"/>
              </p:ext>
            </p:extLst>
          </p:nvPr>
        </p:nvGraphicFramePr>
        <p:xfrm>
          <a:off x="378372" y="719666"/>
          <a:ext cx="1144576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1259323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1684801216"/>
              </p:ext>
            </p:extLst>
          </p:nvPr>
        </p:nvGraphicFramePr>
        <p:xfrm>
          <a:off x="283779" y="2017986"/>
          <a:ext cx="11650718" cy="4687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7655" y="63064"/>
            <a:ext cx="11776842" cy="1846659"/>
          </a:xfrm>
          <a:prstGeom prst="rect">
            <a:avLst/>
          </a:prstGeom>
          <a:noFill/>
          <a:ln>
            <a:solidFill>
              <a:srgbClr val="FF0000">
                <a:alpha val="1000"/>
              </a:srgbClr>
            </a:solidFill>
          </a:ln>
          <a:effectLst>
            <a:glow rad="127000">
              <a:srgbClr val="FF00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chemeClr val="bg1"/>
                </a:solidFill>
              </a:rPr>
              <a:t>Перший етап технологічного процесу здійснюється в зерноочисному відділенні круп’яного заводу, де передбачається проведення наступних операцій: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8871343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2007976921"/>
              </p:ext>
            </p:extLst>
          </p:nvPr>
        </p:nvGraphicFramePr>
        <p:xfrm>
          <a:off x="599090" y="189186"/>
          <a:ext cx="11020096" cy="6526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6020074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9682" y="0"/>
            <a:ext cx="82768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Основні процеси переробки зерна в крупу</a:t>
            </a:r>
            <a:endParaRPr lang="uk-UA" sz="2400" dirty="0">
              <a:solidFill>
                <a:schemeClr val="bg1"/>
              </a:solidFill>
            </a:endParaRPr>
          </a:p>
          <a:p>
            <a:endParaRPr lang="uk-UA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3186460714"/>
              </p:ext>
            </p:extLst>
          </p:nvPr>
        </p:nvGraphicFramePr>
        <p:xfrm>
          <a:off x="189186" y="520262"/>
          <a:ext cx="12002814" cy="6319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6136033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268013"/>
            <a:ext cx="10720552" cy="2308324"/>
          </a:xfrm>
          <a:prstGeom prst="rect">
            <a:avLst/>
          </a:prstGeom>
          <a:noFill/>
          <a:ln>
            <a:solidFill>
              <a:srgbClr val="FF0000">
                <a:alpha val="1000"/>
              </a:srgbClr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4800" dirty="0" err="1">
                <a:solidFill>
                  <a:schemeClr val="bg1"/>
                </a:solidFill>
              </a:rPr>
              <a:t>Лущення</a:t>
            </a:r>
            <a:r>
              <a:rPr lang="ru-RU" sz="4800" dirty="0">
                <a:solidFill>
                  <a:schemeClr val="bg1"/>
                </a:solidFill>
              </a:rPr>
              <a:t> зерна в </a:t>
            </a:r>
            <a:r>
              <a:rPr lang="ru-RU" sz="4800" dirty="0" err="1">
                <a:solidFill>
                  <a:schemeClr val="bg1"/>
                </a:solidFill>
              </a:rPr>
              <a:t>круп'яному</a:t>
            </a:r>
            <a:r>
              <a:rPr lang="ru-RU" sz="4800" dirty="0">
                <a:solidFill>
                  <a:schemeClr val="bg1"/>
                </a:solidFill>
              </a:rPr>
              <a:t> </a:t>
            </a:r>
            <a:r>
              <a:rPr lang="ru-RU" sz="4800" dirty="0" err="1">
                <a:solidFill>
                  <a:schemeClr val="bg1"/>
                </a:solidFill>
              </a:rPr>
              <a:t>виробництві</a:t>
            </a:r>
            <a:r>
              <a:rPr lang="ru-RU" sz="4800" dirty="0">
                <a:solidFill>
                  <a:schemeClr val="bg1"/>
                </a:solidFill>
              </a:rPr>
              <a:t> -- </a:t>
            </a:r>
            <a:r>
              <a:rPr lang="ru-RU" sz="4800" dirty="0" err="1">
                <a:solidFill>
                  <a:schemeClr val="bg1"/>
                </a:solidFill>
              </a:rPr>
              <a:t>основна</a:t>
            </a:r>
            <a:r>
              <a:rPr lang="ru-RU" sz="4800" dirty="0">
                <a:solidFill>
                  <a:schemeClr val="bg1"/>
                </a:solidFill>
              </a:rPr>
              <a:t> </a:t>
            </a:r>
            <a:r>
              <a:rPr lang="ru-RU" sz="4800" dirty="0" err="1">
                <a:solidFill>
                  <a:schemeClr val="bg1"/>
                </a:solidFill>
              </a:rPr>
              <a:t>технологічна</a:t>
            </a:r>
            <a:r>
              <a:rPr lang="ru-RU" sz="4800" dirty="0">
                <a:solidFill>
                  <a:schemeClr val="bg1"/>
                </a:solidFill>
              </a:rPr>
              <a:t> </a:t>
            </a:r>
            <a:r>
              <a:rPr lang="ru-RU" sz="4800" dirty="0" err="1">
                <a:solidFill>
                  <a:schemeClr val="bg1"/>
                </a:solidFill>
              </a:rPr>
              <a:t>операція</a:t>
            </a:r>
            <a:r>
              <a:rPr lang="ru-RU" sz="4800" dirty="0">
                <a:solidFill>
                  <a:schemeClr val="bg1"/>
                </a:solidFill>
              </a:rPr>
              <a:t> </a:t>
            </a:r>
            <a:r>
              <a:rPr lang="ru-RU" sz="4800" dirty="0" err="1">
                <a:solidFill>
                  <a:schemeClr val="bg1"/>
                </a:solidFill>
              </a:rPr>
              <a:t>виробництва</a:t>
            </a:r>
            <a:r>
              <a:rPr lang="ru-RU" sz="4800" dirty="0">
                <a:solidFill>
                  <a:schemeClr val="bg1"/>
                </a:solidFill>
              </a:rPr>
              <a:t> </a:t>
            </a:r>
            <a:r>
              <a:rPr lang="ru-RU" sz="4800" dirty="0" err="1" smtClean="0">
                <a:solidFill>
                  <a:schemeClr val="bg1"/>
                </a:solidFill>
              </a:rPr>
              <a:t>крупи</a:t>
            </a:r>
            <a:r>
              <a:rPr lang="ru-RU" sz="4800" dirty="0" smtClean="0">
                <a:solidFill>
                  <a:schemeClr val="bg1"/>
                </a:solidFill>
              </a:rPr>
              <a:t>. </a:t>
            </a:r>
            <a:endParaRPr lang="uk-UA" sz="4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4041" y="3972910"/>
            <a:ext cx="10720552" cy="2400657"/>
          </a:xfrm>
          <a:prstGeom prst="rect">
            <a:avLst/>
          </a:prstGeom>
          <a:noFill/>
          <a:ln>
            <a:solidFill>
              <a:srgbClr val="FF0000">
                <a:alpha val="1000"/>
              </a:srgbClr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4400" dirty="0" err="1">
                <a:solidFill>
                  <a:schemeClr val="bg1"/>
                </a:solidFill>
              </a:rPr>
              <a:t>Існує</a:t>
            </a:r>
            <a:r>
              <a:rPr lang="ru-RU" sz="4400" dirty="0">
                <a:solidFill>
                  <a:schemeClr val="bg1"/>
                </a:solidFill>
              </a:rPr>
              <a:t> три </a:t>
            </a:r>
            <a:r>
              <a:rPr lang="ru-RU" sz="4400" dirty="0" err="1">
                <a:solidFill>
                  <a:schemeClr val="bg1"/>
                </a:solidFill>
              </a:rPr>
              <a:t>способи</a:t>
            </a:r>
            <a:r>
              <a:rPr lang="ru-RU" sz="4400" dirty="0">
                <a:solidFill>
                  <a:schemeClr val="bg1"/>
                </a:solidFill>
              </a:rPr>
              <a:t> </a:t>
            </a:r>
            <a:r>
              <a:rPr lang="ru-RU" sz="4400" dirty="0" err="1">
                <a:solidFill>
                  <a:schemeClr val="bg1"/>
                </a:solidFill>
              </a:rPr>
              <a:t>дії</a:t>
            </a:r>
            <a:r>
              <a:rPr lang="ru-RU" sz="4400" dirty="0">
                <a:solidFill>
                  <a:schemeClr val="bg1"/>
                </a:solidFill>
              </a:rPr>
              <a:t> </a:t>
            </a:r>
            <a:r>
              <a:rPr lang="ru-RU" sz="4400" dirty="0" err="1">
                <a:solidFill>
                  <a:schemeClr val="bg1"/>
                </a:solidFill>
              </a:rPr>
              <a:t>робочих</a:t>
            </a:r>
            <a:r>
              <a:rPr lang="ru-RU" sz="4400" dirty="0">
                <a:solidFill>
                  <a:schemeClr val="bg1"/>
                </a:solidFill>
              </a:rPr>
              <a:t> </a:t>
            </a:r>
            <a:r>
              <a:rPr lang="ru-RU" sz="4400" dirty="0" err="1">
                <a:solidFill>
                  <a:schemeClr val="bg1"/>
                </a:solidFill>
              </a:rPr>
              <a:t>органів</a:t>
            </a:r>
            <a:r>
              <a:rPr lang="ru-RU" sz="4400" dirty="0">
                <a:solidFill>
                  <a:schemeClr val="bg1"/>
                </a:solidFill>
              </a:rPr>
              <a:t> на зерно, </a:t>
            </a:r>
            <a:r>
              <a:rPr lang="ru-RU" sz="4400" dirty="0" err="1">
                <a:solidFill>
                  <a:schemeClr val="bg1"/>
                </a:solidFill>
              </a:rPr>
              <a:t>внаслідок</a:t>
            </a:r>
            <a:r>
              <a:rPr lang="ru-RU" sz="4400" dirty="0">
                <a:solidFill>
                  <a:schemeClr val="bg1"/>
                </a:solidFill>
              </a:rPr>
              <a:t> </a:t>
            </a:r>
            <a:r>
              <a:rPr lang="ru-RU" sz="4400" dirty="0" err="1">
                <a:solidFill>
                  <a:schemeClr val="bg1"/>
                </a:solidFill>
              </a:rPr>
              <a:t>яких</a:t>
            </a:r>
            <a:r>
              <a:rPr lang="ru-RU" sz="4400" dirty="0">
                <a:solidFill>
                  <a:schemeClr val="bg1"/>
                </a:solidFill>
              </a:rPr>
              <a:t> </a:t>
            </a:r>
            <a:r>
              <a:rPr lang="ru-RU" sz="4400" dirty="0" err="1">
                <a:solidFill>
                  <a:schemeClr val="bg1"/>
                </a:solidFill>
              </a:rPr>
              <a:t>руйнуються</a:t>
            </a:r>
            <a:r>
              <a:rPr lang="ru-RU" sz="4400" dirty="0">
                <a:solidFill>
                  <a:schemeClr val="bg1"/>
                </a:solidFill>
              </a:rPr>
              <a:t> і </a:t>
            </a:r>
            <a:r>
              <a:rPr lang="ru-RU" sz="4400" dirty="0" err="1">
                <a:solidFill>
                  <a:schemeClr val="bg1"/>
                </a:solidFill>
              </a:rPr>
              <a:t>виділяються</a:t>
            </a:r>
            <a:r>
              <a:rPr lang="ru-RU" sz="4400" dirty="0">
                <a:solidFill>
                  <a:schemeClr val="bg1"/>
                </a:solidFill>
              </a:rPr>
              <a:t> </a:t>
            </a:r>
            <a:r>
              <a:rPr lang="ru-RU" sz="4400" dirty="0" err="1">
                <a:solidFill>
                  <a:schemeClr val="bg1"/>
                </a:solidFill>
              </a:rPr>
              <a:t>зернові</a:t>
            </a:r>
            <a:r>
              <a:rPr lang="ru-RU" sz="4400" dirty="0">
                <a:solidFill>
                  <a:schemeClr val="bg1"/>
                </a:solidFill>
              </a:rPr>
              <a:t> </a:t>
            </a:r>
            <a:r>
              <a:rPr lang="ru-RU" sz="4400" dirty="0" err="1" smtClean="0">
                <a:solidFill>
                  <a:schemeClr val="bg1"/>
                </a:solidFill>
              </a:rPr>
              <a:t>оболонки</a:t>
            </a:r>
            <a:r>
              <a:rPr lang="ru-RU" sz="4400" dirty="0" smtClean="0">
                <a:solidFill>
                  <a:schemeClr val="bg1"/>
                </a:solidFill>
              </a:rPr>
              <a:t>.</a:t>
            </a:r>
            <a:endParaRPr lang="uk-UA" sz="4400" dirty="0">
              <a:solidFill>
                <a:schemeClr val="bg1"/>
              </a:solidFill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6545590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399</TotalTime>
  <Words>1142</Words>
  <Application>Microsoft Office PowerPoint</Application>
  <PresentationFormat>Произвольный</PresentationFormat>
  <Paragraphs>81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ТЕХНОЛОГІЯ ВИРОБНИЦТВА КРУП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ТЕХНОЛОГІЯ ВИРОБНИЦТВА КРУП</dc:title>
  <dc:creator>Vladyslav Pavlenko</dc:creator>
  <cp:lastModifiedBy>User</cp:lastModifiedBy>
  <cp:revision>41</cp:revision>
  <dcterms:created xsi:type="dcterms:W3CDTF">2017-11-23T16:00:58Z</dcterms:created>
  <dcterms:modified xsi:type="dcterms:W3CDTF">2018-01-25T15:09:05Z</dcterms:modified>
</cp:coreProperties>
</file>