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20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22.10.17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38942" y="759481"/>
            <a:ext cx="808856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Духовний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шлях </a:t>
            </a:r>
          </a:p>
          <a:p>
            <a:pPr algn="ctr"/>
            <a:r>
              <a:rPr lang="ru-RU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Миколи</a:t>
            </a: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Пирогова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29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389" y="95824"/>
            <a:ext cx="445537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ＭＳ 明朝"/>
                <a:cs typeface="Times New Roman"/>
              </a:rPr>
              <a:t> </a:t>
            </a:r>
            <a:endParaRPr lang="ru-RU" sz="1400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ＭＳ 明朝"/>
                <a:cs typeface="Times New Roman"/>
              </a:rPr>
              <a:t>Тим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більше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що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духовний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досвід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Пирогова описаний ним на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сторінках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книги «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Питання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життя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. Щоденник старого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лікаря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», про яку так прекрасно сказав Семен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Людвігович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Франк: «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Можна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тільки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пошкодувати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, як мало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російське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суспільство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й колись, і особливо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тепер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звертало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увагу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на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цю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чудову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філософську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й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релігійну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сповідь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одного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із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найбільших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і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найвидатніших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російських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умів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другої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половини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XIX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століття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».</a:t>
            </a:r>
            <a:endParaRPr lang="ru-RU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286" y="5968879"/>
            <a:ext cx="88508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latin typeface="Times New Roman"/>
                <a:ea typeface="ＭＳ 明朝"/>
                <a:cs typeface="Times New Roman"/>
              </a:rPr>
              <a:t>«</a:t>
            </a:r>
            <a:r>
              <a:rPr lang="ru-RU" sz="2200" i="1" dirty="0" err="1">
                <a:latin typeface="Times New Roman"/>
                <a:ea typeface="ＭＳ 明朝"/>
                <a:cs typeface="Times New Roman"/>
              </a:rPr>
              <a:t>Життя-Матінка</a:t>
            </a:r>
            <a:r>
              <a:rPr lang="ru-RU" sz="2200" i="1" dirty="0">
                <a:latin typeface="Times New Roman"/>
                <a:ea typeface="ＭＳ 明朝"/>
                <a:cs typeface="Times New Roman"/>
              </a:rPr>
              <a:t> привела, </a:t>
            </a:r>
            <a:r>
              <a:rPr lang="ru-RU" sz="2200" i="1" dirty="0" err="1">
                <a:latin typeface="Times New Roman"/>
                <a:ea typeface="ＭＳ 明朝"/>
                <a:cs typeface="Times New Roman"/>
              </a:rPr>
              <a:t>нарешті</a:t>
            </a:r>
            <a:r>
              <a:rPr lang="ru-RU" sz="2200" i="1" dirty="0">
                <a:latin typeface="Times New Roman"/>
                <a:ea typeface="ＭＳ 明朝"/>
                <a:cs typeface="Times New Roman"/>
              </a:rPr>
              <a:t>, до тихого </a:t>
            </a:r>
            <a:r>
              <a:rPr lang="ru-RU" sz="2200" i="1" dirty="0" err="1">
                <a:latin typeface="Times New Roman"/>
                <a:ea typeface="ＭＳ 明朝"/>
                <a:cs typeface="Times New Roman"/>
              </a:rPr>
              <a:t>пристановища</a:t>
            </a:r>
            <a:r>
              <a:rPr lang="ru-RU" sz="2200" i="1" dirty="0">
                <a:latin typeface="Times New Roman"/>
                <a:ea typeface="ＭＳ 明朝"/>
                <a:cs typeface="Times New Roman"/>
              </a:rPr>
              <a:t>», </a:t>
            </a:r>
            <a:r>
              <a:rPr lang="ru-RU" sz="2200" dirty="0">
                <a:latin typeface="Times New Roman"/>
                <a:ea typeface="ＭＳ 明朝"/>
                <a:cs typeface="Times New Roman"/>
              </a:rPr>
              <a:t>– </a:t>
            </a:r>
            <a:r>
              <a:rPr lang="ru-RU" sz="2200" dirty="0" err="1">
                <a:latin typeface="Times New Roman"/>
                <a:ea typeface="ＭＳ 明朝"/>
                <a:cs typeface="Times New Roman"/>
              </a:rPr>
              <a:t>підбиває</a:t>
            </a:r>
            <a:r>
              <a:rPr lang="ru-RU" sz="2200" dirty="0">
                <a:latin typeface="Times New Roman"/>
                <a:ea typeface="ＭＳ 明朝"/>
                <a:cs typeface="Times New Roman"/>
              </a:rPr>
              <a:t> Пирогов </a:t>
            </a:r>
            <a:r>
              <a:rPr lang="ru-RU" sz="2200" dirty="0" err="1">
                <a:latin typeface="Times New Roman"/>
                <a:ea typeface="ＭＳ 明朝"/>
                <a:cs typeface="Times New Roman"/>
              </a:rPr>
              <a:t>підсумок</a:t>
            </a:r>
            <a:r>
              <a:rPr lang="ru-RU" sz="22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ＭＳ 明朝"/>
                <a:cs typeface="Times New Roman"/>
              </a:rPr>
              <a:t>свого</a:t>
            </a:r>
            <a:r>
              <a:rPr lang="ru-RU" sz="2200" dirty="0">
                <a:latin typeface="Times New Roman"/>
                <a:ea typeface="ＭＳ 明朝"/>
                <a:cs typeface="Times New Roman"/>
              </a:rPr>
              <a:t> шляху до Бога. </a:t>
            </a:r>
            <a:endParaRPr lang="ru-RU" sz="2200" dirty="0"/>
          </a:p>
        </p:txBody>
      </p:sp>
      <p:pic>
        <p:nvPicPr>
          <p:cNvPr id="6" name="Изображение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22" y="323706"/>
            <a:ext cx="4051249" cy="53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5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02122" y="1388813"/>
            <a:ext cx="40000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/>
                <a:ea typeface="ＭＳ 明朝"/>
                <a:cs typeface="Times New Roman"/>
              </a:rPr>
              <a:t>«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Мої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релігійні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переконання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 не 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залишалися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протягом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мого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життя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тими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 самими,  Я 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зробився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, але не 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раптом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… і не без 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боротьби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3200" dirty="0" err="1">
                <a:latin typeface="Times New Roman"/>
                <a:ea typeface="ＭＳ 明朝"/>
                <a:cs typeface="Times New Roman"/>
              </a:rPr>
              <a:t>віруючим</a:t>
            </a:r>
            <a:r>
              <a:rPr lang="ru-RU" sz="3200" dirty="0">
                <a:latin typeface="Times New Roman"/>
                <a:ea typeface="ＭＳ 明朝"/>
                <a:cs typeface="Times New Roman"/>
              </a:rPr>
              <a:t>».</a:t>
            </a:r>
            <a:endParaRPr lang="ru-RU" sz="24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5" name="Изображение 4" descr="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9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5003" y="256822"/>
            <a:ext cx="8349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/>
                <a:ea typeface="ＭＳ 明朝"/>
                <a:cs typeface="Times New Roman"/>
              </a:rPr>
              <a:t>Одним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із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найяскравіших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представників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світової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медичної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науки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був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і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залишається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знаменитий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хірург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, москвич за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народженням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і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одночасно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наш земляк,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котрий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прожив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останні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20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років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свого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життя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у невеликому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маєтку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Вишня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під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Вінницею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–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Микола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Іванович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Пирогов. </a:t>
            </a:r>
            <a:endParaRPr lang="ru-RU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6" name="Изображение 5" descr="rId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915"/>
            <a:ext cx="5643568" cy="3763695"/>
          </a:xfrm>
          <a:prstGeom prst="rect">
            <a:avLst/>
          </a:prstGeom>
        </p:spPr>
      </p:pic>
      <p:pic>
        <p:nvPicPr>
          <p:cNvPr id="7" name="Изображение 6" descr="full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76" y="2956560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9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-17509"/>
            <a:ext cx="51047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ＭＳ 明朝"/>
                <a:cs typeface="Times New Roman"/>
              </a:rPr>
              <a:t>    А 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шлях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цей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розпочинався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у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дитинстві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освяченому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вірою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батьків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і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вихователів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майбутнього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хірурга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ＭＳ 明朝"/>
                <a:cs typeface="Times New Roman"/>
              </a:rPr>
              <a:t>    Хлопчик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ріс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у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релігійній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московській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родині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, яка проживала у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будинку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біля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церкви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Святої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Трійці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у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Сиромятниках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. </a:t>
            </a:r>
            <a:endParaRPr lang="ru-RU" dirty="0" smtClean="0">
              <a:latin typeface="Times New Roman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ＭＳ 明朝"/>
                <a:cs typeface="Times New Roman"/>
              </a:rPr>
              <a:t>   Людиною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якій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Пирогов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багато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в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чому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зобов’язаний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своїм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дитячим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духовним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вихованням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була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його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нянька Катерина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Михайлівна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котра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м’яко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й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ненав’язливо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говорила з ним про Бога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ＭＳ 明朝"/>
                <a:cs typeface="Times New Roman"/>
              </a:rPr>
              <a:t>   </a:t>
            </a:r>
            <a:r>
              <a:rPr lang="ru-RU" i="1" dirty="0" smtClean="0">
                <a:latin typeface="Times New Roman"/>
                <a:ea typeface="ＭＳ 明朝"/>
                <a:cs typeface="Times New Roman"/>
              </a:rPr>
              <a:t>«Я не </a:t>
            </a:r>
            <a:r>
              <a:rPr lang="ru-RU" i="1" dirty="0" err="1" smtClean="0">
                <a:latin typeface="Times New Roman"/>
                <a:ea typeface="ＭＳ 明朝"/>
                <a:cs typeface="Times New Roman"/>
              </a:rPr>
              <a:t>чув</a:t>
            </a:r>
            <a:r>
              <a:rPr lang="ru-RU" i="1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i="1" dirty="0" err="1" smtClean="0">
                <a:latin typeface="Times New Roman"/>
                <a:ea typeface="ＭＳ 明朝"/>
                <a:cs typeface="Times New Roman"/>
              </a:rPr>
              <a:t>від</a:t>
            </a:r>
            <a:r>
              <a:rPr lang="ru-RU" i="1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i="1" dirty="0" err="1" smtClean="0">
                <a:latin typeface="Times New Roman"/>
                <a:ea typeface="ＭＳ 明朝"/>
                <a:cs typeface="Times New Roman"/>
              </a:rPr>
              <a:t>неї</a:t>
            </a:r>
            <a:r>
              <a:rPr lang="ru-RU" i="1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i="1" dirty="0" err="1" smtClean="0">
                <a:latin typeface="Times New Roman"/>
                <a:ea typeface="ＭＳ 明朝"/>
                <a:cs typeface="Times New Roman"/>
              </a:rPr>
              <a:t>ніколи</a:t>
            </a:r>
            <a:r>
              <a:rPr lang="ru-RU" i="1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i="1" dirty="0" err="1" smtClean="0">
                <a:latin typeface="Times New Roman"/>
                <a:ea typeface="ＭＳ 明朝"/>
                <a:cs typeface="Times New Roman"/>
              </a:rPr>
              <a:t>жодної</a:t>
            </a:r>
            <a:r>
              <a:rPr lang="ru-RU" i="1" dirty="0" smtClean="0">
                <a:latin typeface="Times New Roman"/>
                <a:ea typeface="ＭＳ 明朝"/>
                <a:cs typeface="Times New Roman"/>
              </a:rPr>
              <a:t> сварки; </a:t>
            </a:r>
            <a:r>
              <a:rPr lang="ru-RU" i="1" dirty="0" err="1" smtClean="0">
                <a:latin typeface="Times New Roman"/>
                <a:ea typeface="ＭＳ 明朝"/>
                <a:cs typeface="Times New Roman"/>
              </a:rPr>
              <a:t>завжди</a:t>
            </a:r>
            <a:r>
              <a:rPr lang="ru-RU" i="1" dirty="0" smtClean="0">
                <a:latin typeface="Times New Roman"/>
                <a:ea typeface="ＭＳ 明朝"/>
                <a:cs typeface="Times New Roman"/>
              </a:rPr>
              <a:t> любовно 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й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ласкаво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зупиняла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впертість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 і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пустощі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; мораль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її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була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найпростіша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 і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завжди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зворушлива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, тому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що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виходила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 з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люблячої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i="1" dirty="0" err="1">
                <a:latin typeface="Times New Roman"/>
                <a:ea typeface="ＭＳ 明朝"/>
                <a:cs typeface="Times New Roman"/>
              </a:rPr>
              <a:t>душі</a:t>
            </a:r>
            <a:r>
              <a:rPr lang="ru-RU" i="1" dirty="0">
                <a:latin typeface="Times New Roman"/>
                <a:ea typeface="ＭＳ 明朝"/>
                <a:cs typeface="Times New Roman"/>
              </a:rPr>
              <a:t>. </a:t>
            </a:r>
            <a:endParaRPr lang="ru-RU" sz="1400" i="1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6" name="Изображение 5" descr="za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3" y="4229808"/>
            <a:ext cx="3818216" cy="2628192"/>
          </a:xfrm>
          <a:prstGeom prst="rect">
            <a:avLst/>
          </a:prstGeom>
        </p:spPr>
      </p:pic>
      <p:pic>
        <p:nvPicPr>
          <p:cNvPr id="7" name="Изображение 6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88" y="83002"/>
            <a:ext cx="4039212" cy="66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0504" y="158858"/>
            <a:ext cx="53971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Навчання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в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університеті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незабаром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виявило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поверховість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духовного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виховання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юного Пирогова,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котрий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невдовзі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піддався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впливу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своїх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старших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колег-студентів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і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перейняв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їхні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матеріалістичні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погляди, не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приходячи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однак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до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заперечення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Бога й,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тим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більше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, до богохульства. </a:t>
            </a:r>
            <a:endParaRPr lang="ru-RU" sz="2000" dirty="0" smtClean="0">
              <a:latin typeface="Times New Roman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ＭＳ 明朝"/>
                <a:cs typeface="Times New Roman"/>
              </a:rPr>
              <a:t>«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Мій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тодішній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світогляд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… сильно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схилявся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до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матеріалізму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– писав М.І. </a:t>
            </a:r>
            <a:endParaRPr lang="ru-RU" sz="1600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/>
                <a:ea typeface="ＭＳ 明朝"/>
                <a:cs typeface="Times New Roman"/>
              </a:rPr>
              <a:t>Пирогов про той час і про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свій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вступ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у ряди «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ні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в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що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не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віруючих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». </a:t>
            </a:r>
            <a:endParaRPr lang="ru-RU" sz="1600" i="1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5" name="Изображение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83" y="3661155"/>
            <a:ext cx="5209319" cy="3196845"/>
          </a:xfrm>
          <a:prstGeom prst="rect">
            <a:avLst/>
          </a:prstGeom>
        </p:spPr>
      </p:pic>
      <p:pic>
        <p:nvPicPr>
          <p:cNvPr id="7" name="Изображение 6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" y="415843"/>
            <a:ext cx="3577501" cy="51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1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986" y="300623"/>
            <a:ext cx="8479705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Згадуючи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цей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період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свого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життя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вже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у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літньому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віці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, Пирогов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зніяковіло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зауважує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що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«все-таки й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тоді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продовжував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дотримуватись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постів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 і регулярно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ходити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 як до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заутрені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400" i="1" dirty="0" smtClean="0">
                <a:latin typeface="Times New Roman"/>
                <a:ea typeface="ＭＳ 明朝"/>
                <a:cs typeface="Times New Roman"/>
              </a:rPr>
              <a:t>так і 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на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всеношні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. </a:t>
            </a:r>
            <a:r>
              <a:rPr lang="ru-RU" sz="2400" i="1" dirty="0" err="1" smtClean="0">
                <a:latin typeface="Times New Roman"/>
                <a:ea typeface="ＭＳ 明朝"/>
                <a:cs typeface="Times New Roman"/>
              </a:rPr>
              <a:t>Позначалося</a:t>
            </a:r>
            <a:r>
              <a:rPr lang="ru-RU" sz="2400" i="1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засвоєне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 у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дитинстві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благочестя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вплив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богомільних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батьків</a:t>
            </a:r>
            <a:r>
              <a:rPr lang="ru-RU" sz="2400" i="1" dirty="0">
                <a:latin typeface="Times New Roman"/>
                <a:ea typeface="ＭＳ 明朝"/>
                <a:cs typeface="Times New Roman"/>
              </a:rPr>
              <a:t>».</a:t>
            </a:r>
            <a:r>
              <a:rPr lang="ru-RU" sz="2400" i="1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5" name="Изображение 4" descr="1a327748e8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64" y="2415982"/>
            <a:ext cx="6212639" cy="42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58" y="91142"/>
            <a:ext cx="4530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/>
                <a:ea typeface="ＭＳ 明朝"/>
                <a:cs typeface="Times New Roman"/>
              </a:rPr>
              <a:t>Пирогову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довелося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пережити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ряд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трагічних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подій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і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потрясінь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.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Серед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них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раптова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смерть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першої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дружини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, коли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він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залишився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один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із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двома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малолітніми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дітьми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на руках, та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численні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службові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неприємності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. </a:t>
            </a:r>
            <a:endParaRPr lang="ru-RU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6" name="Изображение 5" descr="3_dobr-p_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84" y="91141"/>
            <a:ext cx="4014038" cy="6416177"/>
          </a:xfrm>
          <a:prstGeom prst="rect">
            <a:avLst/>
          </a:prstGeom>
        </p:spPr>
      </p:pic>
      <p:pic>
        <p:nvPicPr>
          <p:cNvPr id="7" name="Изображение 6" descr="пирогов з дружиною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" y="3099476"/>
            <a:ext cx="4773940" cy="326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7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809" y="299164"/>
            <a:ext cx="48806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ＭＳ 明朝"/>
                <a:cs typeface="Times New Roman"/>
              </a:rPr>
              <a:t>Напевно,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тоді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у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Миколи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Івановича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з’явилася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гостра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потреба в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Богові</a:t>
            </a:r>
            <a:r>
              <a:rPr lang="ru-RU" sz="2000" dirty="0" smtClean="0">
                <a:latin typeface="Times New Roman"/>
                <a:ea typeface="ＭＳ 明朝"/>
                <a:cs typeface="Times New Roman"/>
              </a:rPr>
              <a:t>:</a:t>
            </a:r>
          </a:p>
          <a:p>
            <a:pPr>
              <a:spcAft>
                <a:spcPts val="0"/>
              </a:spcAft>
            </a:pPr>
            <a:endParaRPr lang="ru-RU" sz="2000" dirty="0" smtClean="0">
              <a:latin typeface="Times New Roman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«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Після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того, як я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переконався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що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не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можу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бути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ні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атеїстом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ні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деїстом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, я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шукав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заспокоєння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й миру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душі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, і,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звичайно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пережитий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вже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мною чисто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зовнішній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вплив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таїнств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церковних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богослужінь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і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обрядів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не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міг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заспокоїти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схвильовану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душу...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Мені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потрібен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був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відсторонений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недосяжний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високий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ідеал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віри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. І, взявшись за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Євангеліє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.., а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мені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було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вже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38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років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від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роду, я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знайшов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для себе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цей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i="1" dirty="0" err="1">
                <a:latin typeface="Times New Roman"/>
                <a:ea typeface="ＭＳ 明朝"/>
                <a:cs typeface="Times New Roman"/>
              </a:rPr>
              <a:t>ідеал</a:t>
            </a:r>
            <a:r>
              <a:rPr lang="ru-RU" sz="2000" i="1" dirty="0">
                <a:latin typeface="Times New Roman"/>
                <a:ea typeface="ＭＳ 明朝"/>
                <a:cs typeface="Times New Roman"/>
              </a:rPr>
              <a:t>»</a:t>
            </a:r>
            <a:r>
              <a:rPr lang="ru-RU" sz="2000" i="1" dirty="0" smtClean="0">
                <a:latin typeface="Times New Roman"/>
                <a:ea typeface="ＭＳ 明朝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ＭＳ 明朝"/>
                <a:cs typeface="Times New Roman"/>
              </a:rPr>
              <a:t>У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Євангелії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Пирогов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знайшов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віддзеркалення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своїх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високих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моральних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ідеалів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яким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служив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протягом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ＭＳ 明朝"/>
                <a:cs typeface="Times New Roman"/>
              </a:rPr>
              <a:t>життя</a:t>
            </a:r>
            <a:r>
              <a:rPr lang="ru-RU" sz="2000" dirty="0">
                <a:latin typeface="Times New Roman"/>
                <a:ea typeface="ＭＳ 明朝"/>
                <a:cs typeface="Times New Roman"/>
              </a:rPr>
              <a:t>.</a:t>
            </a:r>
            <a:endParaRPr lang="ru-RU" sz="16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5" name="Изображение 4" descr="rId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42" y="187726"/>
            <a:ext cx="3905250" cy="58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9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676" y="365139"/>
            <a:ext cx="842781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Підбиваючи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підсумок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сказаного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можна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відзначити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що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у духовному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становленні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М.І. Пирогова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значну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роль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зіграли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кілька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основних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факторів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1810" y="2789559"/>
            <a:ext cx="5392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ＭＳ 明朝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ＭＳ 明朝"/>
                <a:cs typeface="Times New Roman"/>
              </a:rPr>
              <a:t>По-друге,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це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страждання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, через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які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 Пирогова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провів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Промисел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 Божий і без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яких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він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, напевно, не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зміг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би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знайти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таку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глибоку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ＭＳ 明朝"/>
                <a:cs typeface="Times New Roman"/>
              </a:rPr>
              <a:t>віру</a:t>
            </a:r>
            <a:r>
              <a:rPr lang="ru-RU" dirty="0" smtClean="0">
                <a:latin typeface="Times New Roman"/>
                <a:ea typeface="ＭＳ 明朝"/>
                <a:cs typeface="Times New Roman"/>
              </a:rPr>
              <a:t>. </a:t>
            </a:r>
            <a:endParaRPr lang="ru-RU" sz="1400" dirty="0" smtClean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ＭＳ 明朝"/>
                <a:cs typeface="Times New Roman"/>
              </a:rPr>
              <a:t> </a:t>
            </a:r>
            <a:endParaRPr lang="ru-RU" sz="1400" dirty="0" smtClean="0">
              <a:latin typeface="Cambria"/>
              <a:ea typeface="ＭＳ 明朝"/>
              <a:cs typeface="Times New Roman"/>
            </a:endParaRPr>
          </a:p>
        </p:txBody>
      </p:sp>
      <p:pic>
        <p:nvPicPr>
          <p:cNvPr id="6" name="Изображение 5" descr="im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" y="1851641"/>
            <a:ext cx="3602408" cy="47762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51810" y="1703257"/>
            <a:ext cx="5392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ＭＳ 明朝"/>
                <a:cs typeface="Times New Roman"/>
              </a:rPr>
              <a:t>По-перше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це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молитви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батьків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і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виховання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отримане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ним у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дитячі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роки,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що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стало основою, на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якій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виростали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добрі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властивості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його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душі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. </a:t>
            </a:r>
            <a:endParaRPr lang="ru-RU" dirty="0"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51810" y="4585372"/>
            <a:ext cx="5392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ＭＳ 明朝"/>
                <a:cs typeface="Times New Roman"/>
              </a:rPr>
              <a:t>І по-</a:t>
            </a:r>
            <a:r>
              <a:rPr lang="ru-RU" b="1" dirty="0" err="1">
                <a:latin typeface="Times New Roman"/>
                <a:ea typeface="ＭＳ 明朝"/>
                <a:cs typeface="Times New Roman"/>
              </a:rPr>
              <a:t>третє</a:t>
            </a:r>
            <a:r>
              <a:rPr lang="ru-RU" b="1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це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Євангеліє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, яке для Пирогова стало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путівником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до Христа. І в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цьому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сенсі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приклад Пирогова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може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бути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досить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повчальним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для людей, а особливо для тих,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хто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обрав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для себе шлях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служіння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медицині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, а через </a:t>
            </a:r>
            <a:r>
              <a:rPr lang="ru-RU" dirty="0" err="1">
                <a:latin typeface="Times New Roman"/>
                <a:ea typeface="ＭＳ 明朝"/>
                <a:cs typeface="Times New Roman"/>
              </a:rPr>
              <a:t>неї</a:t>
            </a:r>
            <a:r>
              <a:rPr lang="ru-RU" dirty="0">
                <a:latin typeface="Times New Roman"/>
                <a:ea typeface="ＭＳ 明朝"/>
                <a:cs typeface="Times New Roman"/>
              </a:rPr>
              <a:t> – людям. </a:t>
            </a:r>
            <a:endParaRPr lang="ru-RU" sz="1400" dirty="0"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4322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Чернильница.thmx</Template>
  <TotalTime>40</TotalTime>
  <Words>552</Words>
  <Application>Microsoft Macintosh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Inkwell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4</cp:revision>
  <dcterms:created xsi:type="dcterms:W3CDTF">2017-10-22T09:09:16Z</dcterms:created>
  <dcterms:modified xsi:type="dcterms:W3CDTF">2017-10-22T09:49:37Z</dcterms:modified>
</cp:coreProperties>
</file>