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248" autoAdjust="0"/>
  </p:normalViewPr>
  <p:slideViewPr>
    <p:cSldViewPr>
      <p:cViewPr varScale="1">
        <p:scale>
          <a:sx n="76" d="100"/>
          <a:sy n="76" d="100"/>
        </p:scale>
        <p:origin x="-66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F445-68F9-48CC-937B-4BDFAFC3A544}" type="datetimeFigureOut">
              <a:rPr lang="uk-UA" smtClean="0"/>
              <a:t>22.12.2016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D90B-37C7-4453-B805-94674921D8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668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F445-68F9-48CC-937B-4BDFAFC3A544}" type="datetimeFigureOut">
              <a:rPr lang="uk-UA" smtClean="0"/>
              <a:t>22.12.2016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D90B-37C7-4453-B805-94674921D8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910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F445-68F9-48CC-937B-4BDFAFC3A544}" type="datetimeFigureOut">
              <a:rPr lang="uk-UA" smtClean="0"/>
              <a:t>22.12.2016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D90B-37C7-4453-B805-94674921D8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292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F445-68F9-48CC-937B-4BDFAFC3A544}" type="datetimeFigureOut">
              <a:rPr lang="uk-UA" smtClean="0"/>
              <a:t>22.12.2016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D90B-37C7-4453-B805-94674921D8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42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F445-68F9-48CC-937B-4BDFAFC3A544}" type="datetimeFigureOut">
              <a:rPr lang="uk-UA" smtClean="0"/>
              <a:t>22.12.2016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D90B-37C7-4453-B805-94674921D8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701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F445-68F9-48CC-937B-4BDFAFC3A544}" type="datetimeFigureOut">
              <a:rPr lang="uk-UA" smtClean="0"/>
              <a:t>22.12.2016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D90B-37C7-4453-B805-94674921D8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494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F445-68F9-48CC-937B-4BDFAFC3A544}" type="datetimeFigureOut">
              <a:rPr lang="uk-UA" smtClean="0"/>
              <a:t>22.12.2016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D90B-37C7-4453-B805-94674921D8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813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F445-68F9-48CC-937B-4BDFAFC3A544}" type="datetimeFigureOut">
              <a:rPr lang="uk-UA" smtClean="0"/>
              <a:t>22.12.2016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D90B-37C7-4453-B805-94674921D8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748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F445-68F9-48CC-937B-4BDFAFC3A544}" type="datetimeFigureOut">
              <a:rPr lang="uk-UA" smtClean="0"/>
              <a:t>22.12.2016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D90B-37C7-4453-B805-94674921D8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835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F445-68F9-48CC-937B-4BDFAFC3A544}" type="datetimeFigureOut">
              <a:rPr lang="uk-UA" smtClean="0"/>
              <a:t>22.12.2016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D90B-37C7-4453-B805-94674921D8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355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F445-68F9-48CC-937B-4BDFAFC3A544}" type="datetimeFigureOut">
              <a:rPr lang="uk-UA" smtClean="0"/>
              <a:t>22.12.2016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D90B-37C7-4453-B805-94674921D8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789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AF445-68F9-48CC-937B-4BDFAFC3A544}" type="datetimeFigureOut">
              <a:rPr lang="uk-UA" smtClean="0"/>
              <a:t>22.12.2016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9D90B-37C7-4453-B805-94674921D8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192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80729"/>
            <a:ext cx="7630616" cy="208823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Г. </a:t>
            </a:r>
            <a:r>
              <a:rPr lang="uk-UA" dirty="0" smtClean="0"/>
              <a:t>Квітка-Основ</a:t>
            </a:r>
            <a:r>
              <a:rPr lang="en-US" dirty="0" smtClean="0"/>
              <a:t>`</a:t>
            </a:r>
            <a:r>
              <a:rPr lang="uk-UA" dirty="0" err="1" smtClean="0"/>
              <a:t>яненко—батько</a:t>
            </a:r>
            <a:r>
              <a:rPr lang="uk-UA" dirty="0" smtClean="0"/>
              <a:t> </a:t>
            </a:r>
            <a:r>
              <a:rPr lang="uk-UA" dirty="0" smtClean="0"/>
              <a:t>української прози</a:t>
            </a:r>
            <a:br>
              <a:rPr lang="uk-UA" dirty="0" smtClean="0"/>
            </a:br>
            <a:r>
              <a:rPr lang="uk-UA" dirty="0" smtClean="0"/>
              <a:t>(1778-1843)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3284984"/>
            <a:ext cx="4176464" cy="3096344"/>
          </a:xfrm>
        </p:spPr>
        <p:txBody>
          <a:bodyPr/>
          <a:lstStyle/>
          <a:p>
            <a:r>
              <a:rPr lang="uk-UA" dirty="0" smtClean="0"/>
              <a:t>Автор проекту:</a:t>
            </a:r>
          </a:p>
          <a:p>
            <a:r>
              <a:rPr lang="uk-UA" dirty="0" smtClean="0"/>
              <a:t>Молодець Олена Миколаївна, вчитель вищої категорії.</a:t>
            </a:r>
          </a:p>
          <a:p>
            <a:r>
              <a:rPr lang="uk-UA" dirty="0" smtClean="0"/>
              <a:t>Борівська ЗОШ І-ІІІ ст.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86" y="2852936"/>
            <a:ext cx="2467105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2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r>
              <a:rPr lang="uk-UA" dirty="0" smtClean="0"/>
              <a:t>«Маруся»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12776"/>
            <a:ext cx="3126174" cy="4058543"/>
          </a:xfrm>
        </p:spPr>
      </p:pic>
      <p:sp>
        <p:nvSpPr>
          <p:cNvPr id="5" name="TextBox 4"/>
          <p:cNvSpPr txBox="1"/>
          <p:nvPr/>
        </p:nvSpPr>
        <p:spPr>
          <a:xfrm>
            <a:off x="971600" y="1700808"/>
            <a:ext cx="4608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Це перша україномовна повість нової української літератури. </a:t>
            </a:r>
          </a:p>
          <a:p>
            <a:r>
              <a:rPr lang="uk-UA" sz="2400" dirty="0" smtClean="0"/>
              <a:t>Вперше надрукована 1834 року в «Малоросійських повістях».</a:t>
            </a:r>
          </a:p>
          <a:p>
            <a:r>
              <a:rPr lang="uk-UA" sz="2400" i="1" dirty="0" smtClean="0"/>
              <a:t>«Я </a:t>
            </a:r>
            <a:r>
              <a:rPr lang="uk-UA" sz="2400" i="1" dirty="0" err="1" smtClean="0"/>
              <a:t>написал</a:t>
            </a:r>
            <a:r>
              <a:rPr lang="uk-UA" sz="2400" i="1" dirty="0" smtClean="0"/>
              <a:t> «Марусю» и </a:t>
            </a:r>
            <a:r>
              <a:rPr lang="uk-UA" sz="2400" i="1" dirty="0" err="1" smtClean="0"/>
              <a:t>доказал</a:t>
            </a:r>
            <a:r>
              <a:rPr lang="uk-UA" sz="2400" i="1" dirty="0" smtClean="0"/>
              <a:t>,</a:t>
            </a:r>
            <a:r>
              <a:rPr lang="uk-UA" sz="2400" i="1" dirty="0" err="1" smtClean="0"/>
              <a:t>что</a:t>
            </a:r>
            <a:r>
              <a:rPr lang="uk-UA" sz="2400" i="1" dirty="0" smtClean="0"/>
              <a:t> от </a:t>
            </a:r>
            <a:r>
              <a:rPr lang="uk-UA" sz="2400" i="1" dirty="0" err="1" smtClean="0"/>
              <a:t>малороссийско-го</a:t>
            </a:r>
            <a:r>
              <a:rPr lang="uk-UA" sz="2400" i="1" dirty="0" smtClean="0"/>
              <a:t> </a:t>
            </a:r>
            <a:r>
              <a:rPr lang="ru-RU" sz="2400" i="1" dirty="0" smtClean="0"/>
              <a:t> языка можно растрогаться».</a:t>
            </a:r>
          </a:p>
          <a:p>
            <a:r>
              <a:rPr lang="ru-RU" sz="2400" i="1" dirty="0"/>
              <a:t>	</a:t>
            </a:r>
            <a:r>
              <a:rPr lang="ru-RU" sz="2400" i="1" dirty="0" smtClean="0"/>
              <a:t>Г. </a:t>
            </a:r>
            <a:r>
              <a:rPr lang="ru-RU" sz="2400" i="1" dirty="0" err="1" smtClean="0"/>
              <a:t>Кв</a:t>
            </a:r>
            <a:r>
              <a:rPr lang="uk-UA" sz="2400" i="1" dirty="0" err="1" smtClean="0"/>
              <a:t>ітка-Основяненко</a:t>
            </a:r>
            <a:endParaRPr lang="uk-UA" sz="24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661" y="5805264"/>
            <a:ext cx="387667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Сентиментально-реалістична повість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1196752"/>
            <a:ext cx="6572548" cy="4929411"/>
          </a:xfrm>
        </p:spPr>
      </p:pic>
    </p:spTree>
    <p:extLst>
      <p:ext uri="{BB962C8B-B14F-4D97-AF65-F5344CB8AC3E}">
        <p14:creationId xmlns:p14="http://schemas.microsoft.com/office/powerpoint/2010/main" val="209430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Сентименталізм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(Походить від </a:t>
            </a:r>
            <a:r>
              <a:rPr lang="uk-UA" dirty="0" err="1" smtClean="0"/>
              <a:t>франц</a:t>
            </a:r>
            <a:r>
              <a:rPr lang="uk-UA" dirty="0" smtClean="0"/>
              <a:t>. чуття)</a:t>
            </a:r>
            <a:r>
              <a:rPr lang="uk-UA" dirty="0" err="1" smtClean="0"/>
              <a:t>—напрям</a:t>
            </a:r>
            <a:r>
              <a:rPr lang="uk-UA" dirty="0" smtClean="0"/>
              <a:t> у європейській літературі на межі 18-19 століть, що характеризується прагненням відтворити світ почуттів простої людини й викликати у читачів співчуття до героїв.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12" y="5373216"/>
            <a:ext cx="56673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2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 повісті «Маруся»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Дійсність українського села кінця 18-поч.19 століть.</a:t>
            </a:r>
          </a:p>
          <a:p>
            <a:r>
              <a:rPr lang="uk-UA" dirty="0" smtClean="0"/>
              <a:t>Народна творчість: балади, ліричні та весільні пісні, фольклорні мотиви (любові, розлуки, смерті закоханих).</a:t>
            </a:r>
          </a:p>
          <a:p>
            <a:r>
              <a:rPr lang="uk-UA" dirty="0" smtClean="0"/>
              <a:t>Повість була написана як аргумент того, що українською мовою можна описати глибокий і складний світ людських почуттів і філософських переконань.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1579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47248" cy="207424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Тема:Зображення життя і побуту українського народу на межі 18-19 століть,відтворення його душевної краси і моральної чистоти.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36912"/>
            <a:ext cx="2700300" cy="3672408"/>
          </a:xfrm>
        </p:spPr>
      </p:pic>
      <p:sp>
        <p:nvSpPr>
          <p:cNvPr id="5" name="TextBox 4"/>
          <p:cNvSpPr txBox="1"/>
          <p:nvPr/>
        </p:nvSpPr>
        <p:spPr>
          <a:xfrm flipH="1">
            <a:off x="971600" y="2860030"/>
            <a:ext cx="4968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Ідея: засудження соціальної нерівності, що перешкоджає щастю героїв, уславлення гуманізму, щирості, доброти, палкого почуття кохання.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40357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Щире кохання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792" y="1484784"/>
            <a:ext cx="6816757" cy="5112568"/>
          </a:xfrm>
        </p:spPr>
      </p:pic>
    </p:spTree>
    <p:extLst>
      <p:ext uri="{BB962C8B-B14F-4D97-AF65-F5344CB8AC3E}">
        <p14:creationId xmlns:p14="http://schemas.microsoft.com/office/powerpoint/2010/main" val="77447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Проблематика твору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Батьки і діти</a:t>
            </a:r>
          </a:p>
          <a:p>
            <a:r>
              <a:rPr lang="uk-UA" dirty="0" smtClean="0"/>
              <a:t>Соціальна нерівність</a:t>
            </a:r>
          </a:p>
          <a:p>
            <a:r>
              <a:rPr lang="uk-UA" dirty="0" smtClean="0"/>
              <a:t>Пошуки щастя</a:t>
            </a:r>
          </a:p>
          <a:p>
            <a:r>
              <a:rPr lang="uk-UA" dirty="0" smtClean="0"/>
              <a:t>Служба в армії</a:t>
            </a:r>
          </a:p>
          <a:p>
            <a:r>
              <a:rPr lang="uk-UA" dirty="0" smtClean="0"/>
              <a:t>Життя і смерть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22" y="4797152"/>
            <a:ext cx="1235292" cy="164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4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Аналізуємо твір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Як письменник розкриває внутрішній світ Марусі? </a:t>
            </a:r>
          </a:p>
          <a:p>
            <a:r>
              <a:rPr lang="uk-UA" dirty="0" smtClean="0"/>
              <a:t>Якими фольклорними рисами наділений образ Марусі?</a:t>
            </a:r>
          </a:p>
          <a:p>
            <a:r>
              <a:rPr lang="uk-UA" dirty="0" smtClean="0"/>
              <a:t>Про що свідчить виявлення ніжності й любові до Василя?</a:t>
            </a:r>
          </a:p>
          <a:p>
            <a:r>
              <a:rPr lang="uk-UA" dirty="0" smtClean="0"/>
              <a:t>Яких страждань зазнала дівчина, журячись за милим?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1420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Характеристика Василя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Вірність, богобоязливість;</a:t>
            </a:r>
          </a:p>
          <a:p>
            <a:r>
              <a:rPr lang="uk-UA" dirty="0" smtClean="0"/>
              <a:t>Працьовитість і наполегливість;</a:t>
            </a:r>
          </a:p>
          <a:p>
            <a:r>
              <a:rPr lang="uk-UA" dirty="0" smtClean="0"/>
              <a:t>Щирість, здатність на  кохання;</a:t>
            </a:r>
          </a:p>
          <a:p>
            <a:r>
              <a:rPr lang="uk-UA" dirty="0" smtClean="0"/>
              <a:t>Шанобливе ставлення до людей;</a:t>
            </a:r>
          </a:p>
          <a:p>
            <a:r>
              <a:rPr lang="uk-UA" dirty="0" smtClean="0"/>
              <a:t>Розум і зовнішня краса;</a:t>
            </a:r>
          </a:p>
          <a:p>
            <a:r>
              <a:rPr lang="uk-UA" dirty="0" smtClean="0"/>
              <a:t>Чесність і порядність;</a:t>
            </a:r>
          </a:p>
          <a:p>
            <a:r>
              <a:rPr lang="uk-UA" dirty="0" smtClean="0"/>
              <a:t>Сирітство і бідність.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98" y="5805264"/>
            <a:ext cx="47434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8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Драматичні твори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33" y="1268760"/>
            <a:ext cx="6903246" cy="4176464"/>
          </a:xfrm>
        </p:spPr>
      </p:pic>
      <p:sp>
        <p:nvSpPr>
          <p:cNvPr id="5" name="TextBox 4"/>
          <p:cNvSpPr txBox="1"/>
          <p:nvPr/>
        </p:nvSpPr>
        <p:spPr>
          <a:xfrm>
            <a:off x="971600" y="5805264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«Сватання на Гончарівці», «</a:t>
            </a:r>
            <a:r>
              <a:rPr lang="uk-UA" sz="2400" dirty="0" err="1" smtClean="0"/>
              <a:t>Шельменко-денщик</a:t>
            </a:r>
            <a:r>
              <a:rPr lang="uk-UA" sz="2400" dirty="0" smtClean="0"/>
              <a:t>», «</a:t>
            </a:r>
            <a:r>
              <a:rPr lang="uk-UA" sz="2400" dirty="0" err="1" smtClean="0"/>
              <a:t>Шельменко—волосний</a:t>
            </a:r>
            <a:r>
              <a:rPr lang="uk-UA" sz="2400" dirty="0" smtClean="0"/>
              <a:t> писар».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67980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Іван Франко про письменника: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24745"/>
            <a:ext cx="3434184" cy="3946684"/>
          </a:xfrm>
        </p:spPr>
      </p:pic>
      <p:sp>
        <p:nvSpPr>
          <p:cNvPr id="5" name="TextBox 4"/>
          <p:cNvSpPr txBox="1"/>
          <p:nvPr/>
        </p:nvSpPr>
        <p:spPr>
          <a:xfrm>
            <a:off x="971600" y="1628800"/>
            <a:ext cx="4104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«Г. </a:t>
            </a:r>
            <a:r>
              <a:rPr lang="uk-UA" sz="3200" dirty="0" smtClean="0"/>
              <a:t>Квітка-Основ</a:t>
            </a:r>
            <a:r>
              <a:rPr lang="en-US" sz="3200" dirty="0"/>
              <a:t>`</a:t>
            </a:r>
            <a:r>
              <a:rPr lang="uk-UA" sz="3200" dirty="0" err="1" smtClean="0"/>
              <a:t>яненко—один</a:t>
            </a:r>
            <a:r>
              <a:rPr lang="uk-UA" sz="3200" dirty="0" smtClean="0"/>
              <a:t> </a:t>
            </a:r>
            <a:r>
              <a:rPr lang="uk-UA" sz="3200" dirty="0" smtClean="0"/>
              <a:t>із перших творців народної повісті в усій європейській літературі».</a:t>
            </a:r>
            <a:endParaRPr lang="uk-UA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628" y="5373216"/>
            <a:ext cx="38004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3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Сцени з вистави «Сватання на Гончарівці»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550" y="1600200"/>
            <a:ext cx="6778899" cy="4525963"/>
          </a:xfrm>
        </p:spPr>
      </p:pic>
    </p:spTree>
    <p:extLst>
      <p:ext uri="{BB962C8B-B14F-4D97-AF65-F5344CB8AC3E}">
        <p14:creationId xmlns:p14="http://schemas.microsoft.com/office/powerpoint/2010/main" val="365545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Обряд сватання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803" y="1484784"/>
            <a:ext cx="6188505" cy="4641379"/>
          </a:xfrm>
        </p:spPr>
      </p:pic>
    </p:spTree>
    <p:extLst>
      <p:ext uri="{BB962C8B-B14F-4D97-AF65-F5344CB8AC3E}">
        <p14:creationId xmlns:p14="http://schemas.microsoft.com/office/powerpoint/2010/main" val="23402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Вправа «Мікрофон»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Найбільше мені запам'яталось…</a:t>
            </a:r>
          </a:p>
          <a:p>
            <a:r>
              <a:rPr lang="uk-UA" dirty="0" smtClean="0"/>
              <a:t>Найсильніше мене вразило…</a:t>
            </a:r>
          </a:p>
          <a:p>
            <a:r>
              <a:rPr lang="uk-UA" dirty="0" smtClean="0"/>
              <a:t>На уроці мені найбільше сподобалось…</a:t>
            </a:r>
          </a:p>
          <a:p>
            <a:r>
              <a:rPr lang="uk-UA" dirty="0" smtClean="0"/>
              <a:t>Я хотів би дізнатися більше про…</a:t>
            </a:r>
          </a:p>
          <a:p>
            <a:r>
              <a:rPr lang="uk-UA" dirty="0" smtClean="0"/>
              <a:t>На сцені я бачила виставу … за п'єсою</a:t>
            </a:r>
          </a:p>
          <a:p>
            <a:r>
              <a:rPr lang="uk-UA" dirty="0" err="1" smtClean="0"/>
              <a:t>Квітки-Основяненка</a:t>
            </a:r>
            <a:r>
              <a:rPr lang="uk-UA" dirty="0" smtClean="0"/>
              <a:t> 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680" y="5373216"/>
            <a:ext cx="1410769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6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Дочитати повість «Маруся», виписати цитати до портрету головних героїв.</a:t>
            </a:r>
          </a:p>
          <a:p>
            <a:r>
              <a:rPr lang="uk-UA" dirty="0" smtClean="0"/>
              <a:t>Вміти аналізувати твір, характеризувати персонажів.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790950"/>
            <a:ext cx="5562600" cy="723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578" y="5313621"/>
            <a:ext cx="1354662" cy="13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5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Мозковий штурм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Батьків Енея звали…</a:t>
            </a:r>
          </a:p>
          <a:p>
            <a:r>
              <a:rPr lang="uk-UA" dirty="0" smtClean="0"/>
              <a:t>Композитор, який написав музику до опери «Наталка </a:t>
            </a:r>
            <a:r>
              <a:rPr lang="uk-UA" dirty="0" err="1" smtClean="0"/>
              <a:t>Полтавка»—</a:t>
            </a:r>
            <a:endParaRPr lang="uk-UA" dirty="0" smtClean="0"/>
          </a:p>
          <a:p>
            <a:r>
              <a:rPr lang="uk-UA" dirty="0" smtClean="0"/>
              <a:t>Поет, вірш якого Котляревський переробив на пісню </a:t>
            </a:r>
            <a:r>
              <a:rPr lang="uk-UA" dirty="0" err="1" smtClean="0"/>
              <a:t>возного—</a:t>
            </a:r>
            <a:endParaRPr lang="uk-UA" dirty="0" smtClean="0"/>
          </a:p>
          <a:p>
            <a:r>
              <a:rPr lang="uk-UA" dirty="0" smtClean="0"/>
              <a:t>Прізвище </a:t>
            </a:r>
            <a:r>
              <a:rPr lang="uk-UA" dirty="0" err="1" smtClean="0"/>
              <a:t>возного—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760413"/>
            <a:ext cx="1368152" cy="188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Походження письменника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Народився 18.11.1778 р. в сл. Основа на Харківщині в родині знатного дворянина Федора Квітки. В дитинстві хлопчик осліп через хворобу. Але його зцілила чудотворна ікона. Вчився Григорій у монастирській школі, чудово грав на флейті і фортепіано. </a:t>
            </a:r>
            <a:endParaRPr lang="uk-UA" dirty="0"/>
          </a:p>
          <a:p>
            <a:r>
              <a:rPr lang="uk-UA" dirty="0" smtClean="0"/>
              <a:t>В родині Квіток часто бував Г. Сковорода.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867375"/>
            <a:ext cx="42195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4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Юність письменника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Ще 15-річним хлопцем батько записав його в лейб-гвардію, а вже через рік юнак вийшов у відставку в чині капітана.</a:t>
            </a:r>
          </a:p>
          <a:p>
            <a:r>
              <a:rPr lang="uk-UA" dirty="0" smtClean="0"/>
              <a:t>Через нещасливе кохання хлопець пішов у монастир. Пробувши там 10 місяців, вирішив повернутись у Харків.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725144"/>
            <a:ext cx="523875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Культурна діяльність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 головою поринув у культурне життя. На дворянських зібраннях читав Сковороду і «Енеїду», співав романси, грав комічні ролі в аматорських виставах, гарно танцював, писав водевілі.</a:t>
            </a:r>
          </a:p>
          <a:p>
            <a:r>
              <a:rPr lang="uk-UA" dirty="0" smtClean="0"/>
              <a:t>Пізніше став одним із засновників і директором професійного театру.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571238"/>
            <a:ext cx="7416824" cy="92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8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Літературна творчість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Всього Квітка створив близько 80 прозових і драматичних творів російською та українською мовами. Дотримувався принципу «списування з натури». Мав добру пам’ять, був уважний і спостережливий. Над рукописами працював довго, виписуючи епізоди, шліфуючи мовний стиль.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7988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Найвідоміші твори: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4525963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1268760"/>
            <a:ext cx="3270365" cy="46085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5218" y="5967385"/>
            <a:ext cx="4582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«Конотопська відьма»,  «Маруся»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23844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Майстер гумористичних оповідань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8"/>
            <a:ext cx="3003008" cy="4525963"/>
          </a:xfrm>
        </p:spPr>
      </p:pic>
      <p:sp>
        <p:nvSpPr>
          <p:cNvPr id="5" name="TextBox 4"/>
          <p:cNvSpPr txBox="1"/>
          <p:nvPr/>
        </p:nvSpPr>
        <p:spPr>
          <a:xfrm>
            <a:off x="1043608" y="1556792"/>
            <a:ext cx="3384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«</a:t>
            </a:r>
            <a:r>
              <a:rPr lang="uk-UA" sz="2800" dirty="0" err="1" smtClean="0"/>
              <a:t>Пархімове</a:t>
            </a:r>
            <a:r>
              <a:rPr lang="uk-UA" sz="2800" dirty="0" smtClean="0"/>
              <a:t> снідання», «</a:t>
            </a:r>
            <a:r>
              <a:rPr lang="uk-UA" sz="2800" dirty="0" err="1" smtClean="0"/>
              <a:t>Салдацький</a:t>
            </a:r>
            <a:r>
              <a:rPr lang="uk-UA" sz="2800" dirty="0" smtClean="0"/>
              <a:t> </a:t>
            </a:r>
            <a:r>
              <a:rPr lang="uk-UA" sz="2800" dirty="0" err="1" smtClean="0"/>
              <a:t>патрет</a:t>
            </a:r>
            <a:r>
              <a:rPr lang="uk-UA" sz="2800" dirty="0" smtClean="0"/>
              <a:t>», «Підбрехач»,</a:t>
            </a:r>
          </a:p>
          <a:p>
            <a:r>
              <a:rPr lang="uk-UA" sz="2800" dirty="0" smtClean="0"/>
              <a:t>«Купований розум»</a:t>
            </a:r>
            <a:endParaRPr lang="uk-UA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28" y="5494160"/>
            <a:ext cx="1165104" cy="103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614</Words>
  <Application>Microsoft Office PowerPoint</Application>
  <PresentationFormat>Экран (4:3)</PresentationFormat>
  <Paragraphs>75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Г. Квітка-Основ`яненко—батько української прози (1778-1843)</vt:lpstr>
      <vt:lpstr>Іван Франко про письменника:</vt:lpstr>
      <vt:lpstr>Мозковий штурм</vt:lpstr>
      <vt:lpstr>Походження письменника</vt:lpstr>
      <vt:lpstr>Юність письменника</vt:lpstr>
      <vt:lpstr>Культурна діяльність</vt:lpstr>
      <vt:lpstr>Літературна творчість</vt:lpstr>
      <vt:lpstr>Найвідоміші твори:</vt:lpstr>
      <vt:lpstr>Майстер гумористичних оповідань</vt:lpstr>
      <vt:lpstr>«Маруся»</vt:lpstr>
      <vt:lpstr>Сентиментально-реалістична повість</vt:lpstr>
      <vt:lpstr>Сентименталізм</vt:lpstr>
      <vt:lpstr>Джерела повісті «Маруся»</vt:lpstr>
      <vt:lpstr>Тема:Зображення життя і побуту українського народу на межі 18-19 століть,відтворення його душевної краси і моральної чистоти.</vt:lpstr>
      <vt:lpstr>Щире кохання</vt:lpstr>
      <vt:lpstr>Проблематика твору</vt:lpstr>
      <vt:lpstr>Аналізуємо твір</vt:lpstr>
      <vt:lpstr>Характеристика Василя</vt:lpstr>
      <vt:lpstr>Драматичні твори</vt:lpstr>
      <vt:lpstr>Сцени з вистави «Сватання на Гончарівці»</vt:lpstr>
      <vt:lpstr>Обряд сватання</vt:lpstr>
      <vt:lpstr>Вправа «Мікрофон»</vt:lpstr>
      <vt:lpstr>Домашнє завдання: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Г. Квітка-Основяненко—батько української прози (1778-1843)</dc:title>
  <dc:creator>User</dc:creator>
  <cp:lastModifiedBy>User</cp:lastModifiedBy>
  <cp:revision>11</cp:revision>
  <dcterms:created xsi:type="dcterms:W3CDTF">2016-12-16T17:13:34Z</dcterms:created>
  <dcterms:modified xsi:type="dcterms:W3CDTF">2016-12-22T11:54:40Z</dcterms:modified>
</cp:coreProperties>
</file>