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46" autoAdjust="0"/>
    <p:restoredTop sz="94660"/>
  </p:normalViewPr>
  <p:slideViewPr>
    <p:cSldViewPr>
      <p:cViewPr varScale="1">
        <p:scale>
          <a:sx n="70" d="100"/>
          <a:sy n="70" d="100"/>
        </p:scale>
        <p:origin x="6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ПРЕ</a:t>
            </a:r>
            <a:r>
              <a:rPr lang="uk-UA" smtClean="0"/>
              <a:t>ЗЕНТАЦІЯ НА ТЕМУ:</a:t>
            </a:r>
            <a:br>
              <a:rPr lang="uk-UA" smtClean="0"/>
            </a:br>
            <a:r>
              <a:rPr lang="uk-UA" smtClean="0"/>
              <a:t>ДМИТРО ВИШНЕВЕЦЬКИЙ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285916" y="4071942"/>
            <a:ext cx="7286676" cy="2000264"/>
          </a:xfrm>
        </p:spPr>
        <p:txBody>
          <a:bodyPr/>
          <a:lstStyle/>
          <a:p>
            <a:r>
              <a:rPr lang="uk-UA" dirty="0" smtClean="0"/>
              <a:t> Виконав      </a:t>
            </a:r>
            <a:br>
              <a:rPr lang="uk-UA" dirty="0" smtClean="0"/>
            </a:br>
            <a:r>
              <a:rPr lang="uk-UA" dirty="0" smtClean="0"/>
              <a:t>                учень 8 класу</a:t>
            </a:r>
            <a:br>
              <a:rPr lang="uk-UA" dirty="0" smtClean="0"/>
            </a:br>
            <a:r>
              <a:rPr lang="uk-UA" dirty="0" smtClean="0"/>
              <a:t>                                  </a:t>
            </a:r>
            <a:r>
              <a:rPr lang="uk-UA" dirty="0" err="1"/>
              <a:t>Ш</a:t>
            </a:r>
            <a:r>
              <a:rPr lang="uk-UA" dirty="0" err="1" smtClean="0"/>
              <a:t>ость</a:t>
            </a:r>
            <a:r>
              <a:rPr lang="uk-UA" dirty="0" smtClean="0"/>
              <a:t> Євген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Содержимое 13" descr="МУУУУУУУУУ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1428736"/>
            <a:ext cx="4143372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214290"/>
            <a:ext cx="3214710" cy="1143000"/>
          </a:xfrm>
        </p:spPr>
        <p:txBody>
          <a:bodyPr/>
          <a:lstStyle/>
          <a:p>
            <a:r>
              <a:rPr lang="uk-UA" smtClean="0"/>
              <a:t>КІНЕЦЬ</a:t>
            </a:r>
            <a:endParaRPr lang="ru-RU"/>
          </a:p>
        </p:txBody>
      </p:sp>
      <p:pic>
        <p:nvPicPr>
          <p:cNvPr id="12" name="Содержимое 11" descr="img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85860"/>
            <a:ext cx="9144001" cy="55721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епенпргнлек56к45вкпргк5гн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33</TotalTime>
  <Words>8</Words>
  <Application>Microsoft Office PowerPoint</Application>
  <PresentationFormat>Экран (4:3)</PresentationFormat>
  <Paragraphs>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Cambria</vt:lpstr>
      <vt:lpstr>Rockwell</vt:lpstr>
      <vt:lpstr>Wingdings 2</vt:lpstr>
      <vt:lpstr>Литейная</vt:lpstr>
      <vt:lpstr>ПРЕЗЕНТАЦІЯ НА ТЕМУ: ДМИТРО ВИШНЕВЕЦЬКИЙ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КІНЕЦЬ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ДМИТРО ВИШНЕВЕЦЬКИЙ</dc:title>
  <cp:lastModifiedBy>Host</cp:lastModifiedBy>
  <cp:revision>5</cp:revision>
  <dcterms:modified xsi:type="dcterms:W3CDTF">2016-09-26T10:56:47Z</dcterms:modified>
</cp:coreProperties>
</file>