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401CAD-CA45-449F-8DD8-EF1EF8A7961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64A720D-C464-49B3-9D86-A750385848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8458200" cy="1470025"/>
          </a:xfrm>
        </p:spPr>
        <p:txBody>
          <a:bodyPr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Презентац</a:t>
            </a:r>
            <a:r>
              <a:rPr lang="uk-UA" b="1" cap="all" dirty="0" err="1" smtClean="0">
                <a:ln w="90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ія</a:t>
            </a:r>
            <a:r>
              <a:rPr lang="uk-UA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 тему:</a:t>
            </a:r>
            <a:br>
              <a:rPr lang="uk-UA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err="1" smtClean="0">
                <a:ln w="90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Байкери</a:t>
            </a:r>
            <a:endParaRPr lang="ru-RU" b="1" cap="all" dirty="0">
              <a:ln w="9000" cmpd="sng">
                <a:solidFill>
                  <a:schemeClr val="bg2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57356" y="214290"/>
            <a:ext cx="61722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Міністерство освіти і науки України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Департаменту науки і освіти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Харківської обласної державної адміністрації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омунальний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заклад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«Харківська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гуманітарно–педагогічна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академія»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Харківської обласної ради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29190" y="4143380"/>
            <a:ext cx="3886184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Виконала: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студентка 212 СП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групи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uk-UA" dirty="0"/>
              <a:t>ф</a:t>
            </a:r>
            <a:r>
              <a:rPr lang="uk-UA" baseline="0" dirty="0" smtClean="0"/>
              <a:t>акультету педагогічної освіти</a:t>
            </a:r>
            <a:endParaRPr lang="ru-RU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Михайлова Марина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Вячеславівна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670" y="614364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0F6FC6"/>
              </a:buClr>
              <a:buSzPct val="70000"/>
              <a:defRPr/>
            </a:pPr>
            <a:r>
              <a:rPr lang="uk-UA" dirty="0"/>
              <a:t>Харків, 2014 </a:t>
            </a:r>
            <a:endParaRPr lang="ru-RU" dirty="0"/>
          </a:p>
        </p:txBody>
      </p:sp>
      <p:sp>
        <p:nvSpPr>
          <p:cNvPr id="23554" name="AutoShape 2" descr="https://encrypted-tbn1.gstatic.com/images?q=tbn:ANd9GcTeEa0HwZzXwbhsp6n6zrgO32_zbxeC68ct03HWzzfcCgxmGNmE6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insurgent.ru/sites/default/files/moto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8"/>
          <a:stretch>
            <a:fillRect/>
          </a:stretch>
        </p:blipFill>
        <p:spPr bwMode="auto">
          <a:xfrm>
            <a:off x="285720" y="3699012"/>
            <a:ext cx="3500462" cy="31589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2928958"/>
          </a:xfrm>
        </p:spPr>
        <p:txBody>
          <a:bodyPr>
            <a:normAutofit lnSpcReduction="10000"/>
          </a:bodyPr>
          <a:lstStyle/>
          <a:p>
            <a:pPr marL="365125" indent="174625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своя система </a:t>
            </a:r>
            <a:r>
              <a:rPr lang="ru-RU" dirty="0" err="1" smtClean="0"/>
              <a:t>цінностей</a:t>
            </a:r>
            <a:r>
              <a:rPr lang="ru-RU" dirty="0" smtClean="0"/>
              <a:t>, яка кардинально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в </a:t>
            </a:r>
            <a:r>
              <a:rPr lang="ru-RU" dirty="0" err="1" smtClean="0"/>
              <a:t>цивілізованому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 </a:t>
            </a:r>
            <a:r>
              <a:rPr lang="ru-RU" dirty="0" smtClean="0"/>
              <a:t>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мотоциклісти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порушують</a:t>
            </a:r>
            <a:r>
              <a:rPr lang="ru-RU" dirty="0" smtClean="0"/>
              <a:t> закон, </a:t>
            </a:r>
            <a:r>
              <a:rPr lang="ru-RU" dirty="0" err="1" smtClean="0"/>
              <a:t>скоріше</a:t>
            </a:r>
            <a:r>
              <a:rPr lang="ru-RU" dirty="0" smtClean="0"/>
              <a:t> вони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нейтрально,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пристойної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5362" name="Picture 2" descr="http://spox.ru/cache/imagemanager/2767854.jpg"/>
          <p:cNvPicPr>
            <a:picLocks noChangeAspect="1" noChangeArrowheads="1"/>
          </p:cNvPicPr>
          <p:nvPr/>
        </p:nvPicPr>
        <p:blipFill>
          <a:blip r:embed="rId2" cstate="print"/>
          <a:srcRect t="11111" b="4232"/>
          <a:stretch>
            <a:fillRect/>
          </a:stretch>
        </p:blipFill>
        <p:spPr bwMode="auto">
          <a:xfrm>
            <a:off x="1214414" y="3357562"/>
            <a:ext cx="7350881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229600" cy="4325112"/>
          </a:xfrm>
        </p:spPr>
        <p:txBody>
          <a:bodyPr/>
          <a:lstStyle/>
          <a:p>
            <a:pPr marL="365125" indent="174625">
              <a:buNone/>
            </a:pPr>
            <a:r>
              <a:rPr lang="ru-RU" dirty="0" err="1" smtClean="0"/>
              <a:t>Сьогодні</a:t>
            </a:r>
            <a:r>
              <a:rPr lang="ru-RU" dirty="0" smtClean="0"/>
              <a:t> до </a:t>
            </a:r>
            <a:r>
              <a:rPr lang="ru-RU" dirty="0" err="1" smtClean="0"/>
              <a:t>байкерського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додалися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скутери</a:t>
            </a:r>
            <a:r>
              <a:rPr lang="ru-RU" dirty="0" smtClean="0"/>
              <a:t>. </a:t>
            </a:r>
            <a:r>
              <a:rPr lang="ru-RU" dirty="0" err="1" smtClean="0"/>
              <a:t>Наймолодші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менші</a:t>
            </a:r>
            <a:r>
              <a:rPr lang="ru-RU" dirty="0" smtClean="0"/>
              <a:t> </a:t>
            </a:r>
            <a:r>
              <a:rPr lang="ru-RU" dirty="0" err="1" smtClean="0"/>
              <a:t>зібратися</a:t>
            </a:r>
            <a:r>
              <a:rPr lang="ru-RU" dirty="0" smtClean="0"/>
              <a:t> </a:t>
            </a:r>
            <a:r>
              <a:rPr lang="ru-RU" dirty="0" err="1" smtClean="0"/>
              <a:t>залізних</a:t>
            </a:r>
            <a:r>
              <a:rPr lang="ru-RU" dirty="0" smtClean="0"/>
              <a:t> коней. </a:t>
            </a:r>
            <a:r>
              <a:rPr lang="ru-RU" dirty="0" smtClean="0"/>
              <a:t>На </a:t>
            </a:r>
            <a:r>
              <a:rPr lang="ru-RU" dirty="0" smtClean="0"/>
              <a:t>них, як правило, </a:t>
            </a:r>
            <a:r>
              <a:rPr lang="ru-RU" dirty="0" err="1" smtClean="0"/>
              <a:t>їздять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молоде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грошей для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хорошого</a:t>
            </a:r>
            <a:r>
              <a:rPr lang="ru-RU" dirty="0" smtClean="0"/>
              <a:t> мотоцикла. </a:t>
            </a:r>
            <a:br>
              <a:rPr lang="ru-RU" dirty="0" smtClean="0"/>
            </a:br>
            <a:r>
              <a:rPr lang="ru-RU" dirty="0" smtClean="0"/>
              <a:t>Зараз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в клуби, </a:t>
            </a:r>
            <a:r>
              <a:rPr lang="ru-RU" dirty="0" err="1" smtClean="0"/>
              <a:t>більше</a:t>
            </a:r>
            <a:r>
              <a:rPr lang="ru-RU" dirty="0" smtClean="0"/>
              <a:t> того,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в </a:t>
            </a:r>
            <a:r>
              <a:rPr lang="ru-RU" dirty="0" err="1" smtClean="0"/>
              <a:t>окремо</a:t>
            </a:r>
            <a:r>
              <a:rPr lang="ru-RU" dirty="0" smtClean="0"/>
              <a:t> </a:t>
            </a:r>
            <a:r>
              <a:rPr lang="ru-RU" dirty="0" err="1" smtClean="0"/>
              <a:t>взятих</a:t>
            </a:r>
            <a:r>
              <a:rPr lang="ru-RU" dirty="0" smtClean="0"/>
              <a:t> клубах. </a:t>
            </a:r>
            <a:endParaRPr lang="ru-RU" dirty="0"/>
          </a:p>
        </p:txBody>
      </p:sp>
      <p:pic>
        <p:nvPicPr>
          <p:cNvPr id="14338" name="Picture 2" descr="http://i28.fastpic.ru/big/2012/0203/fe/0a2e45b960df5c766098a2475ab7b6fe.jpg"/>
          <p:cNvPicPr>
            <a:picLocks noChangeAspect="1" noChangeArrowheads="1"/>
          </p:cNvPicPr>
          <p:nvPr/>
        </p:nvPicPr>
        <p:blipFill>
          <a:blip r:embed="rId2" cstate="print"/>
          <a:srcRect l="40909" t="24809" b="33206"/>
          <a:stretch>
            <a:fillRect/>
          </a:stretch>
        </p:blipFill>
        <p:spPr bwMode="auto">
          <a:xfrm>
            <a:off x="1357290" y="3811408"/>
            <a:ext cx="6000792" cy="30465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3286148"/>
          </a:xfrm>
        </p:spPr>
        <p:txBody>
          <a:bodyPr>
            <a:normAutofit/>
          </a:bodyPr>
          <a:lstStyle/>
          <a:p>
            <a:pPr marL="365125" indent="265113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теплу пору року,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взимку</a:t>
            </a:r>
            <a:r>
              <a:rPr lang="ru-RU" dirty="0" smtClean="0"/>
              <a:t>, особливо при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кліматі</a:t>
            </a:r>
            <a:r>
              <a:rPr lang="ru-RU" dirty="0" smtClean="0"/>
              <a:t> </a:t>
            </a:r>
            <a:r>
              <a:rPr lang="ru-RU" dirty="0" err="1" smtClean="0"/>
              <a:t>їздити</a:t>
            </a:r>
            <a:r>
              <a:rPr lang="ru-RU" dirty="0" smtClean="0"/>
              <a:t> на </a:t>
            </a:r>
            <a:r>
              <a:rPr lang="ru-RU" dirty="0" err="1" smtClean="0"/>
              <a:t>мотоциклі</a:t>
            </a:r>
            <a:r>
              <a:rPr lang="ru-RU" dirty="0" smtClean="0"/>
              <a:t> вельми </a:t>
            </a:r>
            <a:r>
              <a:rPr lang="ru-RU" dirty="0" err="1" smtClean="0"/>
              <a:t>скрутне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. </a:t>
            </a:r>
            <a:r>
              <a:rPr lang="ru-RU" dirty="0" smtClean="0"/>
              <a:t>У </a:t>
            </a:r>
            <a:r>
              <a:rPr lang="ru-RU" dirty="0" err="1" smtClean="0"/>
              <a:t>цей</a:t>
            </a:r>
            <a:r>
              <a:rPr lang="ru-RU" dirty="0" smtClean="0"/>
              <a:t> час року </a:t>
            </a:r>
            <a:r>
              <a:rPr lang="ru-RU" dirty="0" err="1" smtClean="0"/>
              <a:t>байкери</a:t>
            </a:r>
            <a:r>
              <a:rPr lang="ru-RU" dirty="0" smtClean="0"/>
              <a:t> </a:t>
            </a:r>
            <a:r>
              <a:rPr lang="ru-RU" dirty="0" err="1" smtClean="0"/>
              <a:t>сидять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своїх</a:t>
            </a:r>
            <a:r>
              <a:rPr lang="ru-RU" dirty="0" smtClean="0"/>
              <a:t> клубах, </a:t>
            </a:r>
            <a:r>
              <a:rPr lang="ru-RU" dirty="0" err="1" smtClean="0"/>
              <a:t>але</a:t>
            </a:r>
            <a:r>
              <a:rPr lang="ru-RU" dirty="0" smtClean="0"/>
              <a:t> як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літо</a:t>
            </a:r>
            <a:r>
              <a:rPr lang="ru-RU" dirty="0" smtClean="0"/>
              <a:t>, моментально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заповнюються</a:t>
            </a:r>
            <a:r>
              <a:rPr lang="ru-RU" dirty="0" smtClean="0"/>
              <a:t> мотоциклами та звуками </a:t>
            </a:r>
            <a:r>
              <a:rPr lang="ru-RU" dirty="0" err="1" smtClean="0"/>
              <a:t>Ревіння</a:t>
            </a:r>
            <a:r>
              <a:rPr lang="ru-RU" dirty="0" smtClean="0"/>
              <a:t> </a:t>
            </a:r>
            <a:r>
              <a:rPr lang="ru-RU" dirty="0" err="1" smtClean="0"/>
              <a:t>моторів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5602" name="Picture 2" descr="http://www.subcult.ru/i/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2604"/>
            <a:ext cx="4500594" cy="2985396"/>
          </a:xfrm>
          <a:prstGeom prst="rect">
            <a:avLst/>
          </a:prstGeom>
          <a:noFill/>
        </p:spPr>
      </p:pic>
      <p:pic>
        <p:nvPicPr>
          <p:cNvPr id="25604" name="Picture 4" descr="http://tm1hp.ucoz.ua/_pu/0/21591540.jpg"/>
          <p:cNvPicPr>
            <a:picLocks noChangeAspect="1" noChangeArrowheads="1"/>
          </p:cNvPicPr>
          <p:nvPr/>
        </p:nvPicPr>
        <p:blipFill>
          <a:blip r:embed="rId3" cstate="print"/>
          <a:srcRect r="1538" b="5466"/>
          <a:stretch>
            <a:fillRect/>
          </a:stretch>
        </p:blipFill>
        <p:spPr bwMode="auto">
          <a:xfrm>
            <a:off x="4460492" y="3857628"/>
            <a:ext cx="4683508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apelsinka.com/wp-content/uploads/2009/a098a2d65c03_B07C/baykery2.jpg"/>
          <p:cNvPicPr>
            <a:picLocks noChangeAspect="1" noChangeArrowheads="1"/>
          </p:cNvPicPr>
          <p:nvPr/>
        </p:nvPicPr>
        <p:blipFill>
          <a:blip r:embed="rId2" cstate="print"/>
          <a:srcRect r="703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05164">
            <a:off x="1515900" y="2098835"/>
            <a:ext cx="7547170" cy="157162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sz="66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2328850" cy="1066800"/>
          </a:xfrm>
        </p:spPr>
        <p:txBody>
          <a:bodyPr/>
          <a:lstStyle/>
          <a:p>
            <a:r>
              <a:rPr lang="uk-UA" dirty="0" err="1" smtClean="0"/>
              <a:t>Байкери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2286016"/>
          </a:xfrm>
        </p:spPr>
        <p:txBody>
          <a:bodyPr/>
          <a:lstStyle/>
          <a:p>
            <a:pPr marL="365125" indent="84138">
              <a:buNone/>
            </a:pPr>
            <a:r>
              <a:rPr lang="uk-UA" dirty="0" smtClean="0"/>
              <a:t>- </a:t>
            </a:r>
            <a:r>
              <a:rPr lang="vi-VN" dirty="0" smtClean="0"/>
              <a:t>(</a:t>
            </a:r>
            <a:r>
              <a:rPr lang="vi-VN" dirty="0" smtClean="0"/>
              <a:t>англ. </a:t>
            </a:r>
            <a:r>
              <a:rPr lang="en-US" dirty="0" smtClean="0"/>
              <a:t>biker, </a:t>
            </a:r>
            <a:r>
              <a:rPr lang="vi-VN" dirty="0" smtClean="0"/>
              <a:t>від </a:t>
            </a:r>
            <a:r>
              <a:rPr lang="en-US" dirty="0" smtClean="0"/>
              <a:t>bike ← motorbike ← </a:t>
            </a:r>
            <a:r>
              <a:rPr lang="en-US" dirty="0" err="1" smtClean="0"/>
              <a:t>motorbicycle</a:t>
            </a:r>
            <a:r>
              <a:rPr lang="en-US" dirty="0" smtClean="0"/>
              <a:t> «</a:t>
            </a:r>
            <a:r>
              <a:rPr lang="vi-VN" dirty="0" smtClean="0"/>
              <a:t>мотоцикл») члени мотоклубу, прихильники мотоциклу не просто як засобу пересування, а як невід'ємної частини певного стилю життя, життєвих цінностей та кодексу правил. </a:t>
            </a:r>
            <a:endParaRPr lang="ru-RU" dirty="0"/>
          </a:p>
        </p:txBody>
      </p:sp>
      <p:pic>
        <p:nvPicPr>
          <p:cNvPr id="1026" name="Picture 2" descr="http://content.foto.mail.ru/bk/vika77792/_answers/i-1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714752"/>
            <a:ext cx="3996011" cy="3143248"/>
          </a:xfrm>
          <a:prstGeom prst="rect">
            <a:avLst/>
          </a:prstGeom>
          <a:noFill/>
        </p:spPr>
      </p:pic>
      <p:pic>
        <p:nvPicPr>
          <p:cNvPr id="1028" name="Picture 4" descr="http://5fan.ru/files/0/5fan_ru_4593.html_files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07430"/>
            <a:ext cx="4762489" cy="31505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2357454"/>
          </a:xfrm>
        </p:spPr>
        <p:txBody>
          <a:bodyPr>
            <a:normAutofit/>
          </a:bodyPr>
          <a:lstStyle/>
          <a:p>
            <a:pPr marL="365125" indent="174625">
              <a:buNone/>
            </a:pPr>
            <a:r>
              <a:rPr lang="ru-RU" dirty="0" smtClean="0"/>
              <a:t>Рок </a:t>
            </a:r>
            <a:r>
              <a:rPr lang="ru-RU" dirty="0" err="1" smtClean="0"/>
              <a:t>музика</a:t>
            </a:r>
            <a:r>
              <a:rPr lang="ru-RU" dirty="0" smtClean="0"/>
              <a:t> породила </a:t>
            </a:r>
            <a:r>
              <a:rPr lang="ru-RU" dirty="0" err="1" smtClean="0"/>
              <a:t>масу</a:t>
            </a:r>
            <a:r>
              <a:rPr lang="ru-RU" dirty="0" smtClean="0"/>
              <a:t> субкультур,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старими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байкери</a:t>
            </a:r>
            <a:r>
              <a:rPr lang="ru-RU" dirty="0" smtClean="0"/>
              <a:t> . </a:t>
            </a:r>
            <a:br>
              <a:rPr lang="ru-RU" dirty="0" smtClean="0"/>
            </a:br>
            <a:r>
              <a:rPr lang="ru-RU" dirty="0" smtClean="0"/>
              <a:t>Субкультура </a:t>
            </a:r>
            <a:r>
              <a:rPr lang="ru-RU" dirty="0" err="1" smtClean="0"/>
              <a:t>байкери</a:t>
            </a:r>
            <a:r>
              <a:rPr lang="ru-RU" dirty="0" smtClean="0"/>
              <a:t> </a:t>
            </a:r>
            <a:r>
              <a:rPr lang="ru-RU" dirty="0" err="1" smtClean="0"/>
              <a:t>йде</a:t>
            </a:r>
            <a:r>
              <a:rPr lang="ru-RU" dirty="0" smtClean="0"/>
              <a:t> далеко </a:t>
            </a:r>
            <a:r>
              <a:rPr lang="ru-RU" dirty="0" err="1" smtClean="0"/>
              <a:t>коріння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в 60-70е ода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почало </a:t>
            </a:r>
            <a:r>
              <a:rPr lang="ru-RU" dirty="0" err="1" smtClean="0"/>
              <a:t>формуватися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2530" name="Picture 2" descr="http://motos-portal.ru/images/photos/small/article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0857"/>
            <a:ext cx="6357982" cy="4157143"/>
          </a:xfrm>
          <a:prstGeom prst="rect">
            <a:avLst/>
          </a:prstGeom>
          <a:noFill/>
        </p:spPr>
      </p:pic>
      <p:pic>
        <p:nvPicPr>
          <p:cNvPr id="22532" name="Picture 4" descr="http://freedom-bike.ru/wp-content/uploads/29xx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666680"/>
            <a:ext cx="3286116" cy="41913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2000264"/>
          </a:xfrm>
        </p:spPr>
        <p:txBody>
          <a:bodyPr/>
          <a:lstStyle/>
          <a:p>
            <a:pPr marL="365125" indent="174625">
              <a:buNone/>
            </a:pPr>
            <a:r>
              <a:rPr lang="ru-RU" dirty="0" err="1" smtClean="0"/>
              <a:t>Спочатку</a:t>
            </a:r>
            <a:r>
              <a:rPr lang="ru-RU" dirty="0" smtClean="0"/>
              <a:t> вони </a:t>
            </a:r>
            <a:r>
              <a:rPr lang="ru-RU" dirty="0" err="1" smtClean="0"/>
              <a:t>іменувалися</a:t>
            </a:r>
            <a:r>
              <a:rPr lang="ru-RU" dirty="0" smtClean="0"/>
              <a:t> «</a:t>
            </a:r>
            <a:r>
              <a:rPr lang="en-US" dirty="0" smtClean="0"/>
              <a:t>ROVER»,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«</a:t>
            </a:r>
            <a:r>
              <a:rPr lang="en-US" dirty="0" smtClean="0"/>
              <a:t>ROCKERS», </a:t>
            </a:r>
            <a:r>
              <a:rPr lang="ru-RU" dirty="0" smtClean="0"/>
              <a:t>а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звична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«</a:t>
            </a:r>
            <a:r>
              <a:rPr lang="en-US" dirty="0" smtClean="0"/>
              <a:t>BIKERS»</a:t>
            </a:r>
            <a:endParaRPr lang="ru-RU" dirty="0"/>
          </a:p>
        </p:txBody>
      </p:sp>
      <p:pic>
        <p:nvPicPr>
          <p:cNvPr id="21506" name="Picture 2" descr="http://pmd.kz/images/090/190/bi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93633"/>
            <a:ext cx="7000924" cy="466436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uk-UA" dirty="0" smtClean="0"/>
              <a:t>Відмінні риси </a:t>
            </a:r>
            <a:r>
              <a:rPr lang="uk-UA" dirty="0" err="1" smtClean="0"/>
              <a:t>байкерів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786314" cy="5357826"/>
          </a:xfrm>
        </p:spPr>
        <p:txBody>
          <a:bodyPr/>
          <a:lstStyle/>
          <a:p>
            <a:r>
              <a:rPr lang="ru-RU" b="1" dirty="0" err="1" smtClean="0"/>
              <a:t>Зовнішній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r>
              <a:rPr lang="ru-RU" b="1" dirty="0" smtClean="0"/>
              <a:t>: </a:t>
            </a:r>
            <a:r>
              <a:rPr lang="ru-RU" dirty="0" err="1" smtClean="0"/>
              <a:t>довге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зачесати</a:t>
            </a:r>
            <a:r>
              <a:rPr lang="ru-RU" dirty="0" smtClean="0"/>
              <a:t> назад, </a:t>
            </a:r>
            <a:r>
              <a:rPr lang="ru-RU" dirty="0" err="1" smtClean="0"/>
              <a:t>і</a:t>
            </a:r>
            <a:r>
              <a:rPr lang="ru-RU" dirty="0" smtClean="0"/>
              <a:t>, як правило, </a:t>
            </a:r>
            <a:r>
              <a:rPr lang="ru-RU" dirty="0" err="1" smtClean="0"/>
              <a:t>зав’язані</a:t>
            </a:r>
            <a:r>
              <a:rPr lang="ru-RU" dirty="0" smtClean="0"/>
              <a:t> в хвост, </a:t>
            </a:r>
            <a:r>
              <a:rPr lang="ru-RU" dirty="0" err="1" smtClean="0"/>
              <a:t>хустка</a:t>
            </a:r>
            <a:r>
              <a:rPr lang="ru-RU" dirty="0" smtClean="0"/>
              <a:t> на </a:t>
            </a:r>
            <a:r>
              <a:rPr lang="ru-RU" dirty="0" err="1" smtClean="0"/>
              <a:t>голові</a:t>
            </a:r>
            <a:r>
              <a:rPr lang="ru-RU" dirty="0" smtClean="0"/>
              <a:t> („</a:t>
            </a:r>
            <a:r>
              <a:rPr lang="ru-RU" dirty="0" err="1" smtClean="0"/>
              <a:t>бандана</a:t>
            </a:r>
            <a:r>
              <a:rPr lang="ru-RU" dirty="0" smtClean="0"/>
              <a:t>”), борода, </a:t>
            </a:r>
            <a:r>
              <a:rPr lang="ru-RU" dirty="0" err="1" smtClean="0"/>
              <a:t>шкіряна</a:t>
            </a:r>
            <a:r>
              <a:rPr lang="ru-RU" dirty="0" smtClean="0"/>
              <a:t> куртка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косими</a:t>
            </a:r>
            <a:r>
              <a:rPr lang="ru-RU" dirty="0" smtClean="0"/>
              <a:t> </a:t>
            </a:r>
            <a:r>
              <a:rPr lang="ru-RU" dirty="0" err="1" smtClean="0"/>
              <a:t>блискавками</a:t>
            </a:r>
            <a:r>
              <a:rPr lang="ru-RU" dirty="0" smtClean="0"/>
              <a:t> („косуха”), </a:t>
            </a:r>
            <a:r>
              <a:rPr lang="ru-RU" dirty="0" err="1" smtClean="0"/>
              <a:t>шкіряні</a:t>
            </a:r>
            <a:r>
              <a:rPr lang="ru-RU" dirty="0" smtClean="0"/>
              <a:t> </a:t>
            </a:r>
            <a:r>
              <a:rPr lang="ru-RU" dirty="0" err="1" smtClean="0"/>
              <a:t>штани</a:t>
            </a:r>
            <a:r>
              <a:rPr lang="ru-RU" dirty="0" smtClean="0"/>
              <a:t>, </a:t>
            </a:r>
            <a:r>
              <a:rPr lang="ru-RU" dirty="0" err="1" smtClean="0"/>
              <a:t>ковбойські</a:t>
            </a:r>
            <a:r>
              <a:rPr lang="ru-RU" dirty="0" smtClean="0"/>
              <a:t> </a:t>
            </a:r>
            <a:r>
              <a:rPr lang="ru-RU" dirty="0" err="1" smtClean="0"/>
              <a:t>чоботи</a:t>
            </a:r>
            <a:r>
              <a:rPr lang="ru-RU" dirty="0" smtClean="0"/>
              <a:t> („</a:t>
            </a:r>
            <a:r>
              <a:rPr lang="ru-RU" dirty="0" err="1" smtClean="0"/>
              <a:t>козаки</a:t>
            </a:r>
            <a:r>
              <a:rPr lang="ru-RU" dirty="0" smtClean="0"/>
              <a:t>”).</a:t>
            </a:r>
            <a:endParaRPr lang="ru-RU" dirty="0"/>
          </a:p>
        </p:txBody>
      </p:sp>
      <p:pic>
        <p:nvPicPr>
          <p:cNvPr id="20482" name="Picture 2" descr="http://osbook.net/pictures/books/bikernewsru-crazy_frog_answer.files/2011-05-02_7581-a0333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638556" cy="508449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31432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Музичний</a:t>
            </a:r>
            <a:r>
              <a:rPr lang="ru-RU" b="1" dirty="0" smtClean="0"/>
              <a:t> стиль: </a:t>
            </a:r>
            <a:r>
              <a:rPr lang="ru-RU" dirty="0" err="1" smtClean="0"/>
              <a:t>важкий</a:t>
            </a:r>
            <a:r>
              <a:rPr lang="ru-RU" dirty="0" smtClean="0"/>
              <a:t> рок.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байкери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великим </a:t>
            </a:r>
            <a:r>
              <a:rPr lang="ru-RU" dirty="0" err="1" smtClean="0"/>
              <a:t>розмаїттям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уподобань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Мова</a:t>
            </a:r>
            <a:r>
              <a:rPr lang="ru-RU" b="1" dirty="0" smtClean="0"/>
              <a:t>, жаргон:</a:t>
            </a:r>
            <a:r>
              <a:rPr lang="ru-RU" dirty="0" smtClean="0"/>
              <a:t>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</a:t>
            </a:r>
            <a:r>
              <a:rPr lang="ru-RU" dirty="0" err="1" smtClean="0"/>
              <a:t>специфічне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мотоциклу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прикиду</a:t>
            </a:r>
            <a:r>
              <a:rPr lang="ru-RU" dirty="0" smtClean="0"/>
              <a:t>»,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специфіки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байкерів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бути,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вкраплень</a:t>
            </a:r>
            <a:r>
              <a:rPr lang="ru-RU" dirty="0" smtClean="0"/>
              <a:t> </a:t>
            </a:r>
            <a:r>
              <a:rPr lang="ru-RU" dirty="0" err="1" smtClean="0"/>
              <a:t>нецензурної</a:t>
            </a:r>
            <a:r>
              <a:rPr lang="ru-RU" dirty="0" smtClean="0"/>
              <a:t> лексики.</a:t>
            </a:r>
            <a:endParaRPr lang="ru-RU" dirty="0"/>
          </a:p>
        </p:txBody>
      </p:sp>
      <p:pic>
        <p:nvPicPr>
          <p:cNvPr id="19458" name="Picture 2" descr="http://www.dzr.by/wp-content/uploads/2013/07/001655_851305.jpg"/>
          <p:cNvPicPr>
            <a:picLocks noChangeAspect="1" noChangeArrowheads="1"/>
          </p:cNvPicPr>
          <p:nvPr/>
        </p:nvPicPr>
        <p:blipFill>
          <a:blip r:embed="rId2" cstate="print"/>
          <a:srcRect t="34722" b="7407"/>
          <a:stretch>
            <a:fillRect/>
          </a:stretch>
        </p:blipFill>
        <p:spPr bwMode="auto">
          <a:xfrm>
            <a:off x="0" y="4000480"/>
            <a:ext cx="914400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2357454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Ідеологія</a:t>
            </a:r>
            <a:r>
              <a:rPr lang="ru-RU" b="1" dirty="0" smtClean="0"/>
              <a:t>: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в </a:t>
            </a:r>
            <a:r>
              <a:rPr lang="ru-RU" dirty="0" err="1" smtClean="0"/>
              <a:t>ідеології</a:t>
            </a:r>
            <a:r>
              <a:rPr lang="ru-RU" dirty="0" smtClean="0"/>
              <a:t> </a:t>
            </a:r>
            <a:r>
              <a:rPr lang="ru-RU" dirty="0" err="1" smtClean="0"/>
              <a:t>байкерів</a:t>
            </a:r>
            <a:r>
              <a:rPr lang="ru-RU" dirty="0" smtClean="0"/>
              <a:t> — мотоцикл. Весь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 на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пересувається</a:t>
            </a:r>
            <a:r>
              <a:rPr lang="ru-RU" dirty="0" smtClean="0"/>
              <a:t> на </a:t>
            </a:r>
            <a:r>
              <a:rPr lang="ru-RU" dirty="0" err="1" smtClean="0"/>
              <a:t>ньому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віддає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, </a:t>
            </a:r>
            <a:r>
              <a:rPr lang="ru-RU" dirty="0" err="1" smtClean="0"/>
              <a:t>прицьому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жодної</a:t>
            </a:r>
            <a:r>
              <a:rPr lang="ru-RU" dirty="0" smtClean="0"/>
              <a:t> </a:t>
            </a:r>
            <a:r>
              <a:rPr lang="ru-RU" dirty="0" err="1" smtClean="0"/>
              <a:t>зацікавленості</a:t>
            </a:r>
            <a:r>
              <a:rPr lang="ru-RU" dirty="0" smtClean="0"/>
              <a:t> до себе у </a:t>
            </a:r>
            <a:r>
              <a:rPr lang="ru-RU" dirty="0" err="1" smtClean="0"/>
              <a:t>байкерів</a:t>
            </a:r>
            <a:r>
              <a:rPr lang="ru-RU" dirty="0" smtClean="0"/>
              <a:t> не </a:t>
            </a:r>
            <a:r>
              <a:rPr lang="ru-RU" dirty="0" err="1" smtClean="0"/>
              <a:t>викликають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freedom-bike.ru/wp-content/uploads/harley-davidson-forty-eight-motor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64616"/>
            <a:ext cx="6143668" cy="39933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2643206"/>
          </a:xfrm>
        </p:spPr>
        <p:txBody>
          <a:bodyPr>
            <a:normAutofit lnSpcReduction="10000"/>
          </a:bodyPr>
          <a:lstStyle/>
          <a:p>
            <a:pPr marL="365125" indent="174625">
              <a:buNone/>
            </a:pPr>
            <a:r>
              <a:rPr lang="ru-RU" dirty="0" smtClean="0"/>
              <a:t>Як правило, вони </a:t>
            </a:r>
            <a:r>
              <a:rPr lang="ru-RU" dirty="0" err="1" smtClean="0"/>
              <a:t>їздять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,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моно </a:t>
            </a:r>
            <a:r>
              <a:rPr lang="ru-RU" dirty="0" err="1" smtClean="0"/>
              <a:t>зустріти</a:t>
            </a:r>
            <a:r>
              <a:rPr lang="ru-RU" dirty="0" smtClean="0"/>
              <a:t> по одному. 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поважаючий</a:t>
            </a:r>
            <a:r>
              <a:rPr lang="ru-RU" dirty="0" smtClean="0"/>
              <a:t> себе </a:t>
            </a:r>
            <a:r>
              <a:rPr lang="ru-RU" dirty="0" err="1" smtClean="0"/>
              <a:t>байкер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клубі</a:t>
            </a:r>
            <a:r>
              <a:rPr lang="ru-RU" dirty="0" smtClean="0"/>
              <a:t>. 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по нашивках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одязі</a:t>
            </a:r>
            <a:r>
              <a:rPr lang="ru-RU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знак, як </a:t>
            </a:r>
            <a:r>
              <a:rPr lang="ru-RU" dirty="0" err="1" smtClean="0"/>
              <a:t>виділяють</a:t>
            </a:r>
            <a:r>
              <a:rPr lang="ru-RU" dirty="0" smtClean="0"/>
              <a:t> себе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одного. </a:t>
            </a:r>
            <a:endParaRPr lang="ru-RU" dirty="0"/>
          </a:p>
        </p:txBody>
      </p:sp>
      <p:pic>
        <p:nvPicPr>
          <p:cNvPr id="17412" name="Picture 4" descr="http://img-fotki.yandex.ru/get/9089/137504647.82/0_b459e_3df127f1_orig.jpg"/>
          <p:cNvPicPr>
            <a:picLocks noChangeAspect="1" noChangeArrowheads="1"/>
          </p:cNvPicPr>
          <p:nvPr/>
        </p:nvPicPr>
        <p:blipFill>
          <a:blip r:embed="rId2" cstate="print"/>
          <a:srcRect l="7812" r="35938"/>
          <a:stretch>
            <a:fillRect/>
          </a:stretch>
        </p:blipFill>
        <p:spPr bwMode="auto">
          <a:xfrm>
            <a:off x="5715008" y="2928935"/>
            <a:ext cx="3428992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alt-sector.net/uploads/posts/2011-06/1309424684_moto-sezon20.jpg"/>
          <p:cNvPicPr>
            <a:picLocks noChangeAspect="1" noChangeArrowheads="1"/>
          </p:cNvPicPr>
          <p:nvPr/>
        </p:nvPicPr>
        <p:blipFill>
          <a:blip r:embed="rId3" cstate="print"/>
          <a:srcRect l="5878"/>
          <a:stretch>
            <a:fillRect/>
          </a:stretch>
        </p:blipFill>
        <p:spPr bwMode="auto">
          <a:xfrm>
            <a:off x="0" y="2928934"/>
            <a:ext cx="5718716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ivemototravel.users.photofile.ru/photo/livemototravel/151144844/xlarge/173648738.jpg"/>
          <p:cNvPicPr>
            <a:picLocks noChangeAspect="1" noChangeArrowheads="1"/>
          </p:cNvPicPr>
          <p:nvPr/>
        </p:nvPicPr>
        <p:blipFill>
          <a:blip r:embed="rId2" cstate="print"/>
          <a:srcRect t="2689"/>
          <a:stretch>
            <a:fillRect/>
          </a:stretch>
        </p:blipFill>
        <p:spPr bwMode="auto">
          <a:xfrm>
            <a:off x="4071934" y="2786058"/>
            <a:ext cx="5072066" cy="40719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072230"/>
          </a:xfrm>
        </p:spPr>
        <p:txBody>
          <a:bodyPr>
            <a:normAutofit/>
          </a:bodyPr>
          <a:lstStyle/>
          <a:p>
            <a:pPr marL="269875" indent="90488">
              <a:buNone/>
            </a:pP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субкультур,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відрізняє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мене </a:t>
            </a:r>
            <a:r>
              <a:rPr lang="ru-RU" dirty="0" err="1" smtClean="0"/>
              <a:t>спокійний</a:t>
            </a:r>
            <a:r>
              <a:rPr lang="ru-RU" dirty="0" smtClean="0"/>
              <a:t> </a:t>
            </a:r>
            <a:r>
              <a:rPr lang="ru-RU" dirty="0" smtClean="0"/>
              <a:t>характер, </a:t>
            </a:r>
            <a:r>
              <a:rPr lang="ru-RU" dirty="0" smtClean="0"/>
              <a:t>вони першими не </a:t>
            </a:r>
            <a:r>
              <a:rPr lang="ru-RU" dirty="0" err="1" smtClean="0"/>
              <a:t>вплутуватися</a:t>
            </a:r>
            <a:r>
              <a:rPr lang="ru-RU" dirty="0" smtClean="0"/>
              <a:t> в </a:t>
            </a:r>
            <a:r>
              <a:rPr lang="ru-RU" dirty="0" err="1" smtClean="0"/>
              <a:t>бійки</a:t>
            </a:r>
            <a:r>
              <a:rPr lang="ru-RU" dirty="0" smtClean="0"/>
              <a:t>,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по </a:t>
            </a:r>
            <a:r>
              <a:rPr lang="ru-RU" dirty="0" err="1" smtClean="0"/>
              <a:t>собі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торкнути</a:t>
            </a:r>
            <a:r>
              <a:rPr lang="ru-RU" dirty="0" smtClean="0"/>
              <a:t> </a:t>
            </a:r>
            <a:r>
              <a:rPr lang="ru-RU" dirty="0" err="1" smtClean="0"/>
              <a:t>мотоцикліста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в </a:t>
            </a:r>
            <a:r>
              <a:rPr lang="ru-RU" dirty="0" err="1" smtClean="0"/>
              <a:t>байкерському</a:t>
            </a:r>
            <a:r>
              <a:rPr lang="ru-RU" dirty="0" smtClean="0"/>
              <a:t> </a:t>
            </a:r>
            <a:r>
              <a:rPr lang="ru-RU" dirty="0" err="1" smtClean="0"/>
              <a:t>клубі</a:t>
            </a:r>
            <a:r>
              <a:rPr lang="ru-RU" dirty="0" smtClean="0"/>
              <a:t> , </a:t>
            </a:r>
            <a:r>
              <a:rPr lang="ru-RU" dirty="0" err="1" smtClean="0"/>
              <a:t>нічого</a:t>
            </a:r>
            <a:r>
              <a:rPr lang="ru-RU" dirty="0" smtClean="0"/>
              <a:t> доброго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не </a:t>
            </a:r>
            <a:r>
              <a:rPr lang="ru-RU" dirty="0" err="1" smtClean="0"/>
              <a:t>вийде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Клуб, </a:t>
            </a:r>
            <a:r>
              <a:rPr lang="ru-RU" dirty="0" err="1" smtClean="0"/>
              <a:t>це</a:t>
            </a:r>
            <a:r>
              <a:rPr lang="ru-RU" dirty="0" smtClean="0"/>
              <a:t> не просто </a:t>
            </a:r>
            <a:r>
              <a:rPr lang="ru-RU" dirty="0" smtClean="0"/>
              <a:t>                                            </a:t>
            </a:r>
            <a:r>
              <a:rPr lang="ru-RU" dirty="0" err="1" smtClean="0"/>
              <a:t>обмерзання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smtClean="0"/>
              <a:t>                                                          </a:t>
            </a:r>
            <a:r>
              <a:rPr lang="ru-RU" dirty="0" err="1" smtClean="0"/>
              <a:t>інтересами</a:t>
            </a:r>
            <a:r>
              <a:rPr lang="ru-RU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</a:t>
            </a:r>
            <a:r>
              <a:rPr lang="ru-RU" dirty="0" err="1" smtClean="0"/>
              <a:t>сімя</a:t>
            </a:r>
            <a:r>
              <a:rPr lang="ru-RU" dirty="0" smtClean="0"/>
              <a:t>, яка </a:t>
            </a:r>
            <a:r>
              <a:rPr lang="ru-RU" dirty="0" err="1" smtClean="0"/>
              <a:t>стоїть</a:t>
            </a:r>
            <a:r>
              <a:rPr lang="ru-RU" dirty="0" smtClean="0"/>
              <a:t> один </a:t>
            </a:r>
            <a:r>
              <a:rPr lang="ru-RU" dirty="0" smtClean="0"/>
              <a:t>                                                                 за </a:t>
            </a:r>
            <a:r>
              <a:rPr lang="ru-RU" dirty="0" smtClean="0"/>
              <a:t>одного до </a:t>
            </a:r>
            <a:r>
              <a:rPr lang="ru-RU" dirty="0" err="1" smtClean="0"/>
              <a:t>кінця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</TotalTime>
  <Words>305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Презентація на тему: Байкери</vt:lpstr>
      <vt:lpstr>Байкери </vt:lpstr>
      <vt:lpstr>Слайд 3</vt:lpstr>
      <vt:lpstr>Слайд 4</vt:lpstr>
      <vt:lpstr>Відмінні риси байкерів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Байкери</dc:title>
  <dc:creator>Оля</dc:creator>
  <cp:lastModifiedBy>Оля</cp:lastModifiedBy>
  <cp:revision>9</cp:revision>
  <dcterms:created xsi:type="dcterms:W3CDTF">2014-04-27T12:51:33Z</dcterms:created>
  <dcterms:modified xsi:type="dcterms:W3CDTF">2014-04-27T14:17:22Z</dcterms:modified>
</cp:coreProperties>
</file>