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3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20707748">
            <a:off x="-617539" y="-652551"/>
            <a:ext cx="6664606" cy="3942692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 rot="20707748">
            <a:off x="6168153" y="-441831"/>
            <a:ext cx="3126510" cy="2426476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20707748">
            <a:off x="7144098" y="2001564"/>
            <a:ext cx="2679455" cy="4946037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rot="20707748">
            <a:off x="-205621" y="3323292"/>
            <a:ext cx="7378073" cy="4557796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>
            <a:normAutofit/>
          </a:bodyPr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741465" y="2313285"/>
            <a:ext cx="1524000" cy="365125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8C782B3B-2E72-4B1B-9CC7-E2182FDCFB42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6551292" y="1528629"/>
            <a:ext cx="24659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6451719" y="1162062"/>
            <a:ext cx="2133600" cy="421038"/>
          </a:xfrm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fld id="{2B64C31D-DCB7-438A-95A6-68AB890F4D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95918" y="-766298"/>
            <a:ext cx="8332816" cy="5894380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64746" y="5089618"/>
            <a:ext cx="8528044" cy="2911464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8533928" y="3839503"/>
            <a:ext cx="1011244" cy="2994350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588490" y="-321837"/>
            <a:ext cx="1976541" cy="407280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996405" y="6238502"/>
            <a:ext cx="1524000" cy="365125"/>
          </a:xfrm>
        </p:spPr>
        <p:txBody>
          <a:bodyPr/>
          <a:lstStyle/>
          <a:p>
            <a:fld id="{8C782B3B-2E72-4B1B-9CC7-E2182FDCFB42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5321849" y="609479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8182730" y="3246937"/>
            <a:ext cx="907445" cy="365125"/>
          </a:xfrm>
        </p:spPr>
        <p:txBody>
          <a:bodyPr/>
          <a:lstStyle>
            <a:lvl1pPr algn="l">
              <a:defRPr/>
            </a:lvl1pPr>
          </a:lstStyle>
          <a:p>
            <a:fld id="{2B64C31D-DCB7-438A-95A6-68AB890F4D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82907" y="-626065"/>
            <a:ext cx="7440156" cy="7347127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3227235" y="6274264"/>
            <a:ext cx="4396677" cy="1167472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7659524" y="5459724"/>
            <a:ext cx="1710569" cy="1538689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6666426" y="-490731"/>
            <a:ext cx="3065776" cy="5811871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8C782B3B-2E72-4B1B-9CC7-E2182FDCFB42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4997808" y="6188244"/>
            <a:ext cx="2380306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2B64C31D-DCB7-438A-95A6-68AB890F4D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988" y="608314"/>
            <a:ext cx="1789355" cy="365125"/>
          </a:xfrm>
        </p:spPr>
        <p:txBody>
          <a:bodyPr/>
          <a:lstStyle/>
          <a:p>
            <a:fld id="{8C782B3B-2E72-4B1B-9CC7-E2182FDCFB42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620" y="6177546"/>
            <a:ext cx="239223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370" y="300797"/>
            <a:ext cx="2287319" cy="365125"/>
          </a:xfrm>
        </p:spPr>
        <p:txBody>
          <a:bodyPr/>
          <a:lstStyle/>
          <a:p>
            <a:fld id="{2B64C31D-DCB7-438A-95A6-68AB890F4D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900000">
            <a:off x="-57216" y="-1017685"/>
            <a:ext cx="7411427" cy="3438177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-776641" y="2417820"/>
            <a:ext cx="6998365" cy="5080081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900000">
            <a:off x="6338067" y="3775812"/>
            <a:ext cx="3102275" cy="3544033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 rot="900000">
            <a:off x="7327879" y="-104312"/>
            <a:ext cx="2350627" cy="3820866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 anchor="b"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368" y="376138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8C782B3B-2E72-4B1B-9CC7-E2182FDCFB42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965" y="3170795"/>
            <a:ext cx="19263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6363" y="2661157"/>
            <a:ext cx="683979" cy="365125"/>
          </a:xfrm>
        </p:spPr>
        <p:txBody>
          <a:bodyPr/>
          <a:lstStyle>
            <a:lvl1pPr algn="l">
              <a:defRPr/>
            </a:lvl1pPr>
          </a:lstStyle>
          <a:p>
            <a:fld id="{2B64C31D-DCB7-438A-95A6-68AB890F4D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5919" y="5887412"/>
            <a:ext cx="1241980" cy="365125"/>
          </a:xfrm>
        </p:spPr>
        <p:txBody>
          <a:bodyPr/>
          <a:lstStyle>
            <a:lvl1pPr algn="l">
              <a:defRPr/>
            </a:lvl1pPr>
          </a:lstStyle>
          <a:p>
            <a:fld id="{8C782B3B-2E72-4B1B-9CC7-E2182FDCFB42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054658" y="549437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64" y="5643110"/>
            <a:ext cx="1241693" cy="365125"/>
          </a:xfrm>
        </p:spPr>
        <p:txBody>
          <a:bodyPr/>
          <a:lstStyle>
            <a:lvl1pPr algn="l">
              <a:defRPr/>
            </a:lvl1pPr>
          </a:lstStyle>
          <a:p>
            <a:fld id="{2B64C31D-DCB7-438A-95A6-68AB890F4D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8C782B3B-2E72-4B1B-9CC7-E2182FDCFB42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-900000">
            <a:off x="4050792" y="549554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2B64C31D-DCB7-438A-95A6-68AB890F4D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1640" y="612648"/>
            <a:ext cx="1792224" cy="365125"/>
          </a:xfrm>
        </p:spPr>
        <p:txBody>
          <a:bodyPr/>
          <a:lstStyle/>
          <a:p>
            <a:fld id="{8C782B3B-2E72-4B1B-9CC7-E2182FDCFB42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721" y="6101033"/>
            <a:ext cx="305211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1872" y="301752"/>
            <a:ext cx="2286000" cy="365125"/>
          </a:xfrm>
        </p:spPr>
        <p:txBody>
          <a:bodyPr/>
          <a:lstStyle/>
          <a:p>
            <a:fld id="{2B64C31D-DCB7-438A-95A6-68AB890F4D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900000">
            <a:off x="-372248" y="-1218153"/>
            <a:ext cx="8577953" cy="6344114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0000">
            <a:off x="-449071" y="5207889"/>
            <a:ext cx="7470000" cy="2486713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0000">
            <a:off x="7192310" y="6483326"/>
            <a:ext cx="1932834" cy="63563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900000">
            <a:off x="8127084" y="92392"/>
            <a:ext cx="1878991" cy="6414233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938" y="5927116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8C782B3B-2E72-4B1B-9CC7-E2182FDCFB42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286" y="5987296"/>
            <a:ext cx="3124200" cy="295162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046" y="5570110"/>
            <a:ext cx="716206" cy="365125"/>
          </a:xfrm>
        </p:spPr>
        <p:txBody>
          <a:bodyPr/>
          <a:lstStyle>
            <a:lvl1pPr algn="l">
              <a:defRPr/>
            </a:lvl1pPr>
          </a:lstStyle>
          <a:p>
            <a:fld id="{2B64C31D-DCB7-438A-95A6-68AB890F4D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 rot="20707748">
            <a:off x="-897260" y="-624538"/>
            <a:ext cx="7286946" cy="60413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64806" y="5378153"/>
            <a:ext cx="7443151" cy="2476431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660994" y="5459931"/>
            <a:ext cx="1709023" cy="1538302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20707748">
            <a:off x="6673110" y="-489836"/>
            <a:ext cx="3059119" cy="5809409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 anchor="b"/>
          <a:lstStyle>
            <a:lvl1pPr algn="r"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8C782B3B-2E72-4B1B-9CC7-E2182FDCFB42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263966" y="6099104"/>
            <a:ext cx="3063047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2B64C31D-DCB7-438A-95A6-68AB890F4D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 rot="900000">
            <a:off x="-533701" y="-979752"/>
            <a:ext cx="6672870" cy="6821601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900000">
            <a:off x="-283896" y="5969722"/>
            <a:ext cx="5300494" cy="1495954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 rot="900000">
            <a:off x="6930292" y="-242630"/>
            <a:ext cx="2434235" cy="1383623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5899782" y="1282101"/>
            <a:ext cx="3842742" cy="61784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>
            <a:normAutofit/>
          </a:bodyPr>
          <a:lstStyle>
            <a:lvl1pPr algn="r"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395" y="57125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8C782B3B-2E72-4B1B-9CC7-E2182FDCFB42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292" y="5162531"/>
            <a:ext cx="2977453" cy="365125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470" y="391054"/>
            <a:ext cx="1963187" cy="365125"/>
          </a:xfrm>
        </p:spPr>
        <p:txBody>
          <a:bodyPr/>
          <a:lstStyle>
            <a:lvl1pPr algn="l">
              <a:defRPr/>
            </a:lvl1pPr>
          </a:lstStyle>
          <a:p>
            <a:fld id="{2B64C31D-DCB7-438A-95A6-68AB890F4D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n1080Base.png"/>
          <p:cNvPicPr>
            <a:picLocks noChangeAspect="1"/>
          </p:cNvPicPr>
          <p:nvPr/>
        </p:nvPicPr>
        <p:blipFill>
          <a:blip r:embed="rId13" cstate="print">
            <a:lum bright="-3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455" y="2807056"/>
            <a:ext cx="5320597" cy="1840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024" cy="4783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09600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8C782B3B-2E72-4B1B-9CC7-E2182FDCFB42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96001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047" y="5324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4C31D-DCB7-438A-95A6-68AB890F4D5F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/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152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7280" indent="-32004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3568" y="692696"/>
            <a:ext cx="52383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800" dirty="0" smtClean="0"/>
              <a:t>Окупаційний режим і рух опору </a:t>
            </a:r>
            <a:endParaRPr lang="en-US" sz="4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722" y="2996952"/>
            <a:ext cx="7466654" cy="3578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Mocart Rekviem po mechte pianino  (mp3top100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7393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517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1663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У 1933 - 1945 роках </a:t>
            </a:r>
            <a:r>
              <a:rPr lang="ru-RU" dirty="0" err="1" smtClean="0"/>
              <a:t>війська</a:t>
            </a:r>
            <a:r>
              <a:rPr lang="ru-RU" dirty="0" smtClean="0"/>
              <a:t> </a:t>
            </a:r>
            <a:r>
              <a:rPr lang="ru-RU" dirty="0" err="1" smtClean="0"/>
              <a:t>фашистської</a:t>
            </a:r>
            <a:r>
              <a:rPr lang="ru-RU" dirty="0" smtClean="0"/>
              <a:t> </a:t>
            </a:r>
            <a:r>
              <a:rPr lang="ru-RU" dirty="0" err="1" smtClean="0"/>
              <a:t>Німеччини</a:t>
            </a:r>
            <a:r>
              <a:rPr lang="ru-RU" dirty="0" smtClean="0"/>
              <a:t> </a:t>
            </a:r>
            <a:r>
              <a:rPr lang="ru-RU" dirty="0" err="1" smtClean="0"/>
              <a:t>знищили</a:t>
            </a:r>
            <a:r>
              <a:rPr lang="ru-RU" dirty="0" smtClean="0"/>
              <a:t> </a:t>
            </a:r>
            <a:r>
              <a:rPr lang="ru-RU" dirty="0" err="1" smtClean="0"/>
              <a:t>близько</a:t>
            </a:r>
            <a:r>
              <a:rPr lang="ru-RU" dirty="0" smtClean="0"/>
              <a:t> 6 млн. людей </a:t>
            </a:r>
            <a:r>
              <a:rPr lang="ru-RU" dirty="0" err="1" smtClean="0"/>
              <a:t>тільки</a:t>
            </a:r>
            <a:r>
              <a:rPr lang="ru-RU" dirty="0" smtClean="0"/>
              <a:t> за </a:t>
            </a:r>
            <a:r>
              <a:rPr lang="ru-RU" dirty="0" err="1" smtClean="0"/>
              <a:t>приналежність</a:t>
            </a:r>
            <a:r>
              <a:rPr lang="ru-RU" dirty="0" smtClean="0"/>
              <a:t> до </a:t>
            </a:r>
            <a:r>
              <a:rPr lang="ru-RU" dirty="0" err="1" smtClean="0"/>
              <a:t>єврейської</a:t>
            </a:r>
            <a:r>
              <a:rPr lang="ru-RU" dirty="0" smtClean="0"/>
              <a:t> </a:t>
            </a:r>
            <a:r>
              <a:rPr lang="ru-RU" dirty="0" err="1" smtClean="0"/>
              <a:t>нації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55976" y="716796"/>
            <a:ext cx="4572000" cy="233910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err="1" smtClean="0"/>
              <a:t>Нацистські</a:t>
            </a:r>
            <a:r>
              <a:rPr lang="ru-RU" sz="1600" dirty="0" smtClean="0"/>
              <a:t> фабрики </a:t>
            </a:r>
            <a:r>
              <a:rPr lang="ru-RU" sz="1600" dirty="0" err="1" smtClean="0"/>
              <a:t>смерті</a:t>
            </a:r>
            <a:endParaRPr lang="ru-RU" sz="1600" dirty="0" smtClean="0"/>
          </a:p>
          <a:p>
            <a:r>
              <a:rPr lang="ru-RU" sz="1600" dirty="0" smtClean="0"/>
              <a:t>На </a:t>
            </a:r>
            <a:r>
              <a:rPr lang="ru-RU" sz="1600" dirty="0" err="1" smtClean="0"/>
              <a:t>окупованих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Німеччиною</a:t>
            </a:r>
            <a:r>
              <a:rPr lang="ru-RU" sz="1600" dirty="0" smtClean="0"/>
              <a:t> </a:t>
            </a:r>
            <a:r>
              <a:rPr lang="ru-RU" sz="1600" dirty="0" err="1" smtClean="0"/>
              <a:t>територіях</a:t>
            </a:r>
            <a:r>
              <a:rPr lang="ru-RU" sz="1600" dirty="0" smtClean="0"/>
              <a:t> </a:t>
            </a:r>
            <a:r>
              <a:rPr lang="ru-RU" sz="1600" dirty="0" err="1" smtClean="0"/>
              <a:t>були</a:t>
            </a:r>
            <a:r>
              <a:rPr lang="ru-RU" sz="1600" dirty="0" smtClean="0"/>
              <a:t> </a:t>
            </a:r>
            <a:r>
              <a:rPr lang="ru-RU" sz="1600" dirty="0" err="1" smtClean="0"/>
              <a:t>побудовані</a:t>
            </a:r>
            <a:r>
              <a:rPr lang="ru-RU" sz="1600" dirty="0" smtClean="0"/>
              <a:t> </a:t>
            </a:r>
            <a:r>
              <a:rPr lang="ru-RU" sz="1600" dirty="0" err="1" smtClean="0"/>
              <a:t>табори</a:t>
            </a:r>
            <a:r>
              <a:rPr lang="ru-RU" sz="1600" dirty="0" smtClean="0"/>
              <a:t> </a:t>
            </a:r>
            <a:r>
              <a:rPr lang="ru-RU" sz="1600" dirty="0" err="1" smtClean="0"/>
              <a:t>смерті</a:t>
            </a:r>
            <a:r>
              <a:rPr lang="ru-RU" sz="1600" dirty="0" smtClean="0"/>
              <a:t>, </a:t>
            </a:r>
            <a:r>
              <a:rPr lang="ru-RU" sz="1600" dirty="0" err="1" smtClean="0"/>
              <a:t>призначені</a:t>
            </a:r>
            <a:r>
              <a:rPr lang="ru-RU" sz="1600" dirty="0" smtClean="0"/>
              <a:t> для </a:t>
            </a:r>
            <a:r>
              <a:rPr lang="ru-RU" sz="1600" dirty="0" err="1" smtClean="0"/>
              <a:t>вбивства</a:t>
            </a:r>
            <a:r>
              <a:rPr lang="ru-RU" sz="1600" dirty="0" smtClean="0"/>
              <a:t> </a:t>
            </a:r>
            <a:r>
              <a:rPr lang="ru-RU" sz="1600" dirty="0" err="1" smtClean="0"/>
              <a:t>мільйонів</a:t>
            </a:r>
            <a:r>
              <a:rPr lang="ru-RU" sz="1600" dirty="0" smtClean="0"/>
              <a:t> людей.</a:t>
            </a:r>
          </a:p>
          <a:p>
            <a:endParaRPr lang="ru-RU" sz="1600" dirty="0" smtClean="0"/>
          </a:p>
          <a:p>
            <a:r>
              <a:rPr lang="ru-RU" sz="1600" dirty="0" err="1" smtClean="0"/>
              <a:t>Найстрашнішу</a:t>
            </a:r>
            <a:r>
              <a:rPr lang="ru-RU" sz="1600" dirty="0" smtClean="0"/>
              <a:t> "фабрику </a:t>
            </a:r>
            <a:r>
              <a:rPr lang="ru-RU" sz="1600" dirty="0" err="1" smtClean="0"/>
              <a:t>смерті</a:t>
            </a:r>
            <a:r>
              <a:rPr lang="ru-RU" sz="1600" dirty="0" smtClean="0"/>
              <a:t>" </a:t>
            </a:r>
            <a:r>
              <a:rPr lang="ru-RU" sz="1600" dirty="0" err="1" smtClean="0"/>
              <a:t>гітлерівці</a:t>
            </a:r>
            <a:r>
              <a:rPr lang="ru-RU" sz="1600" dirty="0" smtClean="0"/>
              <a:t> </a:t>
            </a:r>
            <a:r>
              <a:rPr lang="ru-RU" sz="1600" dirty="0" err="1" smtClean="0"/>
              <a:t>розташували</a:t>
            </a:r>
            <a:r>
              <a:rPr lang="ru-RU" sz="1600" dirty="0" smtClean="0"/>
              <a:t> на </a:t>
            </a:r>
            <a:r>
              <a:rPr lang="ru-RU" sz="1600" dirty="0" err="1" smtClean="0"/>
              <a:t>території</a:t>
            </a:r>
            <a:r>
              <a:rPr lang="ru-RU" sz="1600" dirty="0" smtClean="0"/>
              <a:t> </a:t>
            </a:r>
            <a:r>
              <a:rPr lang="ru-RU" sz="1600" dirty="0" err="1" smtClean="0"/>
              <a:t>Польщі</a:t>
            </a:r>
            <a:r>
              <a:rPr lang="ru-RU" sz="1600" dirty="0" smtClean="0"/>
              <a:t>: в </a:t>
            </a:r>
            <a:r>
              <a:rPr lang="ru-RU" sz="1600" dirty="0" err="1" smtClean="0"/>
              <a:t>містечку</a:t>
            </a:r>
            <a:r>
              <a:rPr lang="ru-RU" sz="1600" dirty="0" smtClean="0"/>
              <a:t> </a:t>
            </a:r>
            <a:r>
              <a:rPr lang="ru-RU" sz="1600" dirty="0" err="1" smtClean="0"/>
              <a:t>Освенцім</a:t>
            </a:r>
            <a:r>
              <a:rPr lang="ru-RU" sz="1600" dirty="0" smtClean="0"/>
              <a:t> </a:t>
            </a:r>
            <a:r>
              <a:rPr lang="ru-RU" sz="1600" dirty="0" err="1" smtClean="0"/>
              <a:t>неподалік</a:t>
            </a:r>
            <a:r>
              <a:rPr lang="ru-RU" sz="1600" dirty="0" smtClean="0"/>
              <a:t> </a:t>
            </a:r>
            <a:r>
              <a:rPr lang="ru-RU" sz="1600" dirty="0" err="1" smtClean="0"/>
              <a:t>від</a:t>
            </a:r>
            <a:r>
              <a:rPr lang="ru-RU" sz="1600" dirty="0" smtClean="0"/>
              <a:t> Кракова.</a:t>
            </a:r>
          </a:p>
          <a:p>
            <a:endParaRPr lang="ru-RU" dirty="0"/>
          </a:p>
        </p:txBody>
      </p:sp>
      <p:sp>
        <p:nvSpPr>
          <p:cNvPr id="2" name="AutoShape 2" descr="data:image/jpeg;base64,/9j/4AAQSkZJRgABAQAAAQABAAD/2wCEAAkGBhQSERUUExQVFRUUGCIaGBgYGRgdGxseHhoaGhggIBweHiYgGBsjHxwXHy8gIycpLS0sIB4xNTAqNSYrLCkBCQoKBQUFDQUFDSkYEhgpKSkpKSkpKSkpKSkpKSkpKSkpKSkpKSkpKSkpKSkpKSkpKSkpKSkpKSkpKSkpKSkpKf/AABEIALUBFgMBIgACEQEDEQH/xAAcAAABBQEBAQAAAAAAAAAAAAAGAAIDBAUHAQj/xAA/EAACAQIEBQIEBQMDAgUFAQABAhEDIQAEEjEFBiJBURNhBzJxgSNCkaHwFLHBUtHxYuEVFjNygiQ0U2OiF//EABQBAQAAAAAAAAAAAAAAAAAAAAD/xAAUEQEAAAAAAAAAAAAAAAAAAAAA/9oADAMBAAIRAxEAPwAP4TxdstWWrTAJHY953wR/EfK1W9CvV0AMoBC+fm/tgLDCD57HG3x/jrZmjRXUW0AApaekbwPbAVs1nKmTzBNFwQIKPvKkSJ8+MZjVVdmZpFRmtp0hASe/gX7YjNR2IXq2AA9vy/bF/ifCqKZZGV9VYVGSooPYAaTG8e+Ah4kKlN3p1XV2UbjSw/LEMBcQcZJ/vj01j2PthrEnc7bYBMdv84aHGPC3nCgeT7fT/HbAO1TE/wCB/wA4ZV39sOVhIkW7xuR3wyrBJImO3n2nAPo5J2AKoxBMAid+4+sRiOqSp0sOoeRBH1w1zaL4fma5cgsSSqhZjsNp8n3+mAgY4axw7Th0yJ9oj9sBHh1URa+1/wCeMSs8oE0iQxMj5rgCCfFpH3w00hpmdoGx3M2ntYE/b2wEWq2JVrdER4g4jd5P88R/bD6dYBWUqp1dzOoEeCP3nAXKPHqyIUWo4BEb2gmSIxTqu1QljLGJJ9vJxBixlc+9MNoJX1FKNHdTuP2wEJE49MECBfv/AD6YaoxpVeG1NVFRRlnpK6qgYl1JZgxF5MC8dgMBQXfHhXE2fzDVKjM6hXJ6gAFE7fKLL9MQYD0Y9WpBBHn/ADhoX7Tj1Yj/AL4CRqpa5M27m/t+2PGw7LuoPUCRew7mLX+sY8YQAT+b9x/i84D1HtFh/fHuu0YajDvMYTR74CVUIO2HLhiN74Svf/bATaI++JaSrBJP0F5NrfQf7YgRt8ItJ+owFpWZdjY3sR/f/GFiBWx5gNr+lYwDADLqE9wJ/exwzIUitVWRoKjVIG0CT9wJxE2ZkKpsoMgjf3v/AIxZUpl8wCGFWnFyO6ssMIOzQSPrgG8Z4i+YqBm2WEDAQSo+WfffGdXoKCAHDiTcAjvax8jthZggg6SYn5f7YiWmdJ7Rvt/nAeU9Km41CPJBwyY2M4aBBGC3gHGOG0KatVy1XM1t21EBB9BN/uO+AFFUntPeR9MerRY2Ck/b/bHSm+Myqumhk6aeJIA/RVH98Y9f4rcQrMAjUqU7aUUf/wBN/mMADlvphLbtMecTVc+XrGrUAdi2phGkMe9lj9sXOOZzL1GP9PQNIEC2skbDVAM9/fAZtZxMqPt4+ntiIm/++HUzHb6X/fDHGAfUYdge39r48p0yxCgSxMARc+BhjDzj0MQZGoEbH/j7YDSyWpGqZeogGsgEsvXTYfKQbEEyAQbEH2GM/Vo1LCnUIv8AlM7i9jY/qcbHFc/TrhDRpMHKD12Yz1iRIOwUiD9fpjNyjory6liIhRGknvqJvpNpj3wFJsTZSuEcMyK6jdWkA/cEEY8zLksSQAdoG3j9sSZOpTh/UVm1KdGlohuxNjI9sBJXdZVxSCpqPTqJm8xO4gECe+K7sNRgACdp2ue+5xs5vhWWTLU6qZgvVcA6AAQpgalbYqQZIMEMPpfFVJ7gW722H8/bANGNXK8w1UrUKtNzTehTVFZbnpBGx3mSCNsZStifK0dZ0jSDBMs0bAmJNr9h3MDALMVGqOWaAztJNgJJkk+LmcTZvIMiI7EHVIi8jSYuCLTYjyMVlqDvJvMbDtI+4xJnM2HdiAVEnSszpEyBJuYFsBBAjxB2/nj/ADjwDHrLb64b/bAOvM74drMR/O/++L+TySVKQCH8ZdTNrZVTSII0EmWf5iQftigojASlVCCwlhMyP7A2273xHb/nDARhxN9sBIoJ8Y91ecMUf7YUx74CUHwMXaWcApmmEU3mSDq/UdvriiCPOL2Z4lqVQUUaVhYAWxMmY+a8i+ArxhYj1fXCwGi6+Z3jFdlg94n6H/tjazvCtIKrUVyDdV3m8ftjKSiGDam0lRIBB6jO0jvgIMxTKtB8T9jcXxKnFiqFdKNP5iJYCIABOw27dt8T8RyraUNWqC3pKaag6hok9JI+UjeD74tVMvSr/wBPQy9OaxJ1aWADdwJYSWjufG2AwrzNsWKOW1TBE9gO/kX746pwf4WZbLUxVzjNVYCTTUEr+i9VSPbGF8SeAUVNLM5UBaNWzaUIQHsZ7E9wQNsACvlWH0mPee+J+F5Oi5da9b0Dp6CyMylp2YrJUe8HDuLZCpl6op1ZEgMDIIYEWZSLMD5GKNZ5m838X7/yMBEqwbie1u/09sJkixkEYYRfGkvBQaDVRXpEquo0zrV9OrTaRpJ7xOAzFF/5/Jw6p9mtv/28jHqpqNsEfCOVPWqQ9RVVVDMSwnb39/0wGRw3h5rK4VSWEFbgLcxBJIgmRH0Ixa5i5VzGUCvVCaXsGRgwECIMfK1u+CLmnhDZfK0BSpKgEM1SxqGSSA0ePpf9BjIo8x03o+lm8stUhSKddDoqg9tTXDqPcbW7YAeCgtAEAkWJ/ue332wqFcK6nSpCsCVNwY3B9jfFjJuoOmoqkbFiW6e09NzG/fFfMUwCbgj2n7b3wE/E+JCrcUaVIFi0UwQLgAC5JgRI+pxTn64RP0wtPjz5/TAOpk7Dv282x5UVhuCP2/nfE2UzBTUyhdoMgHe1gcQO99v4f8YDyDh33GI/3vhdv5/POAdhTh9MdPb/AD/xhr0isagRqAYSIkHYjyPfASV6OmLgyoax2m8HwRiEtjwHDi5iO0zHvtgF7YkrPJuBH+O0fbzOJsjkqlbopqzEuAABbUwIF9gTsB3xNxqmUFOk1A0alMEVNWrUxncg7AGYjz3wFIRBOnewM7fyYwwY81HHq1Y2774CRreD748U3w1f5/z2w4GcA9TG98On2w1Wvh6vgHLPg4WPSs7f5GFgLtRoJE7fz9MVmr7xa+LPoFiYj9bDt9sVHW58j/j74C/xXhJopRZmRvVphoUjpktAPvAn74NPhllKNChWz9bTCHRTncGAWI9zIH64EMvw4tTV6cs5DAoFk9K6iSPpqMgWjvi3zBkDQoZVJM1F9Vh1CC0BbTpJ0x2GAv8AMfGRmKgdmYk/KCSoXwJ/L9YPbGpw7m81VbJ5ltdN10hqlqi3EBuzkCYYb2wG5ulBCmRaxiQfsLx9jtjTqcshssKyavUQ3AbUkRMgEa0M9j9sBNw3N1zmMvk6gWpTpVDTVKiyCpaGVrE6T+0yPbH5z4SuWztalTBVA0qpMlQQDEneLib/AHwb8nZhKvEtVZSjvS10iZgkETeLyA3/AGtjL+KeQV2p5ymQ6PNNyG1BXTa/aR7DbAAf2xtZfhVSpTqH0wDSpyxg6rX82lZ7RbGIlTY/z/nHTeXs6n9NXZVB1011gkiT1Bp7+3jAD/KfDwDW10VqEU+hXJEksB0xHVBMCcGfCcupqPRWmTUUaWUBRsBqm4kd4jGhw6mtWmdIEFNhB8RY7nfx5xlZPhNQcQIJb03BVrkm6ETJO/ecBDxDP0xw1qv9O1Uf+nqcsAJYglmBuQf3MbY5lXr22vM3j6fwYOaHMrUuGtRDoyKzqaZBOo+oDMiIUzuDuO2Oe1KhYztJ+2AeWkkxPeItH22w0MIvJ73xJl8nVqNpRGcwTCgkxEkwO0Xx5lK3p1JKgxIKt5Klbj2mcBayuWnLVmK2BUK+meoEkrqnplSTtB09u+azY2eH5+kmTq0yapqVdgjaVEC2sEQ4N9jIjGQtO0n2tIkzP37eMA3749Y2HYe/8thtu5PtGLVakFWi2sGRtIOi4Pb6kwcBVXC1Yaz/AHg/z6Y8wDwLf2xJTUEEszTHTaZjYT28fpiFTj0NvgLFLQWpiNIiHJMyZN9rDYRfFdhc9oP6XxLmTJExJUGR3nafcYi998BqZPOacpWTVUBaohGmNJgNIbuDBkQe18UK1QkyxJPeTJ9sSZerKGmAOpg28bBhHvM4YuoagAQQp1AeJEz4ExgItXa2PAcaGXzDrlawCdDuis1rRLAbd4nfGcJ3/t+98A6837YmpJNvf2xAWvv98TUDsBuT3MD74BacSg33xCT5xZylEmSIkDuJ/wCPrgJqGWLmALATb+fXCx7l6BNhNh+UE/2wsB1vMfD+k63VKCTLssswA3CkmB3mQcBvGeU6COwTNUgfyU2YszDt1BQqk2IBx0DimYyOZXQKwplWklJgkmL9iL4onkJHqK1TMJWUAWiGtcCQdtt+2ABcpwB3yqNRRxXOZNIkTOk0pAgXAnVOMzmHi1apWBraddGKfSsAabR/cY7Nk+DUOF02emrF6pAJcyRbz2H09scr+INb1M0zhNOoXseqO/8AxvbAejOK4Som5sfbbfwNjgxzPMdU5SKDurgSaiUzUSNirKAxUHe6kY5jlmbQUg3MyDi3w7N1qLa1bS0z3BtsJEW9sBq8t8CzTM75U0syfTddNOopIDggzTfSy79h4x4tDM0srVyVWhmA7sHRGp2On5iJ6piNpwd8M+I2TKBq1ACqfnIRTMbdUBv8jE+V+IfD6TGBmCGbVBLOoMkyqsx0/wDx/TAcLiDftvOOi8g1Kj0a0AtTFP0jYd2ZxFrbMb/7YNON8ycLzGXqVFTLVaijVoqqKbsR76ZJ+m+BLl34m5WgGpnIiijiGNBifO6v825/NgOgcFySIirp6tMeZ+8X7frgV5s40abakUzpJkR2ECbSPpbxgs4fzDlc5TC5fMKWsdJ6akWMAN3t2kYqcYp0kVzWWoPUjoCyXIawEEiQT++A4VVrg0iFMEMSQwuZI2IFoi4Me2IOGZQ1KyJIGpgJPuYv7Y6s/KnDn01W9VKgEmlUZPxGVQ2lxsrGy6RB7xjHfgdMkVMnl5rMxXQ2nQgFMlwq6idUj5psT2nAFnLPKNCjnqpUSvpgaXIMajBEbkGLRbAFztyxToNUjSj6yyqpDAp/eQYsdhGOh5AmulOugHqq0NLEFgkgBiRaDfUR/bA1W5moLnGXMD1IbRpCgXOmJYwEgkidzvbAL4Y/C8VlNfOIfTI/CUyJ/wBTMLGPHm5wff8A+aZIJVUUlPqEmW3SVKwp3AAnBPlyAog7e8/viYHAfJfGOD1MtWqUqimaTFWMGP19xB++KTMIAAvef2j/ADj6d5+yArZDMJq0yhYwoJOnqgTsSQBO4xwPNctKlBqwqIQrenpJ6tXVLQJlemPc9ovgBmcekCJm8/tbvO+/bG9VGVho1QAui3UTb1QTsVPUQdwQo2nGcpphgPmWLzAMxbxEWvgKtGnJ8jv+uJUyTENCsdI1WBMDVpknsJtPnE9RhEhrmAVgiPBmYN/84vUONMtD0/UYLJIA0x1fPqiGAmCBJB9sBmU8ozLqAESBM3mDEDc+JGCngXw4r1HYVR6TqgdabQGa5AsSAIIBIJEgi98WeF8zsgrCn6bI3WzuKZ+Yrp1IbSIYBUE377426nOKozVEqoxbUx9RBTZdJUkgHWGd7BBbvOA5/kOErUpVWeoKbUymlSB1hywYjuwBC7A7412o0q4yrtUQM2rL1qjMygEKPRd4uRpMTF9N+5w/jPMNBss9OhNPVplGEldEKUVr9LaVqRIgjFHL8zfhLTWnTTRWWqdAYM2mfzBpUC5sZ6txtgCzgXw2P/h5rNWg1BremoZw9JbhOk/OWUGRtaDvjznjg9L+lNRE0JTrShmJV8tS0gat4ZR0gTEnffCrfEfNNUOl1RGUJGkABQZF+rSR53vizm/iFWrpVXMkVdaGmqCwHedUXuqza9oi+AHqfLdX0XquvpqgkFwwD2BIVogtF4kWxn+pCgAEMCb/AOPGC/jHOVOsqBqAJp0wpPyh2WAJVCIQAGIE7TgQRhILQRMx/NsB7TeE07AkE/USBb7nGtwqgVBhiNYgjYEYzq1YvULs0ljJON3KgQIINr+R7f5wFjK1HoXpMyE2JUxI7YWJqGXLkwygbyT9sLAGea+IWVpdNCmsILHT5sYj27nFzgPOpzGap0adMMhP/qBbwFlgT9e+/t3xeo8By9StrqZZRO0oADO0yRJ+gwPrkstk8y65fNtl67q2gEK1MTsCSCO3mRgCzm1K8K1BaLFJ0+oHJBiLQQBabnHOeYPXamrVcq1J9Z1VRUZgwN9JU7Dxgf4tzZmahFOow1U2nUpMlh3mcXcvzm1ZQlVhPZp32s2AfkssD2xpNwxdzO3aBfsdjitlSZvf72/n++NF6402Pb2wFJeWa9RNdOmzpJEqJuN7TM3nGXW4BXKsfTPT5BBvOwIlgPbbB78PuKLNek5lNPqn/wCNmjY7R+gwWFcvWp60YAaCdSGUEbyy/aRM74DgOZyhX5lI8SI/5xTNEkgRv+k/4x3fiXA8iEVnMpZV1GVHV8p7Ef8AuxHkuBcPy1XXTQU3EgGSYPcXkBgCDAvgOO8MFTK1ddTLeqo6WSojaTtswuD4IP6zi7xfieZr1Ip08ylM2WkXqPEeJH7EY6/m+ZKCnScw0gAwWMHVYdtu8mItjDr85ojEAvVCxdakrAgXINj7HcxgBLhXMGVCenmRnKWqzFtFVJsGJUqrdtrxgu4PSUIpyL5esiVCwWkYeGsZVjIO/a3acQHnWnrRGp+mJJIKlpiQN1Mg+Sf0xfzvJWRzI9X06lF5kVKQ9MmbyBsR7wLzgNalX0UyfTddQuoEOAVvvHcnb2tgN4j8OVraasxUZh6kTB/KRA2PfUN/AxLns/m8pWTLhjxBGEhK9Mao2EVA0z+u2CTJc8ZZIWtTqZNv/wByH0/tUFo+sYAi4Hk1o0lRRCooUA+Bb+HGlSp9/OBzMVq9VJoshV9qiFWA7W9j/I7XOE5th0VHRm7BTcgWuJwFL4iGquRqmh8wW+w6TZjJPicfOVSm5BFt57b979/55x9VVMwpQ6wNJkHVEHt37HHJ+M8m5U13BSrlALWCvTPYkFSGTeYIi32wHLKOQdtvtff2Hk+2G1Mq4iStzMalJ/Y46OeQjU0VMsnq0ST1l1UmDpMAjp8wfAxNV+HVVrilop6iulWDtYQrdQG9piIIaBgOWtR0mGI+n1GG0a2hgYUxeCJB+2OnnkDKeotP+qYN+ZWplYiRPUQQd+x/fGRxTk9adMsEepLFR6YSLW1AyZ7dPg4AOy9dADrDHpOkqwEP+UmQZXeQI7XxA1ckGSSTvPfGxX4aFnUhETI0kQQPr7T7XxHmuFimVVwUYweqRKkAg3P123wGOXOmJthU3IMj+Tjay+RQDWVVrEBSZuTAgKZkC4B398IcPWbbRNxP62/wRgMVWw9WOwA33i/fGmaAAnSCTa+wkCDaPczti3l8kC0DSpWRqVrbhbEAyfEbzgMA1N9jPfEozDDwPsP8jG0MowBamHYAXYLYX8+5tNvpjw5Vjd1cGC3UYJnYQe0/fAVOD16qtKKGBswcDQZBsSbDuR3xdyufqrpfS0KYVtJix2mIxco8PtqYqArBSCW03BM2Bt0kTgmywNKjppsHSszAkFo0yQNR2Dd7YAc/8wtpidzOwnv33i5x7gy4dwFSpLnqYz1ibdiIHcH9u+FgMqtz5U1JUJAmzqFLbEwQTZTfcYtLmqWZqqVoBpGlmgl1/wCqxCg+5xi8s8Mr1KugICEBLrUjTFv0+2DXh9ell4LUhTQSWrFHmWBAE6SdOwsfpgAPN8Kp5SmatU/jVT+FTF4Um7N4EWHn7YzzlBXAZdCnaRMaiZAJPyz2nBRxPlrJvUOYzfEkc1Ib8NZt2A3gAWiMC3HOLUFDUslrNJhDvUAloMiANh3k3+mAqf1T0WKtupuJH/BxqZbmGk1Mq5KvB7SDa1+147YHKOSLKzCDpAtIkyYgDufpipOAIeBcVZcwhFY0STp9TSWChhBlRuL3GOgZLh9PhoZjWYFPnK9SayCoUAtIVhBJZe4INscz4Tn6anTUoqwNiQTMSCZE/uIOOtc7cMy9XI064qjTU0AVHOpVIXSCD8wJC6SB3vEjAbVDj1LMUFrIxBdGaTTY01ZY1BmEQdiN5A9sVsxyYK9AtTZaNRhr/CurVO7Q179vEjAxlcjUydJaTAVf6hAo0vCipJY0lNM6QWUlgxuZB9sURzs4d8vVanUKFlXWVVSQSFDkKCDsCWFiN4JIC5xVuIjWopx6SgNUus6Vvq31SeoAWsYtgfzuS4rVXS1GsFM7KqKZMz2DT5xcyPxHzzu1NloVBpPQwpBQsGSDMMYPaZHbFx+VslnxUq0VqU3RyKlJWHTMlSBUXpBMSsiLjxgBrM8vZ6nQZ6iVURTqgm5sxLCJsLyZ7jfDODc218qQy1NQ2KNJB9vIixsewxcocIra6lEUfQBQrqioBYBp1R+bT9LycCuaqVFJWpqDCxVpkexnAdH4p8QaTUFYMfWI1aaaldBkyC0mbAbDGBxf4mZqvTFJ2Q0z8y6VhtvmtvuZHnAfTq6WBKgx2YSLjuPvIxFOA214y9F2GWqPTW86SVDAHuAYODjgeQrUB/VeopqtTYinTUeoSYICqBYEXJOw9yMV/hDyXSzj1MxmF1UqRCrT/KzkTeN1URbuT+vY04PRE6UCho1BQAGgQAY7RGA+b+OcczFao3rs8li2hiQB2EKdgNhiA8w1tGhqhZR/qkxYCx37DH0VxTk7I5mi1F6SgEzqQAOD/qDbz9ZBxxrm/wCFdfK11FGa1Gp8jmAV/wCl+wPgj5u3cYDN5cz+YRlXL1GK1HAakCZiVExsLtZvODDP86Z5WmmtQU1smtCZje7LLk+Y/S2B3I8CTKZgU8yxSotRdS02k6IV3kbsoBER/wBU7YKue+cqWYoVsulF67ACojqDCAm7HuAAYFrzgIc/zCzav6kJq6WAqKCFAjVFtS9RHsYxJwniGVqIHIpL6bawSGDVALNA1QZ6p8SPvyKvUaSGm/mZ/fbCXNNAEmBP77/rbAdV4smSrEsdIMySZYjovaYJsSL+N74oLlaJVtaKhAkfl1KVBXc2mVEgCfO+OdHMGAJNvc4ec+zEFyWgRc+0D9MAf0Fy5IY/hq4kAvDNDkFiWUwZsJuYPa+IEzOVCaGRtUMYUgrJMBYAuANJ3v8AaMCtPj7BQlgAIBgA3+a/cH38CIxJluIVHcFKZNip02AmO4HTEC58YDfydDUJ0qdVthLbiYJix+20nFrLqtVYQOyKw0hfTVhI6rLEnp8+83xj0OJVqPS2gFrENDEA2aBMSdvPnzgvyXDlGWolmepVYAClSUtrACG8QbWmCIPnAQZPLUi5pM1RQyiR06tU7KuqGYAxtYFr2vJw/h1Owc/mJYtVC9NgNrmJgR3+8QcS5KIrO1SuWbQCC1NlAECS0/JHYXJJXziXiHEqWXy6rRdagQGZWwtIN7iWMjtvO1wIanLq6STWc6gSLgqFSTsYEwCsHck98R0+YAG9KlSVm6WVYn1FjUW1hQoKzedtsBNLjTVPTXMVYoO5bolhJYI5csPlPzQPM2nBDnuC1qqoMi1MFSJVHZd/kOl2i8FoA7g+BgOjtSWmJEX31E/YT+uPccx4nQzdDK01qU6lYo+gANpVQoMk6ZLOSSJ1dja2FgNPmHO0aNZq6BarDT0rECP9R1HUT9O2M/JfEOiKWp6Y/DJ/CgfiFpIMmdKibj/fAdk8s71PRDdLteTC2FiT4AnBZkPh76H/ANVXMql0RY1MR8rEkwFm8C+AB+I8UStXeo9LQrHppUyFUDaJIP8AbGkKdGvoTL0GQmAXdgTq9jYAT3xk8SqK9RmJIv7H/YfphmTqaVaFZmNlgkRP03nwd8BsZzIHLt6+WzK1WUkOKc6k3vtDJH5hsfpOKHMtI1GGYTL+lSqixGoqWFn6j+ed433i+LWR4zoeHPpKGURTpqB0tDBiOqInYmSDvODblrhZWmPTValPMD0qsM1NdRaQ/pOulgBaQQdx9Q5Mh72t2x0X4d8fp1KdbJ1mNJalNmDrJjSCzSpBBsD2mMC/OuWVM5UC6YMExSNLfzTJ6T9N8N5PrsmYLU51ClUgidQlCuoAKZ0zqI8A4AsPNnp+oiKMzlVRST1UiNBCoUGolSCbxBidt8ZefzqZpGK5aqQQCpWCwYnSvbU9PUCpltV0kzuScF4hXRCmYZHam56n9Ni4EO2nWQWcFtaggGJvsMWMpxTQaC0iGDsW9JmgpMyEZSG7EBSTM+0gBKkFeoqVmNCsDNN3oBapggINYdVaZMlwDAEEkxgryr1KaopSnmAtqhUaatCGbRBILldBTTKkQJnviLi2So5nMOitVyzJSYEsgCoDqcam1xDEREMNtJ8a3JvLjihTLMKelbOjMCJ6iJmCCQJmQLgAG+Al5Z4jSh0ShWUEKQGKsxgEtK+VibfNY3M4oZ/gNDNMtd6BzADQWpt6WuCZ1pHU0jSWDXiLY3qOXzYYlv6ciPy1ap3IJaFEH6QDOxxSy+bzBqKT+HJ01FYJpYkkBg0htQiVknvbADnMPD+H1Ep+oM0iZUhX6CClNo0LdQukGxvqBI3knEGZ+DK1VWplc0GRl1Auh0kHaCsnsdx4wX0eHK7kK9AtS0qS/qdJa+iA2lxYEKdjG5xJm+MUcoTSFdKC00L6FUNIB7SnSdhAPc4B/I/Bm4VlatNnWqXrAoVtJZUWDJtBB+wn2xt8W40lGPUdQ2kkAAkmLMdulQSBLdyMD+R5mp5k6PUDNSCvrgRJLfl/1AaLE7tgU58z7ioFoOzNU01HcT6h9OfTH/QoJ1DaWYG8YDV45z8tEZdg5Z2ceqiaQdJMS0zcidInyTgjzmZo8Ty7ZYVtDVV1UmU3VqTC4IMMQ0SoOx9scD4llWILBKhCAanOph1fLciwJmPOLfAOb6uXKQzN6TK1IEmEgnXEmFDKSNjv2jAdzb4cUKlWnmK7Oa60wjaGhDCFTFtUGTvfbFfPfCrJVQAVqKVBClah1QTN5F+8TgryHFqdektVPkqLqU22+1rbH74kptvP2wAhmvhNkWRhFUMVgN6jMR9A8gj2/tgYzfwcyqrqFapJFpKRI+aB3MTba2Oo54SCIVptBn+wwM8VTQNEawzgNMTeOxEBTBkg+cAGN8Hcv0t69fTbUsIWg7tMWHeNJwzL/DDIo6lq1WsJg05RCTBIWQZUwPbecb+byhWrUqCkzKylw0kuumbaS0DdmBIiAsEnGXxjg1KooaiNL6QuqqzMEYyGBpwekhfzAjawwF6lyJkssGqLTQgQyNUJfSGEqWk6dwdhtGPeO8VFCl6WZU1KBUA1KSKkkMCwYBtmsDJgz2IxT4LxpauqlXVUrUx6XpzKaSg6gNiQo+m0YHeY+JDKVkQU2Q6dXqBvUO5BBDjTUEBOm0AkEHbAN/8AGsmabg0XZqZGmmoMICSAFIvALMbm502MRjVq8x1F0tlaf4CSCBokgSCGVulDfUSb3GwEYqcJplcqjJWV6YPqOyUQrouqApbTAYQTLmILQbXtcdfLsGpCmQ4pg3kIYMIDpPVcTIIkjeCTgB6tzVTZiXDeq9TU7m8C5E9R17LaIAEjYAa2c4kGoeolQ16RH4unek0QDAAZY1ECQQd58AXFWJIJZXJW7QwaZNmJAlh5vYi/iKhUCMDM79pnfcH+2A6plMhTrmlV1ItKOoVHg6p7kJIBCkz0wD9MWavLNNaiZnL5o1jchoFUEgwi6tR0QthYWGBnkLnx8s2hvUqIqNpGuAo3IKwQ0wCO8nBvV54ydAtVXSSQNBVQJsD1UwRpqKxknSJAgHAc/wCLcy1VZxSr1KUt1KzEtK6lUarjSotp9++Firzawq1mrBCq1GPyqdDERLKRI6pmO049wBLmaOVy1EfiNUK3UagRrPcAbj64w+J8/ZqrRbLVtLrO7LDCO1o29xiLm6rT/qKiUVC0qbQAP0P7ziDlPl9s7mVpAkLvUYxZQbm9ibgDAT8ncp/1dVTUOijqA3AZzuVUE39z2++OrVK2Wy6aA60lC/8AouqllVbgqoubyeqSZwzNU6VBBTp0KfqBeolWCdIuTCw0AKb7/XAdxz1M6q1QUYFwoWArAaoGkbsLADXf6YDezXHcpUzppPlkFNflc0xDs1gwtJUjvc+2N7iPDsulAJUpl0YEFaTnpiPkTV9PlFsB9dqlOixZnFc2NiKqhXEaVkCBe4/WN8c8EzNQktq0006alSQzLdoBIMOdQhfrgMXnLJ0aGcq0et1SkFRpQNr0qQW02cbgz1GxxH8OlniFPaAHJkkbISNveLYqc35ypVzJeq6O5RdRSYECIuokiOwxtfCRY4nSY6gAr3ANuggSRsLi5tgDHmHM8QqIWplQw6jSp0+ok+nGlxqLEyd9Lb+MY2Qy7VkahmatfK5gMpppWLn1muDHqCAbLEEX2G2OqJxanKlRVYOZWFOneJBJHuY8dsRtxyhUXVUQKdwtUDUsAnqFym0z4v3wEK5pqZamo1emFOmCrFWtckaagmSdNxbzhpz5C/h0BRTXDa6emx3MAgC8nUZnxis/E6DlaVOi4C9RZYAXTsZuzRpHYjsfAzcxn1rJVqVKpdKL2FaiYUgif/Su6RJIIM2NsBuDiS1S9KkAWEMhIDK4MANINx7jt3O2MfhSPS1CvTQy2gIikauwjUAXJkGLQPzGMXeGZNKLRTzNNQ6GoaSQFIaNLgE/gqew28TizlcsCwqVKoMG6DTuVjqIJ1NGoz7x2wHLOa8xmOGViOlqNVCUEsV3/MTdmBvvPed8AHqMzEiQSe0xvIFzsPfH0/msulSQxTRvJRTB3m4Kj6kYHn5cyK1m9OKdZ11KUMm/TrVZgGCw2iCcBz/kDjnrZt+gAii8MI6UVbAgLLn5ADYwAL4u84ZcxSVtdL0sv6tVol/U6hQpljGmSIjx5wQ5WjQpM1TL1xUrAVCpJVWhgzaWnSAgCCCQZJmw2XG9Wbo0qlfMUclSZBU61VmrFS0fMRqUXIQSTP0wHLa3EKrq+Xr1HTVU1OXaEDoIuqg3AsI7wO2KvLHB/wCpzlKgVZhUbSQpAIEEzJBAjfbtgz4pxPL6Xp5qkahdCKVU5Y0tJDszQUJkX3Xt+9Hko01rUildqlUVZpUaIqlh3MsQISCQ1mMCcBu8q5avw2vXAZjRnQvqdJgS4IBOlbnT3mSQDGOg5fmenoJdwNLBJINma4Bi0W3nGjm+BJXEsI1DSynuDEie18BPOFKtRpshosFc2dVV6ZFy06QGDE/Sd/qFzPfEBBUVOrQyn8SQqE6TYG5v5FrjGLx7m/0F9N3HqDuJAcXLLIJOkpphrHXHnGRl+DFkVX1ajpHpmCEYkFgATsRAuYFu+PefuWkShSWnreokICFPULm8TcAqu8+cBlZrmSsc6zXYK+i09ahrEhTcFCL9/vg1ocUj1pYCvRCFahUBjq6TcnqgmI8zjjC13ptYlGEbiCCDHibYvf8AjdQkFqjOWaXBntaCTvIAPjbvgO7cu8KpU31aEaoygOVAIkaySPBMxY+O2OUfENx62pBoRnLBQwJ1C0xEoDBt7HfB7yvxqnSdNJ1jMfMVnSoE31H5iDA/QYzuN8HXOKjA0H6jqIZEIILC8kT5AwGRyRxL8IlhGokOFWNQCFQHItB1SLTIM4xOIVmp1i1GsUCAIwsIQMCs365J2OCbJcDqUahouqgTrDKjMrkgLYi5JGu3kXxi8Y4MaaHoam5aBpUlagvIk2sVI/X2wAtxokMaclhSZgrQRKzC2Py2Aj2jFXIcMeqYRSx8Ae046lwLlmnXUl0jUomZJgBYG0Bgb9zsIGCnhPIeVosxCk6xcSbebdib+MBxLKipl9RZWUMNJmBIYG1x3Eme2G0q5tse0G/tjrPNXIDOj+lJY3QMQbTsCI07zJnYjHNsgKOXqD+oWqzAnUiFAAIAFyDq/MCNjgNvLfD7OlZqI1FLGXVm6jPTpQMVaL3AgR5wsOyPFs7Wn+kdiu4U2cDvck6hJ3k7DawwsAM11ljEmT7467yFwqllssAYWvVuWdYgz0qA28RPucZtL4drl80KruFoUmVjLXMbSYAF4wXcSPqI5owdIjq7GYY92YQYt+uAWcqwBSo1G9RrSBpUEXJLRAsDYScYhyGYptUFR1rU2H4dYlEYNFvUhQWkwBpLYqcRyWcZB6ZyvorcqHMlYKtLGbECPrGIOH8JUp6mYbLemsBhlnZdJBJ+hIBG1u84AtavQpr6Y06mp9SK1SO+shV3GrXcdX6YdxLiFKkV9RxqnpWRHmQGICm/zXMTviqMsjUKjGvqpONQWoqkUwCWJBjUW3/N9MUczmaS5f1JpVqUkgwxgwNII3BOkCfOAB/i2qPUy9WmQwemyyFKjpfa5uQSb97Yr/CvIF67Ea5QXG1NpkAPeSAeqNLXF4xV5x5qOYoikKYRA4fuCDpIIiYifAG2MLlvj1TJZlK9MKWW0MJBBswPj6jAdrzORo0q1Ul6r1IAALNChoImCqIi2g2MSJJxl5/LsEcLUoszCx1VFcT1JKuSIaPpaIJOPauXy3E6Ouhm0ovUA9ShUqkhTqkxMMSJMC632xUzmQFCqC+Xqtp0hGFZTTWLJBnqWST1CSZPa4aDcV9KnTqFqlaqdKBHb1FViAzsQp6tSliBcAAbQcUqvMTnTUqVKugsVK06YqU3KsNmUrABER8xMC4wxc3TdS8VKJuKpRA1OmQWdiCp1Fhax6YgRio/FmanpZyKB1FX/wDtqYUnpUkU3O6xIgHUJwG8mcEIUAQ1Lmq9EJMR0fiMTri0ajJuLWxlcQ489CoWQ0mWpq0MupY6m/8AhUjaRe/5rYgbh1M0tAzVAaRFSk1J3UtM9UgsQB1Bovc7YfnnFYehTyFbMtSliFpmmqNMWOo6UsTte3bANTmF2BFcUkCIuo66ZIgMSYHSTqUQD5IEm+GZbjfpIXQ5WkHqa6YIZ20hSHhmWwHQVvFwJGMBOWHzJd1y9b8RSEUKdKkXs5IUmzCCo3PeCZk4VlKYKFlpsqm9SqSxc3ClVBCWuTcArFjchi/+Y6lKqASrqi6GOhVJUxrExPbTJMiIw6pwHMZkDM1yQtcmKsAqLdKgTYFiEAGwB8YvZqjkmilRqajGrUBUaN+m5UEBgCDpJhjYxe5n+VUrSGdw4pTTSWdQlNSIQsoKpP8AqgAeZnAB5q1sq8U6wBBYTTYxbpYEWsfBFxjWyPML1M1TqnLa2VgyU6Z9JJCqouq6osPzD98a1flf0kTKZjNsisRVpIGHplrrUsdi3ToJtYzGNPIck5TNU0qCpVZkUAUQaIMKIGogkAGCQxJtvtYDDlXnevmag9ZaVJSDpWk2snpDXN1BAmbyLWGCzJcwU3YqjioVMH05eP8A3ssqvfcjHL8nk8kHqUK9GqrJThUepqDqxM1FYQpZJIjaNhY4Lsjylk3pLRYmqgPqQKk0xIAEBSBpIWw2Fz74AjzfDKVYM9PStX/8ixeLCY3jz7DAPzRwupl6LvUU1QskkMVERMnvE2MX+m+DWhTXK0glKmFRbADYDz/N8VuLV0NPTWSzNpvMEg27mxgROA4hx/lqoy1cyRoDASpI6ZMKCQTvAP3E4E6OVOnVpJHbftudthBx3nivw8o1lRBUqenIJCkAntMx47Wm2BTiHw+oUaZqFcy+4CiVIH5Tp0jWbEkSBF/qAzwXimmqaVKpvOhWFrEwoLGYaSI8kY3uFct1RUZy1N6TSQ5DgK2nU5UGnpBnYm8DtOLTchq5IFMKyAKZR5JZRpfcyAewMDv7EVDhzUUXW6simysrenTCgA6CG6Lm15Pgdg89bNN6Poj1lSNWkqpEAFXmYOrqEXB7XvjQfhCVlRKwVTqXpBvqNwZEEWNz2tgbz3GzSK+ipB06Rp+RtallIuBpJJMxPTFr4POE5qlWT1UKkxBfyBuASJKC8NtgMXJ8HFKoampgu7ES1MiVG+07732wV5SgABeYG5F/57YwsxR0sGqU/ViCAFYoFExpgEswm1u+2xxq0c2woh1ps+/SovEwDDAGfY7YCfilRVpszAkKCYAkxpMwO9ptj5+5vydI1Q9FpRgBBgMp2II/Kcdo5m4hT0JQqvXSpmRCU6AJqnyQflAGxn3wBcwfCavScPlqgqJEmnWqBagIGo9QhTbvIIv4nAXuVuQ8tSoas2r1xUOpK2XqVDTiPk6SDqkEmQRYXERhYp8s8SzGSouygpWeoARWP4WiCVKOWIYkkzAP1tf3AaeX+KaFYzGXYTvpuP0Ixj/+Y8yxqalqMlQFLhrrtMxCmI9jgwTgisiUlYoFJ36i03BuYiexnDa1FS1JaiM/pCGcVBpgSJgAFv2AwANm+HMUplKVRFAZXJLNaJlgnWbWjsIxBkeBaugIK1JLkA5jUs2Jj00kX1Qd4F8dK4XwxXGud/8AQGDrbTphixW28G8zifh/AaOWbUocttqdiSfOo7eO303OADaHKNWmJSmdJWelavTsAQhKkNud9N+/e/kuV6kuJKuxHzqpLECGYCSsGF3iL4Ic7xcBlFJ3uPlCsStjBNhAnfUfuBY1GzRdQ1QV0HYhXVWJEE6Q7Be/UVA27YDPq8q0qjVNNCnEFR+GGKtYXOqEhbx799sMqfDrJhEWpSUFiVDEwSdqd1YT3JsZ8b426/GdShKTM+8OpRgCJAliQNWqLeYGIqPEagKiuKBCrrQiqgYmfmhraTe8nvfAZSfCPJAyyh7fKuuZk7HWfp9saFPkvLr0NTpBDBRWdywsD8piWCgmST3tFsLMNmHuqZeksGXuzRY/kpzf2PeR5wwcuEP6rGpUdQCdCPqbUTYMfmlZUqRYeMBZytbK0wFDUfR1GI1Akj5tRJ6rgifMCMDXNHFsweuiq6T0laf4pBkgLoZdKNCzEf6hio/NeTpVmFTLVvUo2CKSTPzQVDQIaNyxmSdsYNDnLNtXPpZenT9SXWk1OpNQtIL6l62Y6YmYsdr4DXp8SraA1b+ooeqWbWafqIFMCw9SxInrCEgzAgRgk4Vzu9MMuV9LNtABBqqgUqhh9TMNU9wAvy9pwH8U5Ez2ZIqVgTUZ/lPSt99Ij8NFUXLGTa0nGCuXq8PzLBqQVqdz/pKz5PUVaQJVh5uRgDPiPLnGKlJtVSnXetOtVAATuD6kKuoNsFJv5wBcV5Hz1OrDZVpbbQNaknwVJE727RgzzXxrzDtoWnSiwDKzXJiY1dKjfcWvjEr8zU/XapUrPmKwgKxSm1KCsFCrBQdyNawNyBecBl1eQM+lP1Gy9UBbkEDUI76dRIG14HbHWuUuKZynlqaZihVZlG7rSpH/ANqg1FmAG6iB98B/AOdKnrOWenTpmahCTb5dUfv0xfSPc4IamQzOdpVa1GvWRBq9OnmDAqKblgyxpQyyiZgAYAX4ly8nEKlfN1SKM1AukVVbSq2ZoAMyBYWBM32nAo8IzGqolA+rQBkEKpaFup0gFl7XiDM4IMhyLmalEVnavWakNJoKWV9M2CtUsync6dvBx5xjO1RTXLtwt6KBQFLoS1iNRNQoWNybiInAY1bmP+oBp5gL6gsrFhp1CBOghUBaADNjAkYKOB821+HRryzHIsYJDq6U3Lw7K6gjSwE+mTubHYYE+LPQDAVaVVGYqxQJFPTtKH1NRUjq73tbBNkuTab1UzGRU1srVMVqYDD0xs6kFy+oGCBeLXwHWOG56lUy61KLF6REq+omRvuRqttBuIjtiOpmqBpm59OIkXmWBsTfc/yMck5b5tOUqMGDtlaOugigqXTrD3GoBwTaSZ94Bxr8X5yDO3p6A1SkDPpPrIIJ0StTeNpDWO2A6Cc/RClkrLGmVMiI06vmJK7Ce37YsZHi6CmGFVKgNy4IvubaJBIA29sciTnCm9QmlRp1PTAAptqUuoB+UCo6U9MC2nqJ7Y2+D59XT01r5eg1VY0latOopM9XT+G5B7g97nAdNrU0fwGGxETB3+okz9cA/F+X8xJWnoek7fiEASpgmdPysBBsZu3iAKvF84tOjS9dmGuoVNSjVpoZUEOBqcMSGM6QDsNsR8HfNOfw39NF1QJDkwQCC2n8NtQaSQ12kdhgBvO8n5ywRa+YoDTpcGGVC0kKurS4jYWE7YXDctncz+HlKGYylOmYeqxM6lH5y2kKoEyFBI+lsGdbmxHarRZalPSxprV6mUPpIGooQVJkGDIj7jFHjTZzK0tWurnajaetk6FVL6YQgCd7ySd8Bu5DgGcylEGnWTMnT1UnVQDN29IiwveGOk/9OLPL+eejRqNVSpKwBSVKkpYEg6hdizHqkqBEGxwMZT4yinVWlm8s9GQNRYHUszJiJK7bDafGNvPfFGiBFIJUJUlR6qAGJtP5ZAJEx4MGMBZyFbO1WBr5elTQMVnU7VII7aV0nYXkD64F87lNbODUpU6Tv+O9TfQrT+I7qCWaANKkCO2CrlHnJc6W9FTppWfUwkE3UxEsh6oYERG2KvN/KVOu6tUNVqKkOaFJAdTC12n5d7Ad99sBG3DhmH9aiPwYPp9AQHUQWKgtdTAM6R+lysW8pxE1BpGTrimB0kIo2tEEnCwEuXpazvGmCYAvvP02xT4ln2o3WNNk0wJlvzavbxGPcLALiHDhrVR063kldQJlYkw1yO3b2xi8VoNk6PrepUqSQSs6QNY6tMCVH3PnfCwsAW/D7NK+XbSrLpeDL6ifF4EARYYuZtpZ1l1A6jpYCfPa04WFgKmSyiMghSAeqJ7zBmIBne4xDxHhtJKeqrSpViGBGpFECSFGxkiTcz3wsLAaWWy1OsKVZk6kugloXcTEhSReDFu2Gmj65qU6gUqIixO/kFoPbxhYWADOb+NHhYp06KialpARQCBJYKqbkGLmABtOKK8yVv6Z8xRIpuh0NrHqFiEBkQVCi5hSGjzhYWAl4Pkjm3FSs7MXpDT1VOglkD2L6CCWmAoiPvgR4vwynX4n6DggPmGVihiyiLA6oJiTGFhYDYfkvLUMpSGnXUzYMuTZAAanSt7woWSfeMBOazFMlUSiqqCovBJ8y0BjM/6rfpCwsB2zl3lmmKCrUPqKpMJpUIDuTpAk77EkYdzdxqpl1p+mFliZkHYCYsR3Pn7Y8wsAO/8AnaplFQhdYqs0jURETsTq3t/iMUKXxQzVUB1CoDVVCN/m1GxEdPTBUyTO4jCwsB0zhjJmFQPTWGpyREi8iIPa2KeU5IylBi9KmaZkWVmAEKVt3gi5vvBx5hYAf5p5JotWSoCV9VtFRbaTqhdQHZwLarz3vfANnqYdWZC9MZXMrTChgAVLkW0qpVpltRLXPbCwsBh8XyQ636Q2tYKgg/i+odyxJK6ReZOJc7kKf9KaimqCdNmcMuk6pEaQZ1pq1T7e5WFgCzlvKBslDEkIoqAFmIDTUcsFYlQbAbdp3wZ1abIlNi+s1PmLKpMvoW1oAHiL2wsLAZvE+UUeo70yKcgMwIqEkgynUKiwFvinwrnmrQSpTZVc0avp6hKFlIFzp/PP5v274WFgCrj/AC9l87TRMxT1650sDD0zH5W8X+UyN9+3HOeeRl4dVSmlU1BWDfMoBBWCDY3/AJvhYWA3vgfSBrZp2AOmmBHmX/TtG2OjcwsoSk4RTUR1FN2k6NRM2tqsvf649wsBuvkq1VFNKuKTDcmmHBHfpLAC95+2FhYWA//Z"/>
          <p:cNvSpPr>
            <a:spLocks noChangeAspect="1" noChangeArrowheads="1"/>
          </p:cNvSpPr>
          <p:nvPr/>
        </p:nvSpPr>
        <p:spPr bwMode="auto">
          <a:xfrm>
            <a:off x="0" y="-833438"/>
            <a:ext cx="2647950" cy="1724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70" y="1556792"/>
            <a:ext cx="3432762" cy="22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852936"/>
            <a:ext cx="3547095" cy="2656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19196"/>
            <a:ext cx="3384029" cy="2580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75135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5857041" cy="2343703"/>
          </a:xfrm>
        </p:spPr>
        <p:txBody>
          <a:bodyPr>
            <a:noAutofit/>
          </a:bodyPr>
          <a:lstStyle/>
          <a:p>
            <a:r>
              <a:rPr lang="uk-UA" sz="4800" dirty="0" smtClean="0"/>
              <a:t>Рух опору в окупованих країнах</a:t>
            </a:r>
            <a:endParaRPr lang="ru-RU" sz="4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70892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запровадження</a:t>
            </a:r>
            <a:r>
              <a:rPr lang="ru-RU" dirty="0"/>
              <a:t> «нового порядку» </a:t>
            </a:r>
            <a:r>
              <a:rPr lang="ru-RU" dirty="0" err="1"/>
              <a:t>поневолені</a:t>
            </a:r>
            <a:r>
              <a:rPr lang="ru-RU" dirty="0"/>
              <a:t> народи </a:t>
            </a:r>
            <a:r>
              <a:rPr lang="ru-RU" dirty="0" err="1"/>
              <a:t>Європи</a:t>
            </a:r>
            <a:r>
              <a:rPr lang="ru-RU" dirty="0"/>
              <a:t> ста­вали на </a:t>
            </a:r>
            <a:r>
              <a:rPr lang="ru-RU" dirty="0" err="1"/>
              <a:t>боротьбу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ворога. У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країнах</a:t>
            </a:r>
            <a:r>
              <a:rPr lang="ru-RU" dirty="0"/>
              <a:t> </a:t>
            </a:r>
            <a:r>
              <a:rPr lang="ru-RU" dirty="0" err="1"/>
              <a:t>виникав</a:t>
            </a:r>
            <a:r>
              <a:rPr lang="ru-RU" dirty="0"/>
              <a:t> </a:t>
            </a:r>
            <a:r>
              <a:rPr lang="ru-RU" dirty="0" err="1"/>
              <a:t>рух</a:t>
            </a:r>
            <a:r>
              <a:rPr lang="ru-RU" dirty="0"/>
              <a:t> Опору,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об'єднував</a:t>
            </a:r>
            <a:r>
              <a:rPr lang="ru-RU" dirty="0"/>
              <a:t>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верстви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: </a:t>
            </a:r>
            <a:r>
              <a:rPr lang="ru-RU" dirty="0" err="1"/>
              <a:t>робітників</a:t>
            </a:r>
            <a:r>
              <a:rPr lang="ru-RU" dirty="0"/>
              <a:t> і селян, </a:t>
            </a:r>
            <a:r>
              <a:rPr lang="ru-RU" dirty="0" err="1"/>
              <a:t>дрібну</a:t>
            </a:r>
            <a:r>
              <a:rPr lang="ru-RU" dirty="0"/>
              <a:t> й </a:t>
            </a:r>
            <a:r>
              <a:rPr lang="ru-RU" dirty="0" err="1"/>
              <a:t>середню</a:t>
            </a:r>
            <a:r>
              <a:rPr lang="ru-RU" dirty="0"/>
              <a:t> </a:t>
            </a:r>
            <a:r>
              <a:rPr lang="ru-RU" dirty="0" err="1"/>
              <a:t>буржуазію</a:t>
            </a:r>
            <a:r>
              <a:rPr lang="ru-RU" dirty="0"/>
              <a:t>, </a:t>
            </a:r>
            <a:r>
              <a:rPr lang="ru-RU" dirty="0" err="1"/>
              <a:t>інтелігенцію</a:t>
            </a:r>
            <a:r>
              <a:rPr lang="ru-RU" dirty="0"/>
              <a:t> і </a:t>
            </a:r>
            <a:r>
              <a:rPr lang="ru-RU" dirty="0" err="1"/>
              <a:t>діячів</a:t>
            </a:r>
            <a:r>
              <a:rPr lang="ru-RU" dirty="0"/>
              <a:t> церкви.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великої</a:t>
            </a:r>
            <a:r>
              <a:rPr lang="ru-RU" dirty="0"/>
              <a:t> </a:t>
            </a:r>
            <a:r>
              <a:rPr lang="ru-RU" dirty="0" err="1"/>
              <a:t>буржуазії</a:t>
            </a:r>
            <a:r>
              <a:rPr lang="ru-RU" dirty="0"/>
              <a:t> та </a:t>
            </a:r>
            <a:r>
              <a:rPr lang="ru-RU" dirty="0" err="1"/>
              <a:t>помі­щиків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брала участь у </a:t>
            </a:r>
            <a:r>
              <a:rPr lang="ru-RU" dirty="0" err="1"/>
              <a:t>русі</a:t>
            </a:r>
            <a:r>
              <a:rPr lang="ru-RU" dirty="0"/>
              <a:t> Опору.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йшли</a:t>
            </a:r>
            <a:r>
              <a:rPr lang="ru-RU" dirty="0"/>
              <a:t> на </a:t>
            </a:r>
            <a:r>
              <a:rPr lang="ru-RU" dirty="0" err="1"/>
              <a:t>співробітництво</a:t>
            </a:r>
            <a:r>
              <a:rPr lang="ru-RU" dirty="0"/>
              <a:t> з </a:t>
            </a:r>
            <a:r>
              <a:rPr lang="ru-RU" dirty="0" err="1"/>
              <a:t>оку­пантами</a:t>
            </a:r>
            <a:r>
              <a:rPr lang="ru-RU" dirty="0"/>
              <a:t>, </a:t>
            </a:r>
            <a:r>
              <a:rPr lang="ru-RU" dirty="0" err="1"/>
              <a:t>стаючи</a:t>
            </a:r>
            <a:r>
              <a:rPr lang="ru-RU" dirty="0"/>
              <a:t> </a:t>
            </a:r>
            <a:r>
              <a:rPr lang="ru-RU" dirty="0" err="1"/>
              <a:t>колабораціоністами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564904"/>
            <a:ext cx="3287264" cy="2086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869160"/>
            <a:ext cx="25431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98363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23928" y="332656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Особливо </a:t>
            </a:r>
            <a:r>
              <a:rPr lang="ru-RU" dirty="0" err="1"/>
              <a:t>масштабним</a:t>
            </a:r>
            <a:r>
              <a:rPr lang="ru-RU" dirty="0"/>
              <a:t> </a:t>
            </a:r>
            <a:r>
              <a:rPr lang="ru-RU" dirty="0" err="1"/>
              <a:t>рух</a:t>
            </a:r>
            <a:r>
              <a:rPr lang="ru-RU" dirty="0"/>
              <a:t> Опору </a:t>
            </a:r>
            <a:r>
              <a:rPr lang="ru-RU" dirty="0" err="1"/>
              <a:t>був</a:t>
            </a:r>
            <a:r>
              <a:rPr lang="ru-RU" dirty="0"/>
              <a:t> у </a:t>
            </a:r>
            <a:r>
              <a:rPr lang="ru-RU" dirty="0" err="1"/>
              <a:t>Чехословаччині</a:t>
            </a:r>
            <a:r>
              <a:rPr lang="ru-RU" dirty="0"/>
              <a:t>, </a:t>
            </a:r>
            <a:r>
              <a:rPr lang="ru-RU" dirty="0" err="1"/>
              <a:t>Польщі</a:t>
            </a:r>
            <a:r>
              <a:rPr lang="ru-RU" dirty="0"/>
              <a:t>, </a:t>
            </a:r>
            <a:r>
              <a:rPr lang="ru-RU" dirty="0" err="1"/>
              <a:t>Норвегії</a:t>
            </a:r>
            <a:r>
              <a:rPr lang="ru-RU" dirty="0"/>
              <a:t>, </a:t>
            </a:r>
            <a:r>
              <a:rPr lang="ru-RU" dirty="0" err="1"/>
              <a:t>Данії</a:t>
            </a:r>
            <a:r>
              <a:rPr lang="ru-RU" dirty="0"/>
              <a:t>, </a:t>
            </a:r>
            <a:r>
              <a:rPr lang="ru-RU" dirty="0" err="1"/>
              <a:t>Голландії</a:t>
            </a:r>
            <a:r>
              <a:rPr lang="ru-RU" dirty="0"/>
              <a:t>, </a:t>
            </a:r>
            <a:r>
              <a:rPr lang="ru-RU" dirty="0" err="1"/>
              <a:t>Бельгії</a:t>
            </a:r>
            <a:r>
              <a:rPr lang="ru-RU" dirty="0"/>
              <a:t> та </a:t>
            </a:r>
            <a:r>
              <a:rPr lang="ru-RU" dirty="0" err="1"/>
              <a:t>Франції</a:t>
            </a:r>
            <a:r>
              <a:rPr lang="ru-RU" dirty="0"/>
              <a:t>. </a:t>
            </a:r>
            <a:r>
              <a:rPr lang="ru-RU" dirty="0" err="1"/>
              <a:t>Уперту</a:t>
            </a:r>
            <a:r>
              <a:rPr lang="ru-RU" dirty="0"/>
              <a:t> </a:t>
            </a:r>
            <a:r>
              <a:rPr lang="ru-RU" dirty="0" err="1"/>
              <a:t>боротьбу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фашизму вели народи </a:t>
            </a:r>
            <a:r>
              <a:rPr lang="ru-RU" dirty="0" err="1"/>
              <a:t>Югославії</a:t>
            </a:r>
            <a:r>
              <a:rPr lang="ru-RU" dirty="0"/>
              <a:t> й </a:t>
            </a:r>
            <a:r>
              <a:rPr lang="ru-RU" dirty="0" err="1"/>
              <a:t>Албанії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Рух Опору </a:t>
            </a:r>
            <a:r>
              <a:rPr lang="ru-RU" dirty="0" err="1"/>
              <a:t>виявлявся</a:t>
            </a:r>
            <a:r>
              <a:rPr lang="ru-RU" dirty="0"/>
              <a:t> не </a:t>
            </a:r>
            <a:r>
              <a:rPr lang="ru-RU" dirty="0" err="1"/>
              <a:t>лише</a:t>
            </a:r>
            <a:r>
              <a:rPr lang="ru-RU" dirty="0"/>
              <a:t> в </a:t>
            </a:r>
            <a:r>
              <a:rPr lang="ru-RU" dirty="0" err="1"/>
              <a:t>активних</a:t>
            </a:r>
            <a:r>
              <a:rPr lang="ru-RU" dirty="0"/>
              <a:t> </a:t>
            </a:r>
            <a:r>
              <a:rPr lang="ru-RU" dirty="0" err="1"/>
              <a:t>військових</a:t>
            </a:r>
            <a:r>
              <a:rPr lang="ru-RU" dirty="0"/>
              <a:t> </a:t>
            </a:r>
            <a:r>
              <a:rPr lang="ru-RU" dirty="0" err="1"/>
              <a:t>діях</a:t>
            </a:r>
            <a:r>
              <a:rPr lang="ru-RU" dirty="0"/>
              <a:t> </a:t>
            </a:r>
            <a:r>
              <a:rPr lang="ru-RU" dirty="0" err="1"/>
              <a:t>підпільних</a:t>
            </a:r>
            <a:r>
              <a:rPr lang="ru-RU" dirty="0"/>
              <a:t> </a:t>
            </a:r>
            <a:r>
              <a:rPr lang="ru-RU" dirty="0" err="1"/>
              <a:t>груп</a:t>
            </a:r>
            <a:r>
              <a:rPr lang="ru-RU" dirty="0"/>
              <a:t> і </a:t>
            </a:r>
            <a:r>
              <a:rPr lang="ru-RU" dirty="0" err="1"/>
              <a:t>партизанських</a:t>
            </a:r>
            <a:r>
              <a:rPr lang="ru-RU" dirty="0"/>
              <a:t> </a:t>
            </a:r>
            <a:r>
              <a:rPr lang="ru-RU" dirty="0" err="1"/>
              <a:t>загонів</a:t>
            </a:r>
            <a:r>
              <a:rPr lang="ru-RU" dirty="0"/>
              <a:t>, а й у </a:t>
            </a:r>
            <a:r>
              <a:rPr lang="ru-RU" dirty="0" err="1"/>
              <a:t>саботажі</a:t>
            </a:r>
            <a:r>
              <a:rPr lang="ru-RU" dirty="0"/>
              <a:t>, </a:t>
            </a:r>
            <a:r>
              <a:rPr lang="ru-RU" dirty="0" err="1"/>
              <a:t>випускові</a:t>
            </a:r>
            <a:r>
              <a:rPr lang="ru-RU" dirty="0"/>
              <a:t> </a:t>
            </a:r>
            <a:r>
              <a:rPr lang="ru-RU" dirty="0" err="1"/>
              <a:t>неякісної</a:t>
            </a:r>
            <a:r>
              <a:rPr lang="ru-RU" dirty="0"/>
              <a:t> і </a:t>
            </a:r>
            <a:r>
              <a:rPr lang="ru-RU" dirty="0" err="1"/>
              <a:t>бракованої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, </a:t>
            </a:r>
            <a:r>
              <a:rPr lang="ru-RU" dirty="0" err="1"/>
              <a:t>допомозі</a:t>
            </a:r>
            <a:r>
              <a:rPr lang="ru-RU" dirty="0"/>
              <a:t> </a:t>
            </a:r>
            <a:r>
              <a:rPr lang="ru-RU" dirty="0" err="1"/>
              <a:t>втікачам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носив </a:t>
            </a:r>
            <a:r>
              <a:rPr lang="ru-RU" dirty="0" err="1"/>
              <a:t>революційно-демократичний</a:t>
            </a:r>
            <a:r>
              <a:rPr lang="ru-RU" dirty="0"/>
              <a:t>, </a:t>
            </a:r>
            <a:r>
              <a:rPr lang="ru-RU" dirty="0" err="1"/>
              <a:t>інтернаціональний</a:t>
            </a:r>
            <a:r>
              <a:rPr lang="ru-RU" dirty="0"/>
              <a:t> характер.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44" y="764704"/>
            <a:ext cx="3431626" cy="2797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325" y="4005064"/>
            <a:ext cx="3990603" cy="273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900276"/>
            <a:ext cx="1906141" cy="2812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42491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07904" y="620688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Посилювались</a:t>
            </a:r>
            <a:r>
              <a:rPr lang="ru-RU" dirty="0"/>
              <a:t> </a:t>
            </a:r>
            <a:r>
              <a:rPr lang="ru-RU" dirty="0" err="1"/>
              <a:t>антифашистські</a:t>
            </a:r>
            <a:r>
              <a:rPr lang="ru-RU" dirty="0"/>
              <a:t> </a:t>
            </a:r>
            <a:r>
              <a:rPr lang="ru-RU" dirty="0" err="1"/>
              <a:t>настрої</a:t>
            </a:r>
            <a:r>
              <a:rPr lang="ru-RU" dirty="0"/>
              <a:t> і в </a:t>
            </a:r>
            <a:r>
              <a:rPr lang="ru-RU" dirty="0" err="1"/>
              <a:t>Німеччині</a:t>
            </a:r>
            <a:r>
              <a:rPr lang="ru-RU" dirty="0"/>
              <a:t>. </a:t>
            </a:r>
            <a:r>
              <a:rPr lang="ru-RU" dirty="0" err="1"/>
              <a:t>Група</a:t>
            </a:r>
            <a:r>
              <a:rPr lang="ru-RU" dirty="0"/>
              <a:t> </a:t>
            </a:r>
            <a:r>
              <a:rPr lang="ru-RU" dirty="0" err="1"/>
              <a:t>офіце­рів</a:t>
            </a:r>
            <a:r>
              <a:rPr lang="ru-RU" dirty="0"/>
              <a:t> та </a:t>
            </a:r>
            <a:r>
              <a:rPr lang="ru-RU" dirty="0" err="1"/>
              <a:t>урядових</a:t>
            </a:r>
            <a:r>
              <a:rPr lang="ru-RU" dirty="0"/>
              <a:t> </a:t>
            </a:r>
            <a:r>
              <a:rPr lang="ru-RU" dirty="0" err="1"/>
              <a:t>чиновників</a:t>
            </a:r>
            <a:r>
              <a:rPr lang="ru-RU" dirty="0"/>
              <a:t> </a:t>
            </a:r>
            <a:r>
              <a:rPr lang="ru-RU" dirty="0" err="1"/>
              <a:t>здійснила</a:t>
            </a:r>
            <a:r>
              <a:rPr lang="ru-RU" dirty="0"/>
              <a:t> </a:t>
            </a:r>
            <a:r>
              <a:rPr lang="ru-RU" dirty="0" err="1"/>
              <a:t>спробу</a:t>
            </a:r>
            <a:r>
              <a:rPr lang="ru-RU" dirty="0"/>
              <a:t> державного перевороту з метою </a:t>
            </a:r>
            <a:r>
              <a:rPr lang="ru-RU" dirty="0" err="1"/>
              <a:t>знищення</a:t>
            </a:r>
            <a:r>
              <a:rPr lang="ru-RU" dirty="0"/>
              <a:t> </a:t>
            </a:r>
            <a:r>
              <a:rPr lang="ru-RU" dirty="0" err="1"/>
              <a:t>фашистського</a:t>
            </a:r>
            <a:r>
              <a:rPr lang="ru-RU" dirty="0"/>
              <a:t> режиму та </a:t>
            </a:r>
            <a:r>
              <a:rPr lang="ru-RU" dirty="0" err="1"/>
              <a:t>припинення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. 20 </a:t>
            </a:r>
            <a:r>
              <a:rPr lang="ru-RU" dirty="0" err="1"/>
              <a:t>липня</a:t>
            </a:r>
            <a:r>
              <a:rPr lang="ru-RU" dirty="0"/>
              <a:t> 1944 р. пол­ковник </a:t>
            </a:r>
            <a:r>
              <a:rPr lang="ru-RU" dirty="0" err="1"/>
              <a:t>Штауффенберг</a:t>
            </a:r>
            <a:r>
              <a:rPr lang="ru-RU" dirty="0"/>
              <a:t> </a:t>
            </a:r>
            <a:r>
              <a:rPr lang="ru-RU" dirty="0" err="1"/>
              <a:t>залишив</a:t>
            </a:r>
            <a:r>
              <a:rPr lang="ru-RU" dirty="0"/>
              <a:t> портфель з бомбою </a:t>
            </a:r>
            <a:r>
              <a:rPr lang="ru-RU" dirty="0" err="1"/>
              <a:t>уповільненої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у </a:t>
            </a:r>
            <a:r>
              <a:rPr lang="ru-RU" dirty="0" err="1"/>
              <a:t>при­міщенні</a:t>
            </a:r>
            <a:r>
              <a:rPr lang="ru-RU" dirty="0"/>
              <a:t>, де </a:t>
            </a:r>
            <a:r>
              <a:rPr lang="ru-RU" dirty="0" err="1"/>
              <a:t>перебував</a:t>
            </a:r>
            <a:r>
              <a:rPr lang="ru-RU" dirty="0"/>
              <a:t> </a:t>
            </a:r>
            <a:r>
              <a:rPr lang="ru-RU" dirty="0" err="1"/>
              <a:t>Гітлер</a:t>
            </a:r>
            <a:r>
              <a:rPr lang="ru-RU" dirty="0"/>
              <a:t>. Бомба </a:t>
            </a:r>
            <a:r>
              <a:rPr lang="ru-RU" dirty="0" err="1"/>
              <a:t>вибухнула</a:t>
            </a:r>
            <a:r>
              <a:rPr lang="ru-RU" dirty="0"/>
              <a:t>, </a:t>
            </a:r>
            <a:r>
              <a:rPr lang="ru-RU" dirty="0" err="1"/>
              <a:t>однак</a:t>
            </a:r>
            <a:r>
              <a:rPr lang="ru-RU" dirty="0"/>
              <a:t> </a:t>
            </a:r>
            <a:r>
              <a:rPr lang="ru-RU" dirty="0" err="1"/>
              <a:t>Гітлер</a:t>
            </a:r>
            <a:r>
              <a:rPr lang="ru-RU" dirty="0"/>
              <a:t> </a:t>
            </a:r>
            <a:r>
              <a:rPr lang="ru-RU" dirty="0" err="1"/>
              <a:t>залишився</a:t>
            </a:r>
            <a:r>
              <a:rPr lang="ru-RU" dirty="0"/>
              <a:t> </a:t>
            </a:r>
            <a:r>
              <a:rPr lang="ru-RU" dirty="0" err="1"/>
              <a:t>живий</a:t>
            </a:r>
            <a:r>
              <a:rPr lang="ru-RU" dirty="0"/>
              <a:t>. </a:t>
            </a:r>
            <a:r>
              <a:rPr lang="ru-RU" dirty="0" err="1"/>
              <a:t>Виступ</a:t>
            </a:r>
            <a:r>
              <a:rPr lang="ru-RU" dirty="0"/>
              <a:t> </a:t>
            </a:r>
            <a:r>
              <a:rPr lang="ru-RU" dirty="0" err="1"/>
              <a:t>заколотників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жорстоко</a:t>
            </a:r>
            <a:r>
              <a:rPr lang="ru-RU" dirty="0"/>
              <a:t> придушено.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551723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Рух Опору у </a:t>
            </a:r>
            <a:r>
              <a:rPr lang="ru-RU" dirty="0" err="1"/>
              <a:t>Європі</a:t>
            </a:r>
            <a:r>
              <a:rPr lang="ru-RU" dirty="0"/>
              <a:t> </a:t>
            </a:r>
            <a:r>
              <a:rPr lang="ru-RU" dirty="0" err="1"/>
              <a:t>відіграв</a:t>
            </a:r>
            <a:r>
              <a:rPr lang="ru-RU" dirty="0"/>
              <a:t> </a:t>
            </a:r>
            <a:r>
              <a:rPr lang="ru-RU" dirty="0" err="1"/>
              <a:t>суттєву</a:t>
            </a:r>
            <a:r>
              <a:rPr lang="ru-RU" dirty="0"/>
              <a:t> роль у </a:t>
            </a:r>
            <a:r>
              <a:rPr lang="ru-RU" dirty="0" err="1"/>
              <a:t>розгромі</a:t>
            </a:r>
            <a:r>
              <a:rPr lang="ru-RU" dirty="0"/>
              <a:t> фашизму та нацизму.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052466"/>
            <a:ext cx="3582144" cy="238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2947020" cy="3864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78976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404664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Радянські</a:t>
            </a:r>
            <a:r>
              <a:rPr lang="ru-RU" dirty="0"/>
              <a:t> </a:t>
            </a:r>
            <a:r>
              <a:rPr lang="ru-RU" dirty="0" err="1"/>
              <a:t>партизани</a:t>
            </a:r>
            <a:r>
              <a:rPr lang="ru-RU" dirty="0"/>
              <a:t> — </a:t>
            </a:r>
            <a:r>
              <a:rPr lang="ru-RU" dirty="0" err="1"/>
              <a:t>диверсійно-терористичні</a:t>
            </a:r>
            <a:r>
              <a:rPr lang="ru-RU" dirty="0"/>
              <a:t> загони, </a:t>
            </a:r>
            <a:r>
              <a:rPr lang="ru-RU" dirty="0" err="1"/>
              <a:t>які</a:t>
            </a:r>
            <a:r>
              <a:rPr lang="ru-RU" dirty="0"/>
              <a:t> боролись методами </a:t>
            </a:r>
            <a:r>
              <a:rPr lang="ru-RU" dirty="0" err="1"/>
              <a:t>партизанської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військ</a:t>
            </a:r>
            <a:r>
              <a:rPr lang="ru-RU" dirty="0"/>
              <a:t> </a:t>
            </a:r>
            <a:r>
              <a:rPr lang="ru-RU" dirty="0" err="1" smtClean="0"/>
              <a:t>Німеччини</a:t>
            </a:r>
            <a:r>
              <a:rPr lang="ru-RU" dirty="0" smtClean="0"/>
              <a:t> </a:t>
            </a:r>
            <a:r>
              <a:rPr lang="ru-RU" dirty="0"/>
              <a:t>та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союзників</a:t>
            </a:r>
            <a:r>
              <a:rPr lang="ru-RU" dirty="0"/>
              <a:t> на </a:t>
            </a:r>
            <a:r>
              <a:rPr lang="ru-RU" dirty="0" err="1"/>
              <a:t>окупованих</a:t>
            </a:r>
            <a:r>
              <a:rPr lang="ru-RU" dirty="0"/>
              <a:t> Вермахтом </a:t>
            </a:r>
            <a:r>
              <a:rPr lang="ru-RU" dirty="0" err="1"/>
              <a:t>територіях</a:t>
            </a:r>
            <a:r>
              <a:rPr lang="ru-RU" dirty="0"/>
              <a:t> СРСР у 1941—1944 роках,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місцевого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 та сил </a:t>
            </a:r>
            <a:r>
              <a:rPr lang="ru-RU" dirty="0" err="1"/>
              <a:t>національного</a:t>
            </a:r>
            <a:r>
              <a:rPr lang="ru-RU" dirty="0"/>
              <a:t> </a:t>
            </a:r>
            <a:r>
              <a:rPr lang="ru-RU" dirty="0" err="1"/>
              <a:t>визволення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568" y="2780928"/>
            <a:ext cx="5915353" cy="390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19150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87624" y="116632"/>
            <a:ext cx="64596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/>
              <a:t>Нацистський</a:t>
            </a:r>
            <a:r>
              <a:rPr lang="ru-RU" sz="2800" dirty="0" smtClean="0"/>
              <a:t> </a:t>
            </a:r>
            <a:r>
              <a:rPr lang="ru-RU" sz="2800" dirty="0" err="1" smtClean="0"/>
              <a:t>новий</a:t>
            </a:r>
            <a:r>
              <a:rPr lang="ru-RU" sz="2800" dirty="0" smtClean="0"/>
              <a:t> порядок у </a:t>
            </a:r>
            <a:r>
              <a:rPr lang="ru-RU" sz="2800" dirty="0" err="1" smtClean="0"/>
              <a:t>Європі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292080" y="980728"/>
            <a:ext cx="365415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</a:t>
            </a:r>
            <a:r>
              <a:rPr lang="ru-RU" dirty="0" err="1" smtClean="0"/>
              <a:t>окупова­них</a:t>
            </a:r>
            <a:r>
              <a:rPr lang="ru-RU" dirty="0" smtClean="0"/>
              <a:t> державах </a:t>
            </a:r>
            <a:r>
              <a:rPr lang="ru-RU" dirty="0" err="1" smtClean="0"/>
              <a:t>Європи</a:t>
            </a:r>
            <a:r>
              <a:rPr lang="ru-RU" dirty="0" smtClean="0"/>
              <a:t> </a:t>
            </a:r>
            <a:r>
              <a:rPr lang="ru-RU" dirty="0" err="1" smtClean="0"/>
              <a:t>німецьке</a:t>
            </a:r>
            <a:r>
              <a:rPr lang="ru-RU" dirty="0" smtClean="0"/>
              <a:t> </a:t>
            </a:r>
            <a:r>
              <a:rPr lang="ru-RU" dirty="0" err="1" smtClean="0"/>
              <a:t>командування</a:t>
            </a:r>
            <a:r>
              <a:rPr lang="ru-RU" dirty="0" smtClean="0"/>
              <a:t> </a:t>
            </a:r>
            <a:r>
              <a:rPr lang="ru-RU" dirty="0" err="1" smtClean="0"/>
              <a:t>встановило</a:t>
            </a:r>
            <a:r>
              <a:rPr lang="ru-RU" dirty="0" smtClean="0"/>
              <a:t> так званий «</a:t>
            </a:r>
            <a:r>
              <a:rPr lang="ru-RU" dirty="0" err="1" smtClean="0"/>
              <a:t>новий</a:t>
            </a:r>
            <a:r>
              <a:rPr lang="ru-RU" dirty="0" smtClean="0"/>
              <a:t> порядок»,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передбачав</a:t>
            </a:r>
            <a:r>
              <a:rPr lang="ru-RU" dirty="0" smtClean="0"/>
              <a:t> </a:t>
            </a:r>
            <a:r>
              <a:rPr lang="ru-RU" dirty="0" err="1" smtClean="0"/>
              <a:t>територіальний</a:t>
            </a:r>
            <a:r>
              <a:rPr lang="ru-RU" dirty="0" smtClean="0"/>
              <a:t> </a:t>
            </a:r>
            <a:r>
              <a:rPr lang="ru-RU" dirty="0" err="1" smtClean="0"/>
              <a:t>переділ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, </a:t>
            </a:r>
            <a:r>
              <a:rPr lang="ru-RU" dirty="0" err="1" smtClean="0"/>
              <a:t>ліквідацію</a:t>
            </a:r>
            <a:r>
              <a:rPr lang="ru-RU" dirty="0" smtClean="0"/>
              <a:t> </a:t>
            </a:r>
            <a:r>
              <a:rPr lang="ru-RU" dirty="0" err="1" smtClean="0"/>
              <a:t>незалежних</a:t>
            </a:r>
            <a:r>
              <a:rPr lang="ru-RU" dirty="0" smtClean="0"/>
              <a:t> держав, </a:t>
            </a:r>
            <a:r>
              <a:rPr lang="ru-RU" dirty="0" err="1" smtClean="0"/>
              <a:t>знищення</a:t>
            </a:r>
            <a:r>
              <a:rPr lang="ru-RU" dirty="0" smtClean="0"/>
              <a:t> </a:t>
            </a:r>
            <a:r>
              <a:rPr lang="ru-RU" dirty="0" err="1" smtClean="0"/>
              <a:t>цілих</a:t>
            </a:r>
            <a:r>
              <a:rPr lang="ru-RU" dirty="0" smtClean="0"/>
              <a:t> </a:t>
            </a:r>
            <a:r>
              <a:rPr lang="ru-RU" dirty="0" err="1" smtClean="0"/>
              <a:t>народів</a:t>
            </a:r>
            <a:r>
              <a:rPr lang="ru-RU" dirty="0" smtClean="0"/>
              <a:t> і </a:t>
            </a:r>
            <a:r>
              <a:rPr lang="ru-RU" dirty="0" err="1" smtClean="0"/>
              <a:t>встановлення</a:t>
            </a:r>
            <a:r>
              <a:rPr lang="ru-RU" dirty="0" smtClean="0"/>
              <a:t> </a:t>
            </a:r>
            <a:r>
              <a:rPr lang="ru-RU" dirty="0" err="1" smtClean="0"/>
              <a:t>світового</a:t>
            </a:r>
            <a:r>
              <a:rPr lang="ru-RU" dirty="0" smtClean="0"/>
              <a:t> </a:t>
            </a:r>
            <a:r>
              <a:rPr lang="ru-RU" dirty="0" err="1" smtClean="0"/>
              <a:t>панування</a:t>
            </a:r>
            <a:r>
              <a:rPr lang="ru-RU" dirty="0" smtClean="0"/>
              <a:t>. </a:t>
            </a:r>
            <a:r>
              <a:rPr lang="ru-RU" dirty="0" err="1" smtClean="0"/>
              <a:t>Нацисти</a:t>
            </a:r>
            <a:r>
              <a:rPr lang="ru-RU" dirty="0" smtClean="0"/>
              <a:t> </a:t>
            </a:r>
            <a:r>
              <a:rPr lang="ru-RU" dirty="0" err="1" smtClean="0"/>
              <a:t>перекроїли</a:t>
            </a:r>
            <a:r>
              <a:rPr lang="ru-RU" dirty="0" smtClean="0"/>
              <a:t> карту </a:t>
            </a:r>
            <a:r>
              <a:rPr lang="ru-RU" dirty="0" err="1" smtClean="0"/>
              <a:t>Європи</a:t>
            </a:r>
            <a:r>
              <a:rPr lang="ru-RU" dirty="0" smtClean="0"/>
              <a:t>. </a:t>
            </a:r>
            <a:r>
              <a:rPr lang="ru-RU" dirty="0" err="1" smtClean="0"/>
              <a:t>Головним</a:t>
            </a:r>
            <a:r>
              <a:rPr lang="ru-RU" dirty="0" smtClean="0"/>
              <a:t> </a:t>
            </a:r>
            <a:r>
              <a:rPr lang="ru-RU" dirty="0" err="1" smtClean="0"/>
              <a:t>засобом</a:t>
            </a:r>
            <a:r>
              <a:rPr lang="ru-RU" dirty="0" smtClean="0"/>
              <a:t>, </a:t>
            </a:r>
            <a:r>
              <a:rPr lang="ru-RU" dirty="0" err="1" smtClean="0"/>
              <a:t>яким</a:t>
            </a:r>
            <a:r>
              <a:rPr lang="ru-RU" dirty="0" smtClean="0"/>
              <a:t> </a:t>
            </a:r>
            <a:r>
              <a:rPr lang="ru-RU" dirty="0" err="1" smtClean="0"/>
              <a:t>фашисти</a:t>
            </a:r>
            <a:r>
              <a:rPr lang="ru-RU" dirty="0" smtClean="0"/>
              <a:t> </a:t>
            </a:r>
            <a:r>
              <a:rPr lang="ru-RU" dirty="0" err="1" smtClean="0"/>
              <a:t>користувались</a:t>
            </a:r>
            <a:r>
              <a:rPr lang="ru-RU" dirty="0" smtClean="0"/>
              <a:t> в </a:t>
            </a:r>
            <a:r>
              <a:rPr lang="ru-RU" dirty="0" err="1" smtClean="0"/>
              <a:t>утвер­дженні</a:t>
            </a:r>
            <a:r>
              <a:rPr lang="ru-RU" dirty="0" smtClean="0"/>
              <a:t> </a:t>
            </a:r>
            <a:r>
              <a:rPr lang="ru-RU" dirty="0" err="1" smtClean="0"/>
              <a:t>свого</a:t>
            </a:r>
            <a:r>
              <a:rPr lang="ru-RU" dirty="0" smtClean="0"/>
              <a:t> </a:t>
            </a:r>
            <a:r>
              <a:rPr lang="ru-RU" dirty="0" err="1" smtClean="0"/>
              <a:t>панування</a:t>
            </a:r>
            <a:r>
              <a:rPr lang="ru-RU" dirty="0" smtClean="0"/>
              <a:t>,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нацьковування</a:t>
            </a:r>
            <a:r>
              <a:rPr lang="ru-RU" dirty="0" smtClean="0"/>
              <a:t> одних </a:t>
            </a:r>
            <a:r>
              <a:rPr lang="ru-RU" dirty="0" err="1" smtClean="0"/>
              <a:t>націй</a:t>
            </a:r>
            <a:r>
              <a:rPr lang="ru-RU" dirty="0" smtClean="0"/>
              <a:t> на </a:t>
            </a:r>
            <a:r>
              <a:rPr lang="ru-RU" dirty="0" err="1" smtClean="0"/>
              <a:t>інші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2816"/>
            <a:ext cx="4183580" cy="457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14819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16632"/>
            <a:ext cx="54006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План «Ост» — </a:t>
            </a:r>
            <a:r>
              <a:rPr lang="ru-RU" dirty="0" err="1" smtClean="0"/>
              <a:t>секретний</a:t>
            </a:r>
            <a:r>
              <a:rPr lang="ru-RU" dirty="0" smtClean="0"/>
              <a:t> план уряду </a:t>
            </a:r>
            <a:r>
              <a:rPr lang="ru-RU" dirty="0" err="1" smtClean="0"/>
              <a:t>Третього</a:t>
            </a:r>
            <a:r>
              <a:rPr lang="ru-RU" dirty="0" smtClean="0"/>
              <a:t> Рейху з </a:t>
            </a:r>
            <a:r>
              <a:rPr lang="ru-RU" dirty="0" err="1" smtClean="0"/>
              <a:t>проведення</a:t>
            </a:r>
            <a:r>
              <a:rPr lang="ru-RU" dirty="0" smtClean="0"/>
              <a:t> </a:t>
            </a:r>
            <a:r>
              <a:rPr lang="ru-RU" dirty="0" err="1" smtClean="0"/>
              <a:t>освоєння</a:t>
            </a:r>
            <a:r>
              <a:rPr lang="ru-RU" dirty="0" smtClean="0"/>
              <a:t> земель </a:t>
            </a:r>
            <a:r>
              <a:rPr lang="ru-RU" dirty="0" err="1" smtClean="0"/>
              <a:t>Східної</a:t>
            </a:r>
            <a:r>
              <a:rPr lang="ru-RU" dirty="0" smtClean="0"/>
              <a:t> </a:t>
            </a:r>
            <a:r>
              <a:rPr lang="ru-RU" dirty="0" err="1" smtClean="0"/>
              <a:t>Європи</a:t>
            </a:r>
            <a:r>
              <a:rPr lang="ru-RU" dirty="0" smtClean="0"/>
              <a:t> і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німецької</a:t>
            </a:r>
            <a:r>
              <a:rPr lang="ru-RU" dirty="0" smtClean="0"/>
              <a:t> </a:t>
            </a:r>
            <a:r>
              <a:rPr lang="ru-RU" dirty="0" err="1" smtClean="0"/>
              <a:t>колонізації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перемоги над СРСР.</a:t>
            </a:r>
          </a:p>
          <a:p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936400" y="4244093"/>
            <a:ext cx="610242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План «Ост» </a:t>
            </a:r>
            <a:r>
              <a:rPr lang="ru-RU" sz="1600" dirty="0" err="1" smtClean="0"/>
              <a:t>був</a:t>
            </a:r>
            <a:r>
              <a:rPr lang="ru-RU" sz="1600" dirty="0" smtClean="0"/>
              <a:t> </a:t>
            </a:r>
            <a:r>
              <a:rPr lang="ru-RU" sz="1600" dirty="0" err="1" smtClean="0"/>
              <a:t>розроблений</a:t>
            </a:r>
            <a:r>
              <a:rPr lang="ru-RU" sz="1600" dirty="0" smtClean="0"/>
              <a:t> з метою </a:t>
            </a:r>
            <a:r>
              <a:rPr lang="ru-RU" sz="1600" dirty="0" err="1" smtClean="0"/>
              <a:t>реалізації</a:t>
            </a:r>
            <a:r>
              <a:rPr lang="ru-RU" sz="1600" dirty="0" smtClean="0"/>
              <a:t> </a:t>
            </a:r>
            <a:r>
              <a:rPr lang="ru-RU" sz="1600" dirty="0" err="1" smtClean="0"/>
              <a:t>гітлерівської</a:t>
            </a:r>
            <a:r>
              <a:rPr lang="ru-RU" sz="1600" dirty="0" smtClean="0"/>
              <a:t> </a:t>
            </a:r>
            <a:r>
              <a:rPr lang="ru-RU" sz="1600" dirty="0" err="1" smtClean="0"/>
              <a:t>ідеї</a:t>
            </a:r>
            <a:r>
              <a:rPr lang="ru-RU" sz="1600" dirty="0" smtClean="0"/>
              <a:t> </a:t>
            </a:r>
            <a:r>
              <a:rPr lang="ru-RU" sz="1600" dirty="0" err="1" smtClean="0"/>
              <a:t>життєвого</a:t>
            </a:r>
            <a:r>
              <a:rPr lang="ru-RU" sz="1600" dirty="0" smtClean="0"/>
              <a:t> простору . </a:t>
            </a:r>
            <a:endParaRPr lang="en-US" sz="1600" dirty="0" smtClean="0"/>
          </a:p>
          <a:p>
            <a:r>
              <a:rPr lang="ru-RU" sz="1600" dirty="0" err="1" smtClean="0"/>
              <a:t>Варіант</a:t>
            </a:r>
            <a:r>
              <a:rPr lang="ru-RU" sz="1600" dirty="0" smtClean="0"/>
              <a:t> плану </a:t>
            </a:r>
            <a:r>
              <a:rPr lang="ru-RU" sz="1600" dirty="0" err="1" smtClean="0"/>
              <a:t>був</a:t>
            </a:r>
            <a:r>
              <a:rPr lang="ru-RU" sz="1600" dirty="0" smtClean="0"/>
              <a:t> </a:t>
            </a:r>
            <a:r>
              <a:rPr lang="ru-RU" sz="1600" dirty="0" err="1" smtClean="0"/>
              <a:t>розроблений</a:t>
            </a:r>
            <a:r>
              <a:rPr lang="ru-RU" sz="1600" dirty="0" smtClean="0"/>
              <a:t> в 1941 </a:t>
            </a:r>
            <a:r>
              <a:rPr lang="ru-RU" sz="1600" dirty="0" err="1" smtClean="0"/>
              <a:t>році</a:t>
            </a:r>
            <a:r>
              <a:rPr lang="ru-RU" sz="1600" dirty="0" smtClean="0"/>
              <a:t> </a:t>
            </a:r>
            <a:r>
              <a:rPr lang="ru-RU" sz="1600" dirty="0" err="1" smtClean="0"/>
              <a:t>Головним</a:t>
            </a:r>
            <a:r>
              <a:rPr lang="ru-RU" sz="1600" dirty="0" smtClean="0"/>
              <a:t> </a:t>
            </a:r>
            <a:r>
              <a:rPr lang="ru-RU" sz="1600" dirty="0" err="1" smtClean="0"/>
              <a:t>управлінням</a:t>
            </a:r>
            <a:r>
              <a:rPr lang="ru-RU" sz="1600" dirty="0" smtClean="0"/>
              <a:t> </a:t>
            </a:r>
            <a:r>
              <a:rPr lang="ru-RU" sz="1600" dirty="0" err="1" smtClean="0"/>
              <a:t>імперської</a:t>
            </a:r>
            <a:r>
              <a:rPr lang="ru-RU" sz="1600" dirty="0" smtClean="0"/>
              <a:t> </a:t>
            </a:r>
            <a:r>
              <a:rPr lang="ru-RU" sz="1600" dirty="0" err="1" smtClean="0"/>
              <a:t>безпеки</a:t>
            </a:r>
            <a:r>
              <a:rPr lang="ru-RU" sz="1600" dirty="0" smtClean="0"/>
              <a:t> і представлений 28 </a:t>
            </a:r>
            <a:r>
              <a:rPr lang="ru-RU" sz="1600" dirty="0" err="1" smtClean="0"/>
              <a:t>травня</a:t>
            </a:r>
            <a:r>
              <a:rPr lang="ru-RU" sz="1600" dirty="0" smtClean="0"/>
              <a:t> 1942 року </a:t>
            </a:r>
            <a:r>
              <a:rPr lang="ru-RU" sz="1600" dirty="0" err="1" smtClean="0"/>
              <a:t>співробітником</a:t>
            </a:r>
            <a:r>
              <a:rPr lang="ru-RU" sz="1600" dirty="0" smtClean="0"/>
              <a:t> </a:t>
            </a:r>
            <a:r>
              <a:rPr lang="ru-RU" sz="1600" dirty="0" err="1" smtClean="0"/>
              <a:t>Управління</a:t>
            </a:r>
            <a:r>
              <a:rPr lang="ru-RU" sz="1600" dirty="0" smtClean="0"/>
              <a:t> штабу </a:t>
            </a:r>
            <a:r>
              <a:rPr lang="ru-RU" sz="1600" dirty="0" err="1" smtClean="0"/>
              <a:t>імперського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комісара</a:t>
            </a:r>
            <a:r>
              <a:rPr lang="ru-RU" sz="1600" dirty="0" smtClean="0"/>
              <a:t> з </a:t>
            </a:r>
            <a:r>
              <a:rPr lang="ru-RU" sz="1600" dirty="0" err="1" smtClean="0"/>
              <a:t>питань</a:t>
            </a:r>
            <a:r>
              <a:rPr lang="ru-RU" sz="1600" dirty="0" smtClean="0"/>
              <a:t> </a:t>
            </a:r>
            <a:r>
              <a:rPr lang="ru-RU" sz="1600" dirty="0" err="1" smtClean="0"/>
              <a:t>консолідації</a:t>
            </a:r>
            <a:r>
              <a:rPr lang="ru-RU" sz="1600" dirty="0" smtClean="0"/>
              <a:t> </a:t>
            </a:r>
            <a:r>
              <a:rPr lang="ru-RU" sz="1600" dirty="0" err="1" smtClean="0"/>
              <a:t>німецького</a:t>
            </a:r>
            <a:r>
              <a:rPr lang="ru-RU" sz="1600" dirty="0" smtClean="0"/>
              <a:t> народу, </a:t>
            </a:r>
            <a:r>
              <a:rPr lang="ru-RU" sz="1600" dirty="0" err="1" smtClean="0"/>
              <a:t>оберфюрером</a:t>
            </a:r>
            <a:r>
              <a:rPr lang="ru-RU" sz="1600" dirty="0" smtClean="0"/>
              <a:t> СС </a:t>
            </a:r>
            <a:r>
              <a:rPr lang="ru-RU" sz="1600" dirty="0" err="1" smtClean="0"/>
              <a:t>Меєром-Гетлінґом</a:t>
            </a:r>
            <a:r>
              <a:rPr lang="ru-RU" sz="1600" dirty="0" smtClean="0"/>
              <a:t> </a:t>
            </a:r>
            <a:r>
              <a:rPr lang="ru-RU" sz="1600" dirty="0" err="1" smtClean="0"/>
              <a:t>під</a:t>
            </a:r>
            <a:r>
              <a:rPr lang="ru-RU" sz="1600" dirty="0" smtClean="0"/>
              <a:t> </a:t>
            </a:r>
            <a:r>
              <a:rPr lang="ru-RU" sz="1600" dirty="0" err="1" smtClean="0"/>
              <a:t>найменуванням</a:t>
            </a:r>
            <a:r>
              <a:rPr lang="ru-RU" sz="1600" dirty="0" smtClean="0"/>
              <a:t> «</a:t>
            </a:r>
            <a:r>
              <a:rPr lang="ru-RU" sz="1600" dirty="0" err="1" smtClean="0"/>
              <a:t>Генеральний</a:t>
            </a:r>
            <a:r>
              <a:rPr lang="ru-RU" sz="1600" dirty="0" smtClean="0"/>
              <a:t> план Ост — </a:t>
            </a:r>
            <a:r>
              <a:rPr lang="ru-RU" sz="1600" dirty="0" err="1" smtClean="0"/>
              <a:t>основи</a:t>
            </a:r>
            <a:r>
              <a:rPr lang="ru-RU" sz="1600" dirty="0" smtClean="0"/>
              <a:t> </a:t>
            </a:r>
            <a:r>
              <a:rPr lang="ru-RU" sz="1600" dirty="0" err="1" smtClean="0"/>
              <a:t>правової</a:t>
            </a:r>
            <a:r>
              <a:rPr lang="ru-RU" sz="1600" dirty="0" smtClean="0"/>
              <a:t>, </a:t>
            </a:r>
            <a:r>
              <a:rPr lang="ru-RU" sz="1600" dirty="0" err="1" smtClean="0"/>
              <a:t>економічної</a:t>
            </a:r>
            <a:r>
              <a:rPr lang="ru-RU" sz="1600" dirty="0" smtClean="0"/>
              <a:t> і </a:t>
            </a:r>
            <a:r>
              <a:rPr lang="ru-RU" sz="1600" dirty="0" err="1" smtClean="0"/>
              <a:t>територіальної</a:t>
            </a:r>
            <a:r>
              <a:rPr lang="ru-RU" sz="1600" dirty="0" smtClean="0"/>
              <a:t> </a:t>
            </a:r>
            <a:r>
              <a:rPr lang="ru-RU" sz="1600" dirty="0" err="1" smtClean="0"/>
              <a:t>структури</a:t>
            </a:r>
            <a:r>
              <a:rPr lang="ru-RU" sz="1600" dirty="0" smtClean="0"/>
              <a:t> Сходу».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85" y="2112854"/>
            <a:ext cx="2780515" cy="4411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54921"/>
            <a:ext cx="2887588" cy="3822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60836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2060848"/>
            <a:ext cx="5974713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err="1"/>
              <a:t>З</a:t>
            </a:r>
            <a:r>
              <a:rPr lang="ru-RU" sz="5400" dirty="0" err="1" smtClean="0"/>
              <a:t>лочини</a:t>
            </a:r>
            <a:r>
              <a:rPr lang="ru-RU" sz="5400" dirty="0" smtClean="0"/>
              <a:t> </a:t>
            </a:r>
            <a:r>
              <a:rPr lang="ru-RU" sz="5400" dirty="0" err="1" smtClean="0"/>
              <a:t>нацистів</a:t>
            </a:r>
            <a:r>
              <a:rPr lang="ru-RU" sz="5400" dirty="0" smtClean="0"/>
              <a:t> </a:t>
            </a:r>
          </a:p>
          <a:p>
            <a:r>
              <a:rPr lang="ru-RU" sz="5400" dirty="0" smtClean="0"/>
              <a:t>у </a:t>
            </a:r>
            <a:r>
              <a:rPr lang="ru-RU" sz="5400" dirty="0" err="1"/>
              <a:t>Є</a:t>
            </a:r>
            <a:r>
              <a:rPr lang="ru-RU" sz="5400" dirty="0" err="1" smtClean="0"/>
              <a:t>вропі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0525795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6678488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CC</a:t>
            </a:r>
            <a:r>
              <a:rPr lang="ru-RU" dirty="0" smtClean="0"/>
              <a:t>— </a:t>
            </a:r>
            <a:r>
              <a:rPr lang="ru-RU" sz="2000" dirty="0" err="1" smtClean="0"/>
              <a:t>військово-поліцейська</a:t>
            </a:r>
            <a:r>
              <a:rPr lang="ru-RU" sz="2000" dirty="0" smtClean="0"/>
              <a:t> </a:t>
            </a:r>
            <a:r>
              <a:rPr lang="ru-RU" sz="2000" dirty="0" err="1" smtClean="0"/>
              <a:t>організація</a:t>
            </a:r>
            <a:r>
              <a:rPr lang="ru-RU" sz="2000" dirty="0" smtClean="0"/>
              <a:t> </a:t>
            </a:r>
            <a:r>
              <a:rPr lang="ru-RU" sz="2000" dirty="0" err="1" smtClean="0"/>
              <a:t>Націонал-соціалістичної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німецької</a:t>
            </a:r>
            <a:r>
              <a:rPr lang="ru-RU" sz="2000" dirty="0" smtClean="0"/>
              <a:t> </a:t>
            </a:r>
            <a:r>
              <a:rPr lang="ru-RU" sz="2000" dirty="0" err="1" smtClean="0"/>
              <a:t>робітничої</a:t>
            </a:r>
            <a:r>
              <a:rPr lang="ru-RU" sz="2000" dirty="0" smtClean="0"/>
              <a:t> </a:t>
            </a:r>
            <a:r>
              <a:rPr lang="ru-RU" sz="2000" dirty="0" err="1" smtClean="0"/>
              <a:t>партії</a:t>
            </a:r>
            <a:r>
              <a:rPr lang="ru-RU" sz="2000" dirty="0" smtClean="0"/>
              <a:t>. </a:t>
            </a:r>
            <a:r>
              <a:rPr lang="ru-RU" sz="2000" dirty="0" err="1" smtClean="0"/>
              <a:t>Утворена</a:t>
            </a:r>
            <a:r>
              <a:rPr lang="ru-RU" sz="2000" dirty="0" smtClean="0"/>
              <a:t> 4 </a:t>
            </a:r>
            <a:r>
              <a:rPr lang="ru-RU" sz="2000" dirty="0" err="1" smtClean="0"/>
              <a:t>квітня</a:t>
            </a:r>
            <a:r>
              <a:rPr lang="ru-RU" sz="2000" dirty="0" smtClean="0"/>
              <a:t> 1925 року як </a:t>
            </a:r>
            <a:r>
              <a:rPr lang="ru-RU" sz="2000" dirty="0" err="1" smtClean="0"/>
              <a:t>захисні</a:t>
            </a:r>
            <a:r>
              <a:rPr lang="ru-RU" sz="2000" dirty="0" smtClean="0"/>
              <a:t> загони </a:t>
            </a:r>
            <a:r>
              <a:rPr lang="ru-RU" sz="2000" dirty="0" err="1" smtClean="0"/>
              <a:t>партії</a:t>
            </a:r>
            <a:r>
              <a:rPr lang="ru-RU" sz="2000" dirty="0" smtClean="0"/>
              <a:t>. </a:t>
            </a:r>
            <a:r>
              <a:rPr lang="ru-RU" sz="2000" dirty="0" err="1" smtClean="0"/>
              <a:t>Повна</a:t>
            </a:r>
            <a:r>
              <a:rPr lang="ru-RU" sz="2000" dirty="0" smtClean="0"/>
              <a:t> </a:t>
            </a:r>
            <a:r>
              <a:rPr lang="ru-RU" sz="2000" dirty="0" err="1" smtClean="0"/>
              <a:t>назва</a:t>
            </a:r>
            <a:r>
              <a:rPr lang="ru-RU" sz="2000" dirty="0" smtClean="0"/>
              <a:t> — </a:t>
            </a:r>
            <a:r>
              <a:rPr lang="ru-RU" sz="2000" dirty="0" err="1" smtClean="0"/>
              <a:t>Захисні</a:t>
            </a:r>
            <a:r>
              <a:rPr lang="ru-RU" sz="2000" dirty="0" smtClean="0"/>
              <a:t> загони </a:t>
            </a:r>
            <a:r>
              <a:rPr lang="ru-RU" sz="2000" dirty="0" err="1" smtClean="0"/>
              <a:t>Націонал-соціалістичної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німецької</a:t>
            </a:r>
            <a:r>
              <a:rPr lang="ru-RU" sz="2000" dirty="0" smtClean="0"/>
              <a:t> </a:t>
            </a:r>
            <a:r>
              <a:rPr lang="ru-RU" sz="2000" dirty="0" err="1" smtClean="0"/>
              <a:t>робітничої</a:t>
            </a:r>
            <a:r>
              <a:rPr lang="ru-RU" sz="2000" dirty="0" smtClean="0"/>
              <a:t> </a:t>
            </a:r>
            <a:r>
              <a:rPr lang="ru-RU" sz="2000" dirty="0" err="1" smtClean="0"/>
              <a:t>партії</a:t>
            </a:r>
            <a:r>
              <a:rPr lang="ru-RU" sz="2000" dirty="0" smtClean="0"/>
              <a:t> . </a:t>
            </a:r>
            <a:r>
              <a:rPr lang="ru-RU" sz="2000" dirty="0" err="1" smtClean="0"/>
              <a:t>Протягом</a:t>
            </a:r>
            <a:r>
              <a:rPr lang="ru-RU" sz="2000" dirty="0" smtClean="0"/>
              <a:t> 4 </a:t>
            </a:r>
            <a:r>
              <a:rPr lang="ru-RU" sz="2000" dirty="0" err="1" smtClean="0"/>
              <a:t>липня</a:t>
            </a:r>
            <a:r>
              <a:rPr lang="ru-RU" sz="2000" dirty="0" smtClean="0"/>
              <a:t> 1934 — 8 </a:t>
            </a:r>
            <a:r>
              <a:rPr lang="ru-RU" sz="2000" dirty="0" err="1" smtClean="0"/>
              <a:t>травня</a:t>
            </a:r>
            <a:r>
              <a:rPr lang="ru-RU" sz="2000" dirty="0" smtClean="0"/>
              <a:t> 1945 </a:t>
            </a:r>
            <a:r>
              <a:rPr lang="ru-RU" sz="2000" dirty="0" err="1" smtClean="0"/>
              <a:t>існувала</a:t>
            </a:r>
            <a:r>
              <a:rPr lang="ru-RU" sz="2000" dirty="0" smtClean="0"/>
              <a:t> як </a:t>
            </a:r>
            <a:r>
              <a:rPr lang="ru-RU" sz="2000" dirty="0" err="1" smtClean="0"/>
              <a:t>окрема</a:t>
            </a:r>
            <a:r>
              <a:rPr lang="ru-RU" sz="2000" dirty="0" smtClean="0"/>
              <a:t> </a:t>
            </a:r>
            <a:r>
              <a:rPr lang="ru-RU" sz="2000" dirty="0" err="1" smtClean="0"/>
              <a:t>парамілітарна</a:t>
            </a:r>
            <a:r>
              <a:rPr lang="ru-RU" sz="2000" dirty="0" smtClean="0"/>
              <a:t> </a:t>
            </a:r>
            <a:r>
              <a:rPr lang="ru-RU" sz="2000" dirty="0" err="1" smtClean="0"/>
              <a:t>організація</a:t>
            </a:r>
            <a:r>
              <a:rPr lang="ru-RU" sz="2000" dirty="0" smtClean="0"/>
              <a:t> у </a:t>
            </a:r>
            <a:r>
              <a:rPr lang="ru-RU" sz="2000" dirty="0" err="1" smtClean="0"/>
              <a:t>складі</a:t>
            </a:r>
            <a:r>
              <a:rPr lang="ru-RU" sz="2000" dirty="0" smtClean="0"/>
              <a:t> </a:t>
            </a:r>
            <a:r>
              <a:rPr lang="ru-RU" sz="2000" dirty="0" err="1" smtClean="0"/>
              <a:t>збройних</a:t>
            </a:r>
            <a:r>
              <a:rPr lang="ru-RU" sz="2000" dirty="0" smtClean="0"/>
              <a:t> сил </a:t>
            </a:r>
            <a:r>
              <a:rPr lang="ru-RU" sz="2000" dirty="0" err="1" smtClean="0"/>
              <a:t>Німеччини</a:t>
            </a:r>
            <a:r>
              <a:rPr lang="ru-RU" sz="2000" dirty="0" smtClean="0"/>
              <a:t>. Брала участь в </a:t>
            </a:r>
            <a:r>
              <a:rPr lang="ru-RU" sz="2000" dirty="0" err="1" smtClean="0"/>
              <a:t>організації</a:t>
            </a:r>
            <a:r>
              <a:rPr lang="ru-RU" sz="2000" dirty="0" smtClean="0"/>
              <a:t> </a:t>
            </a:r>
            <a:r>
              <a:rPr lang="ru-RU" sz="2000" dirty="0" err="1" smtClean="0"/>
              <a:t>Голокосту</a:t>
            </a:r>
            <a:r>
              <a:rPr lang="ru-RU" sz="2000" dirty="0" smtClean="0"/>
              <a:t>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140968"/>
            <a:ext cx="5246340" cy="3497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8758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88640"/>
            <a:ext cx="828092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 smtClean="0"/>
              <a:t>Геста́по </a:t>
            </a:r>
            <a:r>
              <a:rPr lang="vi-VN" sz="1600" dirty="0" smtClean="0"/>
              <a:t>(нім. </a:t>
            </a:r>
            <a:r>
              <a:rPr lang="en-US" sz="1600" dirty="0" err="1" smtClean="0"/>
              <a:t>Geheime</a:t>
            </a:r>
            <a:r>
              <a:rPr lang="en-US" sz="1600" dirty="0" smtClean="0"/>
              <a:t> </a:t>
            </a:r>
            <a:r>
              <a:rPr lang="en-US" sz="1600" dirty="0" err="1" smtClean="0"/>
              <a:t>Staatspolizei</a:t>
            </a:r>
            <a:r>
              <a:rPr lang="en-US" sz="1600" dirty="0" smtClean="0"/>
              <a:t>) — </a:t>
            </a:r>
            <a:r>
              <a:rPr lang="vi-VN" sz="1600" dirty="0" smtClean="0"/>
              <a:t>таємна державна поліція Третього Рейху в 1933−1945 роках, призначена для боротьби з інакодумцями, незадоволеними і супротивниками нацистського режиму, входила до складу Міністерства внутрішніх справ Німеччини.</a:t>
            </a:r>
          </a:p>
          <a:p>
            <a:endParaRPr lang="vi-VN" sz="1600" dirty="0" smtClean="0"/>
          </a:p>
          <a:p>
            <a:r>
              <a:rPr lang="vi-VN" sz="1600" dirty="0" smtClean="0"/>
              <a:t>Маючи значні повноваження, гестапо було найважливішим інструментом здійснення каральної політики як у Німеччині, так і на окупованих територіях. Займалося розслідуванням діяльності всіх ворожих сил, при цьому робота гестапо була виведена з під нагляду адміністративних судів, у яких зазвичай оскаржувалися дії державних органів. Гестапо володіло правом превентивного арешту (нім. </a:t>
            </a:r>
            <a:r>
              <a:rPr lang="en-US" sz="1600" dirty="0" err="1" smtClean="0"/>
              <a:t>Schutzhaft</a:t>
            </a:r>
            <a:r>
              <a:rPr lang="en-US" sz="1600" dirty="0" smtClean="0"/>
              <a:t>) — </a:t>
            </a:r>
            <a:r>
              <a:rPr lang="vi-VN" sz="1600" dirty="0" smtClean="0"/>
              <a:t>ув'язнення або заслання до концентраційного табору без судового рішення.</a:t>
            </a:r>
          </a:p>
          <a:p>
            <a:endParaRPr lang="vi-VN" dirty="0" smtClean="0"/>
          </a:p>
          <a:p>
            <a:endParaRPr lang="vi-VN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958" y="3717032"/>
            <a:ext cx="3469754" cy="2713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861048"/>
            <a:ext cx="4063214" cy="2304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70167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16632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/>
              <a:t>Концентраці́йний</a:t>
            </a:r>
            <a:r>
              <a:rPr lang="ru-RU" sz="2000" dirty="0" smtClean="0"/>
              <a:t> </a:t>
            </a:r>
            <a:r>
              <a:rPr lang="ru-RU" sz="2000" dirty="0" err="1" smtClean="0"/>
              <a:t>та́бір</a:t>
            </a:r>
            <a:r>
              <a:rPr lang="ru-RU" sz="2000" dirty="0" smtClean="0"/>
              <a:t> </a:t>
            </a:r>
            <a:r>
              <a:rPr lang="ru-RU" sz="1600" dirty="0" smtClean="0"/>
              <a:t>— </a:t>
            </a:r>
            <a:r>
              <a:rPr lang="ru-RU" sz="1600" dirty="0" err="1" smtClean="0"/>
              <a:t>табір-в'язниця</a:t>
            </a:r>
            <a:r>
              <a:rPr lang="ru-RU" sz="1600" dirty="0" smtClean="0"/>
              <a:t> для </a:t>
            </a:r>
            <a:r>
              <a:rPr lang="ru-RU" sz="1600" dirty="0" err="1" smtClean="0"/>
              <a:t>військовополонених</a:t>
            </a:r>
            <a:r>
              <a:rPr lang="ru-RU" sz="1600" dirty="0" smtClean="0"/>
              <a:t> і </a:t>
            </a:r>
            <a:r>
              <a:rPr lang="ru-RU" sz="1600" dirty="0" err="1" smtClean="0"/>
              <a:t>цивільних</a:t>
            </a:r>
            <a:r>
              <a:rPr lang="ru-RU" sz="1600" dirty="0" smtClean="0"/>
              <a:t> у </a:t>
            </a:r>
            <a:r>
              <a:rPr lang="ru-RU" sz="1600" dirty="0" err="1" smtClean="0"/>
              <a:t>воєнний</a:t>
            </a:r>
            <a:r>
              <a:rPr lang="ru-RU" sz="1600" dirty="0" smtClean="0"/>
              <a:t> час </a:t>
            </a:r>
            <a:r>
              <a:rPr lang="ru-RU" sz="1600" dirty="0" err="1" smtClean="0"/>
              <a:t>або</a:t>
            </a:r>
            <a:r>
              <a:rPr lang="ru-RU" sz="1600" dirty="0" smtClean="0"/>
              <a:t> у </a:t>
            </a:r>
            <a:r>
              <a:rPr lang="ru-RU" sz="1600" dirty="0" err="1" smtClean="0"/>
              <a:t>країнах</a:t>
            </a:r>
            <a:r>
              <a:rPr lang="ru-RU" sz="1600" dirty="0" smtClean="0"/>
              <a:t> з </a:t>
            </a:r>
            <a:r>
              <a:rPr lang="ru-RU" sz="1600" dirty="0" err="1" smtClean="0"/>
              <a:t>тоталітарним</a:t>
            </a:r>
            <a:r>
              <a:rPr lang="ru-RU" sz="1600" dirty="0" smtClean="0"/>
              <a:t> режимом.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5800" y="908720"/>
            <a:ext cx="8776040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 smtClean="0"/>
              <a:t>Вже</a:t>
            </a:r>
            <a:r>
              <a:rPr lang="ru-RU" sz="1600" dirty="0" smtClean="0"/>
              <a:t> по </a:t>
            </a:r>
            <a:r>
              <a:rPr lang="ru-RU" sz="1600" dirty="0" err="1" smtClean="0"/>
              <a:t>дорозі</a:t>
            </a:r>
            <a:r>
              <a:rPr lang="ru-RU" sz="1600" dirty="0" smtClean="0"/>
              <a:t> до табору </a:t>
            </a:r>
            <a:r>
              <a:rPr lang="ru-RU" sz="1600" dirty="0" err="1" smtClean="0"/>
              <a:t>майбутній</a:t>
            </a:r>
            <a:r>
              <a:rPr lang="ru-RU" sz="1600" dirty="0" smtClean="0"/>
              <a:t> </a:t>
            </a:r>
            <a:r>
              <a:rPr lang="ru-RU" sz="1600" dirty="0" err="1" smtClean="0"/>
              <a:t>укладений</a:t>
            </a:r>
            <a:r>
              <a:rPr lang="ru-RU" sz="1600" dirty="0" smtClean="0"/>
              <a:t> </a:t>
            </a:r>
            <a:r>
              <a:rPr lang="ru-RU" sz="1600" dirty="0" err="1" smtClean="0"/>
              <a:t>отримував</a:t>
            </a:r>
            <a:r>
              <a:rPr lang="ru-RU" sz="1600" dirty="0" smtClean="0"/>
              <a:t> </a:t>
            </a:r>
            <a:r>
              <a:rPr lang="ru-RU" sz="1600" dirty="0" err="1" smtClean="0"/>
              <a:t>уявлення</a:t>
            </a:r>
            <a:r>
              <a:rPr lang="ru-RU" sz="1600" dirty="0" smtClean="0"/>
              <a:t> про те, </a:t>
            </a:r>
            <a:r>
              <a:rPr lang="ru-RU" sz="1600" dirty="0" err="1" smtClean="0"/>
              <a:t>які</a:t>
            </a:r>
            <a:r>
              <a:rPr lang="ru-RU" sz="1600" dirty="0" smtClean="0"/>
              <a:t> </a:t>
            </a:r>
            <a:r>
              <a:rPr lang="ru-RU" sz="1600" dirty="0" err="1" smtClean="0"/>
              <a:t>фізичні</a:t>
            </a:r>
            <a:r>
              <a:rPr lang="ru-RU" sz="1600" dirty="0" smtClean="0"/>
              <a:t> й </a:t>
            </a:r>
            <a:r>
              <a:rPr lang="ru-RU" sz="1600" dirty="0" err="1" smtClean="0"/>
              <a:t>душевні</a:t>
            </a:r>
            <a:r>
              <a:rPr lang="ru-RU" sz="1600" dirty="0" smtClean="0"/>
              <a:t> муки </a:t>
            </a:r>
            <a:r>
              <a:rPr lang="ru-RU" sz="1600" dirty="0" err="1" smtClean="0"/>
              <a:t>чекають</a:t>
            </a:r>
            <a:r>
              <a:rPr lang="ru-RU" sz="1600" dirty="0" smtClean="0"/>
              <a:t> </a:t>
            </a:r>
            <a:r>
              <a:rPr lang="ru-RU" sz="1600" dirty="0" err="1" smtClean="0"/>
              <a:t>його</a:t>
            </a:r>
            <a:r>
              <a:rPr lang="ru-RU" sz="1600" dirty="0" smtClean="0"/>
              <a:t> там. </a:t>
            </a:r>
            <a:r>
              <a:rPr lang="ru-RU" sz="1600" dirty="0" err="1" smtClean="0"/>
              <a:t>Товарні</a:t>
            </a:r>
            <a:r>
              <a:rPr lang="ru-RU" sz="1600" dirty="0" smtClean="0"/>
              <a:t> </a:t>
            </a:r>
            <a:r>
              <a:rPr lang="ru-RU" sz="1600" dirty="0" err="1" smtClean="0"/>
              <a:t>вагони</a:t>
            </a:r>
            <a:r>
              <a:rPr lang="ru-RU" sz="1600" dirty="0" smtClean="0"/>
              <a:t>, в </a:t>
            </a:r>
            <a:r>
              <a:rPr lang="ru-RU" sz="1600" dirty="0" err="1" smtClean="0"/>
              <a:t>яких</a:t>
            </a:r>
            <a:r>
              <a:rPr lang="ru-RU" sz="1600" dirty="0" smtClean="0"/>
              <a:t> люди </a:t>
            </a:r>
            <a:r>
              <a:rPr lang="ru-RU" sz="1600" dirty="0" err="1" smtClean="0"/>
              <a:t>їхали</a:t>
            </a:r>
            <a:r>
              <a:rPr lang="ru-RU" sz="1600" dirty="0" smtClean="0"/>
              <a:t> у </a:t>
            </a:r>
            <a:r>
              <a:rPr lang="ru-RU" sz="1600" dirty="0" err="1" smtClean="0"/>
              <a:t>напрямку</a:t>
            </a:r>
            <a:r>
              <a:rPr lang="ru-RU" sz="1600" dirty="0" smtClean="0"/>
              <a:t> до </a:t>
            </a:r>
            <a:r>
              <a:rPr lang="ru-RU" sz="1600" dirty="0" err="1" smtClean="0"/>
              <a:t>таємничого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місця</a:t>
            </a:r>
            <a:r>
              <a:rPr lang="ru-RU" sz="1600" dirty="0" smtClean="0"/>
              <a:t> </a:t>
            </a:r>
            <a:r>
              <a:rPr lang="ru-RU" sz="1600" dirty="0" err="1" smtClean="0"/>
              <a:t>призначення</a:t>
            </a:r>
            <a:r>
              <a:rPr lang="ru-RU" sz="1600" dirty="0" smtClean="0"/>
              <a:t>, </a:t>
            </a:r>
            <a:r>
              <a:rPr lang="ru-RU" sz="1600" dirty="0" err="1" smtClean="0"/>
              <a:t>навмисно</a:t>
            </a:r>
            <a:r>
              <a:rPr lang="ru-RU" sz="1600" dirty="0" smtClean="0"/>
              <a:t> </a:t>
            </a:r>
            <a:r>
              <a:rPr lang="ru-RU" sz="1600" dirty="0" err="1" smtClean="0"/>
              <a:t>робилися</a:t>
            </a:r>
            <a:r>
              <a:rPr lang="ru-RU" sz="1600" dirty="0" smtClean="0"/>
              <a:t> схожими на </a:t>
            </a:r>
            <a:r>
              <a:rPr lang="ru-RU" sz="1600" dirty="0" err="1" smtClean="0"/>
              <a:t>концтабір</a:t>
            </a:r>
            <a:r>
              <a:rPr lang="ru-RU" sz="1600" dirty="0" smtClean="0"/>
              <a:t> у </a:t>
            </a:r>
            <a:r>
              <a:rPr lang="ru-RU" sz="1600" dirty="0" err="1" smtClean="0"/>
              <a:t>зменшеному</a:t>
            </a:r>
            <a:r>
              <a:rPr lang="ru-RU" sz="1600" dirty="0" smtClean="0"/>
              <a:t> </a:t>
            </a:r>
            <a:r>
              <a:rPr lang="ru-RU" sz="1600" dirty="0" err="1" smtClean="0"/>
              <a:t>масштабі</a:t>
            </a:r>
            <a:r>
              <a:rPr lang="ru-RU" sz="1600" dirty="0" smtClean="0"/>
              <a:t>. </a:t>
            </a:r>
          </a:p>
          <a:p>
            <a:endParaRPr lang="ru-RU" sz="1600" dirty="0" smtClean="0"/>
          </a:p>
          <a:p>
            <a:r>
              <a:rPr lang="ru-RU" sz="1600" dirty="0" err="1" smtClean="0"/>
              <a:t>Санітарні</a:t>
            </a:r>
            <a:r>
              <a:rPr lang="ru-RU" sz="1600" dirty="0" smtClean="0"/>
              <a:t> </a:t>
            </a:r>
            <a:r>
              <a:rPr lang="ru-RU" sz="1600" dirty="0" err="1" smtClean="0"/>
              <a:t>умови</a:t>
            </a:r>
            <a:r>
              <a:rPr lang="ru-RU" sz="1600" dirty="0" smtClean="0"/>
              <a:t> в вагонах </a:t>
            </a:r>
            <a:r>
              <a:rPr lang="ru-RU" sz="1600" dirty="0" err="1" smtClean="0"/>
              <a:t>повністю</a:t>
            </a:r>
            <a:r>
              <a:rPr lang="ru-RU" sz="1600" dirty="0" smtClean="0"/>
              <a:t> </a:t>
            </a:r>
            <a:r>
              <a:rPr lang="ru-RU" sz="1600" dirty="0" err="1" smtClean="0"/>
              <a:t>були</a:t>
            </a:r>
            <a:r>
              <a:rPr lang="ru-RU" sz="1600" dirty="0" smtClean="0"/>
              <a:t> </a:t>
            </a:r>
            <a:r>
              <a:rPr lang="ru-RU" sz="1600" dirty="0" err="1" smtClean="0"/>
              <a:t>відсутні</a:t>
            </a:r>
            <a:r>
              <a:rPr lang="ru-RU" sz="1600" dirty="0" smtClean="0"/>
              <a:t>, у них не </a:t>
            </a:r>
            <a:r>
              <a:rPr lang="ru-RU" sz="1600" dirty="0" err="1" smtClean="0"/>
              <a:t>було</a:t>
            </a:r>
            <a:r>
              <a:rPr lang="ru-RU" sz="1600" dirty="0" smtClean="0"/>
              <a:t> </a:t>
            </a:r>
            <a:r>
              <a:rPr lang="ru-RU" sz="1600" dirty="0" err="1" smtClean="0"/>
              <a:t>ні</a:t>
            </a:r>
            <a:r>
              <a:rPr lang="ru-RU" sz="1600" dirty="0" smtClean="0"/>
              <a:t> </a:t>
            </a:r>
            <a:r>
              <a:rPr lang="ru-RU" sz="1600" dirty="0" err="1" smtClean="0"/>
              <a:t>відхожого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місця</a:t>
            </a:r>
            <a:r>
              <a:rPr lang="ru-RU" sz="1600" dirty="0" smtClean="0"/>
              <a:t>, </a:t>
            </a:r>
            <a:r>
              <a:rPr lang="ru-RU" sz="1600" dirty="0" err="1" smtClean="0"/>
              <a:t>ні</a:t>
            </a:r>
            <a:r>
              <a:rPr lang="ru-RU" sz="1600" dirty="0" smtClean="0"/>
              <a:t> </a:t>
            </a:r>
            <a:r>
              <a:rPr lang="ru-RU" sz="1600" dirty="0" err="1" smtClean="0"/>
              <a:t>проточної</a:t>
            </a:r>
            <a:r>
              <a:rPr lang="ru-RU" sz="1600" dirty="0" smtClean="0"/>
              <a:t> води. </a:t>
            </a:r>
            <a:r>
              <a:rPr lang="ru-RU" sz="1600" dirty="0" err="1" smtClean="0"/>
              <a:t>Посеред</a:t>
            </a:r>
            <a:r>
              <a:rPr lang="ru-RU" sz="1600" dirty="0" smtClean="0"/>
              <a:t> кожного вагона стояв великий бак, і люди </a:t>
            </a:r>
            <a:r>
              <a:rPr lang="ru-RU" sz="1600" dirty="0" err="1" smtClean="0"/>
              <a:t>змушені</a:t>
            </a:r>
            <a:r>
              <a:rPr lang="ru-RU" sz="1600" dirty="0" smtClean="0"/>
              <a:t> </a:t>
            </a:r>
            <a:r>
              <a:rPr lang="ru-RU" sz="1600" dirty="0" err="1" smtClean="0"/>
              <a:t>були</a:t>
            </a:r>
            <a:r>
              <a:rPr lang="ru-RU" sz="1600" dirty="0" smtClean="0"/>
              <a:t> </a:t>
            </a:r>
            <a:r>
              <a:rPr lang="ru-RU" sz="1600" dirty="0" err="1" smtClean="0"/>
              <a:t>відправляти</a:t>
            </a:r>
            <a:r>
              <a:rPr lang="ru-RU" sz="1600" dirty="0" smtClean="0"/>
              <a:t> </a:t>
            </a:r>
            <a:r>
              <a:rPr lang="ru-RU" sz="1600" dirty="0" err="1" smtClean="0"/>
              <a:t>свої</a:t>
            </a:r>
            <a:r>
              <a:rPr lang="ru-RU" sz="1600" dirty="0" smtClean="0"/>
              <a:t> </a:t>
            </a:r>
            <a:r>
              <a:rPr lang="ru-RU" sz="1600" dirty="0" err="1" smtClean="0"/>
              <a:t>природні</a:t>
            </a:r>
            <a:r>
              <a:rPr lang="ru-RU" sz="1600" dirty="0" smtClean="0"/>
              <a:t> потреби на очах у </a:t>
            </a:r>
            <a:r>
              <a:rPr lang="ru-RU" sz="1600" dirty="0" err="1" smtClean="0"/>
              <a:t>всіх</a:t>
            </a:r>
            <a:r>
              <a:rPr lang="ru-RU" sz="1600" dirty="0" smtClean="0"/>
              <a:t>, </a:t>
            </a:r>
            <a:r>
              <a:rPr lang="ru-RU" sz="1600" dirty="0" err="1" smtClean="0"/>
              <a:t>публічно</a:t>
            </a:r>
            <a:r>
              <a:rPr lang="ru-RU" sz="1600" dirty="0" smtClean="0"/>
              <a:t>, - </a:t>
            </a:r>
            <a:r>
              <a:rPr lang="ru-RU" sz="1600" dirty="0" err="1" smtClean="0"/>
              <a:t>чоловіки</a:t>
            </a:r>
            <a:r>
              <a:rPr lang="ru-RU" sz="1600" dirty="0" smtClean="0"/>
              <a:t> і </a:t>
            </a:r>
            <a:r>
              <a:rPr lang="ru-RU" sz="1600" dirty="0" err="1" smtClean="0"/>
              <a:t>жінки</a:t>
            </a:r>
            <a:r>
              <a:rPr lang="ru-RU" sz="1600" dirty="0" smtClean="0"/>
              <a:t>, </a:t>
            </a:r>
            <a:r>
              <a:rPr lang="ru-RU" sz="1600" dirty="0" err="1" smtClean="0"/>
              <a:t>старі</a:t>
            </a:r>
            <a:r>
              <a:rPr lang="ru-RU" sz="1600" dirty="0" smtClean="0"/>
              <a:t> і </a:t>
            </a:r>
            <a:r>
              <a:rPr lang="ru-RU" sz="1600" dirty="0" err="1" smtClean="0"/>
              <a:t>молоді</a:t>
            </a:r>
            <a:r>
              <a:rPr lang="ru-RU" sz="1600" dirty="0" smtClean="0"/>
              <a:t> (бак, </a:t>
            </a:r>
            <a:r>
              <a:rPr lang="ru-RU" sz="1600" dirty="0" err="1" smtClean="0"/>
              <a:t>що</a:t>
            </a:r>
            <a:r>
              <a:rPr lang="ru-RU" sz="1600" dirty="0" smtClean="0"/>
              <a:t> стояв </a:t>
            </a:r>
            <a:r>
              <a:rPr lang="ru-RU" sz="1600" dirty="0" err="1" smtClean="0"/>
              <a:t>посеред</a:t>
            </a:r>
            <a:r>
              <a:rPr lang="ru-RU" sz="1600" dirty="0" smtClean="0"/>
              <a:t> вагона і </a:t>
            </a:r>
            <a:r>
              <a:rPr lang="ru-RU" sz="1600" dirty="0" err="1" smtClean="0"/>
              <a:t>службовець</a:t>
            </a:r>
            <a:r>
              <a:rPr lang="ru-RU" sz="1600" dirty="0" smtClean="0"/>
              <a:t> для нечистот, </a:t>
            </a:r>
            <a:r>
              <a:rPr lang="ru-RU" sz="1600" dirty="0" err="1" smtClean="0"/>
              <a:t>був</a:t>
            </a:r>
            <a:r>
              <a:rPr lang="ru-RU" sz="1600" dirty="0" smtClean="0"/>
              <a:t> </a:t>
            </a:r>
            <a:r>
              <a:rPr lang="ru-RU" sz="1600" dirty="0" err="1" smtClean="0"/>
              <a:t>переповнений</a:t>
            </a:r>
            <a:r>
              <a:rPr lang="ru-RU" sz="1600" dirty="0" smtClean="0"/>
              <a:t>, і при кожному </a:t>
            </a:r>
            <a:r>
              <a:rPr lang="ru-RU" sz="1600" dirty="0" err="1" smtClean="0"/>
              <a:t>поштовху</a:t>
            </a:r>
            <a:r>
              <a:rPr lang="ru-RU" sz="1600" dirty="0" smtClean="0"/>
              <a:t> вагону </a:t>
            </a:r>
            <a:r>
              <a:rPr lang="ru-RU" sz="1600" dirty="0" err="1" smtClean="0"/>
              <a:t>вміст</a:t>
            </a:r>
            <a:r>
              <a:rPr lang="ru-RU" sz="1600" dirty="0" smtClean="0"/>
              <a:t> </a:t>
            </a:r>
            <a:r>
              <a:rPr lang="ru-RU" sz="1600" dirty="0" err="1" smtClean="0"/>
              <a:t>його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вихлюпувалося</a:t>
            </a:r>
            <a:r>
              <a:rPr lang="ru-RU" sz="1600" dirty="0" smtClean="0"/>
              <a:t> на </a:t>
            </a:r>
            <a:r>
              <a:rPr lang="ru-RU" sz="1600" dirty="0" err="1" smtClean="0"/>
              <a:t>плечі</a:t>
            </a:r>
            <a:r>
              <a:rPr lang="ru-RU" sz="1600" dirty="0" smtClean="0"/>
              <a:t> і на </a:t>
            </a:r>
            <a:r>
              <a:rPr lang="ru-RU" sz="1600" dirty="0" err="1" smtClean="0"/>
              <a:t>голови</a:t>
            </a:r>
            <a:r>
              <a:rPr lang="ru-RU" sz="1600" dirty="0" smtClean="0"/>
              <a:t>). </a:t>
            </a:r>
          </a:p>
          <a:p>
            <a:endParaRPr lang="ru-RU" sz="1600" dirty="0" smtClean="0"/>
          </a:p>
          <a:p>
            <a:r>
              <a:rPr lang="ru-RU" sz="1600" dirty="0" smtClean="0"/>
              <a:t>У </a:t>
            </a:r>
            <a:r>
              <a:rPr lang="ru-RU" sz="1600" dirty="0" err="1" smtClean="0"/>
              <a:t>таборі</a:t>
            </a:r>
            <a:r>
              <a:rPr lang="ru-RU" sz="1600" dirty="0" smtClean="0"/>
              <a:t> широко </a:t>
            </a:r>
            <a:r>
              <a:rPr lang="ru-RU" sz="1600" dirty="0" err="1" smtClean="0"/>
              <a:t>практикувалися</a:t>
            </a:r>
            <a:r>
              <a:rPr lang="ru-RU" sz="1600" dirty="0" smtClean="0"/>
              <a:t> </a:t>
            </a:r>
            <a:r>
              <a:rPr lang="ru-RU" sz="1600" dirty="0" err="1" smtClean="0"/>
              <a:t>медичні</a:t>
            </a:r>
            <a:r>
              <a:rPr lang="ru-RU" sz="1600" dirty="0" smtClean="0"/>
              <a:t> </a:t>
            </a:r>
            <a:r>
              <a:rPr lang="ru-RU" sz="1600" dirty="0" err="1" smtClean="0"/>
              <a:t>експерименти</a:t>
            </a:r>
            <a:r>
              <a:rPr lang="ru-RU" sz="1600" dirty="0" smtClean="0"/>
              <a:t> і </a:t>
            </a:r>
            <a:r>
              <a:rPr lang="ru-RU" sz="1600" dirty="0" err="1" smtClean="0"/>
              <a:t>досліди</a:t>
            </a:r>
            <a:r>
              <a:rPr lang="ru-RU" sz="1600" dirty="0" smtClean="0"/>
              <a:t>. </a:t>
            </a:r>
            <a:r>
              <a:rPr lang="ru-RU" sz="1600" dirty="0" err="1" smtClean="0"/>
              <a:t>Вивчалися</a:t>
            </a:r>
            <a:r>
              <a:rPr lang="ru-RU" sz="1600" dirty="0" smtClean="0"/>
              <a:t> </a:t>
            </a:r>
            <a:r>
              <a:rPr lang="ru-RU" sz="1600" dirty="0" err="1" smtClean="0"/>
              <a:t>дії</a:t>
            </a:r>
            <a:r>
              <a:rPr lang="ru-RU" sz="1600" dirty="0" smtClean="0"/>
              <a:t> </a:t>
            </a:r>
            <a:r>
              <a:rPr lang="ru-RU" sz="1600" dirty="0" err="1" smtClean="0"/>
              <a:t>хімічних</a:t>
            </a:r>
            <a:r>
              <a:rPr lang="ru-RU" sz="1600" dirty="0" smtClean="0"/>
              <a:t> </a:t>
            </a:r>
            <a:r>
              <a:rPr lang="ru-RU" sz="1600" dirty="0" err="1" smtClean="0"/>
              <a:t>речовин</a:t>
            </a:r>
            <a:r>
              <a:rPr lang="ru-RU" sz="1600" dirty="0" smtClean="0"/>
              <a:t> на </a:t>
            </a:r>
            <a:r>
              <a:rPr lang="ru-RU" sz="1600" dirty="0" err="1" smtClean="0"/>
              <a:t>людський</a:t>
            </a:r>
            <a:r>
              <a:rPr lang="ru-RU" sz="1600" dirty="0" smtClean="0"/>
              <a:t> </a:t>
            </a:r>
            <a:r>
              <a:rPr lang="ru-RU" sz="1600" dirty="0" err="1" smtClean="0"/>
              <a:t>організм</a:t>
            </a:r>
            <a:r>
              <a:rPr lang="ru-RU" sz="1600" dirty="0" smtClean="0"/>
              <a:t>. </a:t>
            </a:r>
            <a:r>
              <a:rPr lang="ru-RU" sz="1600" dirty="0" err="1" smtClean="0"/>
              <a:t>Випробовувалися</a:t>
            </a:r>
            <a:r>
              <a:rPr lang="ru-RU" sz="1600" dirty="0" smtClean="0"/>
              <a:t> </a:t>
            </a:r>
            <a:r>
              <a:rPr lang="ru-RU" sz="1600" dirty="0" err="1" smtClean="0"/>
              <a:t>новітні</a:t>
            </a:r>
            <a:r>
              <a:rPr lang="ru-RU" sz="1600" dirty="0" smtClean="0"/>
              <a:t> </a:t>
            </a:r>
            <a:r>
              <a:rPr lang="ru-RU" sz="1600" dirty="0" err="1" smtClean="0"/>
              <a:t>фармацевтичні</a:t>
            </a:r>
            <a:r>
              <a:rPr lang="ru-RU" sz="1600" dirty="0" smtClean="0"/>
              <a:t> </a:t>
            </a:r>
            <a:r>
              <a:rPr lang="ru-RU" sz="1600" dirty="0" err="1" smtClean="0"/>
              <a:t>препарати</a:t>
            </a:r>
            <a:r>
              <a:rPr lang="ru-RU" sz="1600" dirty="0" smtClean="0"/>
              <a:t>. </a:t>
            </a:r>
            <a:r>
              <a:rPr lang="ru-RU" sz="1600" dirty="0" err="1" smtClean="0"/>
              <a:t>В'язнів</a:t>
            </a:r>
            <a:r>
              <a:rPr lang="ru-RU" sz="1600" dirty="0" smtClean="0"/>
              <a:t> штучно заражали </a:t>
            </a:r>
            <a:r>
              <a:rPr lang="ru-RU" sz="1600" dirty="0" err="1" smtClean="0"/>
              <a:t>малярією</a:t>
            </a:r>
            <a:r>
              <a:rPr lang="ru-RU" sz="1600" dirty="0" smtClean="0"/>
              <a:t>, гепатитом та </a:t>
            </a:r>
            <a:r>
              <a:rPr lang="ru-RU" sz="1600" dirty="0" err="1" smtClean="0"/>
              <a:t>іншими</a:t>
            </a:r>
            <a:r>
              <a:rPr lang="ru-RU" sz="1600" dirty="0" smtClean="0"/>
              <a:t> </a:t>
            </a:r>
            <a:r>
              <a:rPr lang="ru-RU" sz="1600" dirty="0" err="1" smtClean="0"/>
              <a:t>небезпечними</a:t>
            </a:r>
            <a:r>
              <a:rPr lang="ru-RU" sz="1600" dirty="0" smtClean="0"/>
              <a:t> </a:t>
            </a:r>
            <a:r>
              <a:rPr lang="ru-RU" sz="1600" dirty="0" err="1" smtClean="0"/>
              <a:t>захворюваннями</a:t>
            </a:r>
            <a:r>
              <a:rPr lang="ru-RU" sz="1600" dirty="0" smtClean="0"/>
              <a:t> як </a:t>
            </a:r>
            <a:r>
              <a:rPr lang="ru-RU" sz="1600" dirty="0" err="1" smtClean="0"/>
              <a:t>експеримент</a:t>
            </a:r>
            <a:r>
              <a:rPr lang="ru-RU" sz="1600" dirty="0" smtClean="0"/>
              <a:t>. </a:t>
            </a:r>
            <a:r>
              <a:rPr lang="ru-RU" sz="1600" dirty="0" err="1" smtClean="0"/>
              <a:t>Нацистські</a:t>
            </a:r>
            <a:r>
              <a:rPr lang="ru-RU" sz="1600" dirty="0" smtClean="0"/>
              <a:t> </a:t>
            </a:r>
            <a:r>
              <a:rPr lang="ru-RU" sz="1600" dirty="0" err="1" smtClean="0"/>
              <a:t>лікарі</a:t>
            </a:r>
            <a:r>
              <a:rPr lang="ru-RU" sz="1600" dirty="0" smtClean="0"/>
              <a:t> </a:t>
            </a:r>
            <a:r>
              <a:rPr lang="ru-RU" sz="1600" dirty="0" err="1" smtClean="0"/>
              <a:t>тренувалися</a:t>
            </a:r>
            <a:r>
              <a:rPr lang="ru-RU" sz="1600" dirty="0" smtClean="0"/>
              <a:t> у </a:t>
            </a:r>
            <a:r>
              <a:rPr lang="ru-RU" sz="1600" dirty="0" err="1" smtClean="0"/>
              <a:t>проведенні</a:t>
            </a:r>
            <a:r>
              <a:rPr lang="ru-RU" sz="1600" dirty="0" smtClean="0"/>
              <a:t> </a:t>
            </a:r>
            <a:r>
              <a:rPr lang="ru-RU" sz="1600" dirty="0" err="1" smtClean="0"/>
              <a:t>хірургічних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операціях</a:t>
            </a:r>
            <a:r>
              <a:rPr lang="ru-RU" sz="1600" dirty="0" smtClean="0"/>
              <a:t> на </a:t>
            </a:r>
            <a:r>
              <a:rPr lang="ru-RU" sz="1600" dirty="0" err="1" smtClean="0"/>
              <a:t>здорових</a:t>
            </a:r>
            <a:r>
              <a:rPr lang="ru-RU" sz="1600" dirty="0" smtClean="0"/>
              <a:t> людях. 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964" y="4941168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828" y="4941168"/>
            <a:ext cx="26670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23353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88640"/>
            <a:ext cx="8496944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 smtClean="0"/>
              <a:t>Умови</a:t>
            </a:r>
            <a:r>
              <a:rPr lang="ru-RU" sz="1400" dirty="0" smtClean="0"/>
              <a:t> </a:t>
            </a:r>
            <a:r>
              <a:rPr lang="ru-RU" sz="1400" dirty="0" err="1" smtClean="0"/>
              <a:t>утримання</a:t>
            </a:r>
            <a:r>
              <a:rPr lang="ru-RU" sz="1400" dirty="0" smtClean="0"/>
              <a:t> в </a:t>
            </a:r>
            <a:r>
              <a:rPr lang="ru-RU" sz="1400" dirty="0" err="1" smtClean="0"/>
              <a:t>концтаборах</a:t>
            </a:r>
            <a:r>
              <a:rPr lang="ru-RU" sz="1400" dirty="0" smtClean="0"/>
              <a:t> </a:t>
            </a:r>
            <a:r>
              <a:rPr lang="ru-RU" sz="1400" dirty="0" err="1" smtClean="0"/>
              <a:t>хоча</a:t>
            </a:r>
            <a:r>
              <a:rPr lang="ru-RU" sz="1400" dirty="0" smtClean="0"/>
              <a:t> і </a:t>
            </a:r>
            <a:r>
              <a:rPr lang="ru-RU" sz="1400" dirty="0" err="1" smtClean="0"/>
              <a:t>мали</a:t>
            </a:r>
            <a:r>
              <a:rPr lang="ru-RU" sz="1400" dirty="0" smtClean="0"/>
              <a:t> </a:t>
            </a:r>
            <a:r>
              <a:rPr lang="ru-RU" sz="1400" dirty="0" err="1" smtClean="0"/>
              <a:t>свої</a:t>
            </a:r>
            <a:r>
              <a:rPr lang="ru-RU" sz="1400" dirty="0" smtClean="0"/>
              <a:t> </a:t>
            </a:r>
            <a:r>
              <a:rPr lang="ru-RU" sz="1400" dirty="0" err="1" smtClean="0"/>
              <a:t>особливості</a:t>
            </a:r>
            <a:r>
              <a:rPr lang="ru-RU" sz="1400" dirty="0" smtClean="0"/>
              <a:t>, у </a:t>
            </a:r>
            <a:r>
              <a:rPr lang="ru-RU" sz="1400" dirty="0" err="1" smtClean="0"/>
              <a:t>цілому</a:t>
            </a:r>
            <a:r>
              <a:rPr lang="ru-RU" sz="1400" dirty="0" smtClean="0"/>
              <a:t> </a:t>
            </a:r>
            <a:r>
              <a:rPr lang="ru-RU" sz="1400" dirty="0" err="1" smtClean="0"/>
              <a:t>відрізнялися</a:t>
            </a:r>
            <a:r>
              <a:rPr lang="ru-RU" sz="1400" dirty="0" smtClean="0"/>
              <a:t> </a:t>
            </a:r>
            <a:r>
              <a:rPr lang="ru-RU" sz="1400" dirty="0" err="1" smtClean="0"/>
              <a:t>жорстокістю</a:t>
            </a:r>
            <a:r>
              <a:rPr lang="ru-RU" sz="1400" dirty="0" smtClean="0"/>
              <a:t> і </a:t>
            </a:r>
            <a:r>
              <a:rPr lang="ru-RU" sz="1400" dirty="0" err="1" smtClean="0"/>
              <a:t>нелюдськістю</a:t>
            </a:r>
            <a:r>
              <a:rPr lang="ru-RU" sz="1400" dirty="0" smtClean="0"/>
              <a:t> </a:t>
            </a:r>
            <a:r>
              <a:rPr lang="ru-RU" sz="1400" dirty="0" err="1" smtClean="0"/>
              <a:t>змісту</a:t>
            </a:r>
            <a:r>
              <a:rPr lang="ru-RU" sz="1400" dirty="0" smtClean="0"/>
              <a:t>, про </a:t>
            </a:r>
            <a:r>
              <a:rPr lang="ru-RU" sz="1400" dirty="0" err="1" smtClean="0"/>
              <a:t>це</a:t>
            </a:r>
            <a:r>
              <a:rPr lang="ru-RU" sz="1400" dirty="0" smtClean="0"/>
              <a:t> </a:t>
            </a:r>
            <a:r>
              <a:rPr lang="ru-RU" sz="1400" dirty="0" err="1" smtClean="0"/>
              <a:t>свідчать</a:t>
            </a:r>
            <a:r>
              <a:rPr lang="ru-RU" sz="1400" dirty="0" smtClean="0"/>
              <a:t> </a:t>
            </a:r>
            <a:r>
              <a:rPr lang="ru-RU" sz="1400" dirty="0" err="1" smtClean="0"/>
              <a:t>уривки</a:t>
            </a:r>
            <a:r>
              <a:rPr lang="ru-RU" sz="1400" dirty="0" smtClean="0"/>
              <a:t> з </a:t>
            </a:r>
            <a:r>
              <a:rPr lang="ru-RU" sz="1400" dirty="0" err="1" smtClean="0"/>
              <a:t>листів</a:t>
            </a:r>
            <a:r>
              <a:rPr lang="ru-RU" sz="1400" dirty="0" smtClean="0"/>
              <a:t>: «Жили і </a:t>
            </a:r>
            <a:r>
              <a:rPr lang="ru-RU" sz="1400" dirty="0" err="1" smtClean="0"/>
              <a:t>працювали</a:t>
            </a:r>
            <a:r>
              <a:rPr lang="ru-RU" sz="1400" dirty="0" smtClean="0"/>
              <a:t> </a:t>
            </a:r>
            <a:r>
              <a:rPr lang="ru-RU" sz="1400" dirty="0" err="1" smtClean="0"/>
              <a:t>російські</a:t>
            </a:r>
            <a:r>
              <a:rPr lang="ru-RU" sz="1400" dirty="0" smtClean="0"/>
              <a:t> </a:t>
            </a:r>
            <a:r>
              <a:rPr lang="ru-RU" sz="1400" dirty="0" err="1" smtClean="0"/>
              <a:t>солдати</a:t>
            </a:r>
            <a:r>
              <a:rPr lang="ru-RU" sz="1400" dirty="0" smtClean="0"/>
              <a:t> в </a:t>
            </a:r>
            <a:r>
              <a:rPr lang="ru-RU" sz="1400" dirty="0" err="1" smtClean="0"/>
              <a:t>пекельних</a:t>
            </a:r>
            <a:r>
              <a:rPr lang="ru-RU" sz="1400" dirty="0" smtClean="0"/>
              <a:t> </a:t>
            </a:r>
            <a:r>
              <a:rPr lang="ru-RU" sz="1400" dirty="0" err="1" smtClean="0"/>
              <a:t>умовах</a:t>
            </a:r>
            <a:r>
              <a:rPr lang="ru-RU" sz="1400" dirty="0" smtClean="0"/>
              <a:t>, </a:t>
            </a:r>
            <a:r>
              <a:rPr lang="ru-RU" sz="1400" dirty="0" err="1" smtClean="0"/>
              <a:t>були</a:t>
            </a:r>
            <a:r>
              <a:rPr lang="ru-RU" sz="1400" dirty="0" smtClean="0"/>
              <a:t> </a:t>
            </a:r>
            <a:r>
              <a:rPr lang="ru-RU" sz="1400" dirty="0" err="1" smtClean="0"/>
              <a:t>обірвані</a:t>
            </a:r>
            <a:r>
              <a:rPr lang="ru-RU" sz="1400" dirty="0" smtClean="0"/>
              <a:t>, </a:t>
            </a:r>
            <a:r>
              <a:rPr lang="ru-RU" sz="1400" dirty="0" err="1" smtClean="0"/>
              <a:t>голодні</a:t>
            </a:r>
            <a:r>
              <a:rPr lang="ru-RU" sz="1400" dirty="0" smtClean="0"/>
              <a:t>, </a:t>
            </a:r>
            <a:r>
              <a:rPr lang="ru-RU" sz="1400" dirty="0" err="1" smtClean="0"/>
              <a:t>холодні</a:t>
            </a:r>
            <a:r>
              <a:rPr lang="ru-RU" sz="1400" dirty="0" smtClean="0"/>
              <a:t>, </a:t>
            </a:r>
            <a:r>
              <a:rPr lang="ru-RU" sz="1400" dirty="0" err="1" smtClean="0"/>
              <a:t>роззуті</a:t>
            </a:r>
            <a:r>
              <a:rPr lang="ru-RU" sz="1400" dirty="0" smtClean="0"/>
              <a:t>, </a:t>
            </a:r>
            <a:r>
              <a:rPr lang="ru-RU" sz="1400" dirty="0" err="1" smtClean="0"/>
              <a:t>принижені</a:t>
            </a:r>
            <a:r>
              <a:rPr lang="ru-RU" sz="1400" dirty="0" smtClean="0"/>
              <a:t> та </a:t>
            </a:r>
            <a:r>
              <a:rPr lang="ru-RU" sz="1400" dirty="0" err="1" smtClean="0"/>
              <a:t>ображені</a:t>
            </a:r>
            <a:r>
              <a:rPr lang="ru-RU" sz="1400" dirty="0" smtClean="0"/>
              <a:t>. За </a:t>
            </a:r>
            <a:r>
              <a:rPr lang="ru-RU" sz="1400" dirty="0" err="1" smtClean="0"/>
              <a:t>найменше</a:t>
            </a:r>
            <a:r>
              <a:rPr lang="ru-RU" sz="1400" dirty="0" smtClean="0"/>
              <a:t> </a:t>
            </a:r>
            <a:r>
              <a:rPr lang="ru-RU" sz="1400" dirty="0" err="1" smtClean="0"/>
              <a:t>злочин</a:t>
            </a:r>
            <a:r>
              <a:rPr lang="ru-RU" sz="1400" dirty="0" smtClean="0"/>
              <a:t> </a:t>
            </a:r>
            <a:r>
              <a:rPr lang="ru-RU" sz="1400" dirty="0" err="1" smtClean="0"/>
              <a:t>есесівці</a:t>
            </a:r>
            <a:r>
              <a:rPr lang="ru-RU" sz="1400" dirty="0" smtClean="0"/>
              <a:t> били </a:t>
            </a:r>
            <a:r>
              <a:rPr lang="ru-RU" sz="1400" dirty="0" err="1" smtClean="0"/>
              <a:t>ув'язнених</a:t>
            </a:r>
            <a:r>
              <a:rPr lang="ru-RU" sz="1400" dirty="0" smtClean="0"/>
              <a:t> в </a:t>
            </a:r>
            <a:r>
              <a:rPr lang="ru-RU" sz="1400" dirty="0" err="1" smtClean="0"/>
              <a:t>концтаборах</a:t>
            </a:r>
            <a:r>
              <a:rPr lang="ru-RU" sz="1400" dirty="0" smtClean="0"/>
              <a:t> »,« </a:t>
            </a:r>
            <a:r>
              <a:rPr lang="ru-RU" sz="1400" dirty="0" err="1" smtClean="0"/>
              <a:t>Фашисти</a:t>
            </a:r>
            <a:r>
              <a:rPr lang="ru-RU" sz="1400" dirty="0" smtClean="0"/>
              <a:t> </a:t>
            </a:r>
            <a:r>
              <a:rPr lang="ru-RU" sz="1400" dirty="0" err="1" smtClean="0"/>
              <a:t>жорстоко</a:t>
            </a:r>
            <a:r>
              <a:rPr lang="ru-RU" sz="1400" dirty="0" smtClean="0"/>
              <a:t> били мене, </a:t>
            </a:r>
            <a:r>
              <a:rPr lang="ru-RU" sz="1400" dirty="0" err="1" smtClean="0"/>
              <a:t>позбавляли</a:t>
            </a:r>
            <a:r>
              <a:rPr lang="ru-RU" sz="1400" dirty="0" smtClean="0"/>
              <a:t> </a:t>
            </a:r>
            <a:r>
              <a:rPr lang="ru-RU" sz="1400" dirty="0" err="1" smtClean="0"/>
              <a:t>харчування</a:t>
            </a:r>
            <a:r>
              <a:rPr lang="ru-RU" sz="1400" dirty="0" smtClean="0"/>
              <a:t> і води, </a:t>
            </a:r>
            <a:r>
              <a:rPr lang="ru-RU" sz="1400" dirty="0" err="1" smtClean="0"/>
              <a:t>саджали</a:t>
            </a:r>
            <a:r>
              <a:rPr lang="ru-RU" sz="1400" dirty="0" smtClean="0"/>
              <a:t> в карцер і </a:t>
            </a:r>
            <a:r>
              <a:rPr lang="ru-RU" sz="1400" dirty="0" err="1" smtClean="0"/>
              <a:t>піддавали</a:t>
            </a:r>
            <a:r>
              <a:rPr lang="ru-RU" sz="1400" dirty="0" smtClean="0"/>
              <a:t> </a:t>
            </a:r>
            <a:r>
              <a:rPr lang="ru-RU" sz="1400" dirty="0" err="1" smtClean="0"/>
              <a:t>жорстоким</a:t>
            </a:r>
            <a:r>
              <a:rPr lang="ru-RU" sz="1400" dirty="0" smtClean="0"/>
              <a:t> </a:t>
            </a:r>
            <a:r>
              <a:rPr lang="ru-RU" sz="1400" dirty="0" err="1" smtClean="0"/>
              <a:t>тортурами</a:t>
            </a:r>
            <a:r>
              <a:rPr lang="ru-RU" sz="1400" dirty="0" smtClean="0"/>
              <a:t> і </a:t>
            </a:r>
            <a:r>
              <a:rPr lang="ru-RU" sz="1400" dirty="0" err="1" smtClean="0"/>
              <a:t>знущанням</a:t>
            </a:r>
            <a:r>
              <a:rPr lang="ru-RU" sz="1400" dirty="0" smtClean="0"/>
              <a:t> »;« </a:t>
            </a:r>
            <a:r>
              <a:rPr lang="ru-RU" sz="1400" dirty="0" err="1" smtClean="0"/>
              <a:t>Розстрілювали</a:t>
            </a:r>
            <a:r>
              <a:rPr lang="ru-RU" sz="1400" dirty="0" smtClean="0"/>
              <a:t> в </a:t>
            </a:r>
            <a:r>
              <a:rPr lang="ru-RU" sz="1400" dirty="0" err="1" smtClean="0"/>
              <a:t>лісі</a:t>
            </a:r>
            <a:r>
              <a:rPr lang="ru-RU" sz="1400" dirty="0" smtClean="0"/>
              <a:t>. </a:t>
            </a:r>
            <a:r>
              <a:rPr lang="ru-RU" sz="1400" dirty="0" err="1" smtClean="0"/>
              <a:t>Цькували</a:t>
            </a:r>
            <a:r>
              <a:rPr lang="ru-RU" sz="1400" dirty="0" smtClean="0"/>
              <a:t> собаками. Вбивали </a:t>
            </a:r>
            <a:r>
              <a:rPr lang="ru-RU" sz="1400" dirty="0" err="1" smtClean="0"/>
              <a:t>палицями</a:t>
            </a:r>
            <a:r>
              <a:rPr lang="ru-RU" sz="1400" dirty="0" smtClean="0"/>
              <a:t>. Топили у </a:t>
            </a:r>
            <a:r>
              <a:rPr lang="ru-RU" sz="1400" dirty="0" err="1" smtClean="0"/>
              <a:t>воді</a:t>
            </a:r>
            <a:r>
              <a:rPr lang="ru-RU" sz="1400" dirty="0" smtClean="0"/>
              <a:t>. Запихали в «</a:t>
            </a:r>
            <a:r>
              <a:rPr lang="ru-RU" sz="1400" dirty="0" err="1" smtClean="0"/>
              <a:t>душогубки</a:t>
            </a:r>
            <a:r>
              <a:rPr lang="ru-RU" sz="1400" dirty="0" smtClean="0"/>
              <a:t>». </a:t>
            </a:r>
            <a:r>
              <a:rPr lang="ru-RU" sz="1400" dirty="0" err="1" smtClean="0"/>
              <a:t>Щільніше</a:t>
            </a:r>
            <a:r>
              <a:rPr lang="ru-RU" sz="1400" dirty="0" smtClean="0"/>
              <a:t>! Морили голодом. Вбивали </a:t>
            </a:r>
            <a:r>
              <a:rPr lang="ru-RU" sz="1400" dirty="0" err="1" smtClean="0"/>
              <a:t>туберкульоз</a:t>
            </a:r>
            <a:r>
              <a:rPr lang="ru-RU" sz="1400" dirty="0" smtClean="0"/>
              <a:t>. Душили в </a:t>
            </a:r>
            <a:r>
              <a:rPr lang="ru-RU" sz="1400" dirty="0" err="1" smtClean="0"/>
              <a:t>сірчаних</a:t>
            </a:r>
            <a:r>
              <a:rPr lang="ru-RU" sz="1400" dirty="0" smtClean="0"/>
              <a:t> </a:t>
            </a:r>
            <a:r>
              <a:rPr lang="ru-RU" sz="1400" dirty="0" err="1" smtClean="0"/>
              <a:t>бетонних</a:t>
            </a:r>
            <a:r>
              <a:rPr lang="ru-RU" sz="1400" dirty="0" smtClean="0"/>
              <a:t> камерах. Душили циклоном. </a:t>
            </a:r>
            <a:r>
              <a:rPr lang="ru-RU" sz="1400" dirty="0" err="1" smtClean="0"/>
              <a:t>Отруювали</a:t>
            </a:r>
            <a:r>
              <a:rPr lang="ru-RU" sz="1400" dirty="0" smtClean="0"/>
              <a:t> хлором. Через </a:t>
            </a:r>
            <a:r>
              <a:rPr lang="ru-RU" sz="1400" dirty="0" err="1" smtClean="0"/>
              <a:t>скляний</a:t>
            </a:r>
            <a:r>
              <a:rPr lang="ru-RU" sz="1400" dirty="0" smtClean="0"/>
              <a:t> </a:t>
            </a:r>
            <a:r>
              <a:rPr lang="ru-RU" sz="1400" dirty="0" err="1" smtClean="0"/>
              <a:t>вічко</a:t>
            </a:r>
            <a:r>
              <a:rPr lang="ru-RU" sz="1400" dirty="0" smtClean="0"/>
              <a:t> </a:t>
            </a:r>
            <a:r>
              <a:rPr lang="ru-RU" sz="1400" dirty="0" err="1" smtClean="0"/>
              <a:t>дивилися</a:t>
            </a:r>
            <a:r>
              <a:rPr lang="ru-RU" sz="1400" dirty="0" smtClean="0"/>
              <a:t>, як </a:t>
            </a:r>
            <a:r>
              <a:rPr lang="ru-RU" sz="1400" dirty="0" err="1" smtClean="0"/>
              <a:t>корчаться</a:t>
            </a:r>
            <a:r>
              <a:rPr lang="ru-RU" sz="1400" dirty="0" smtClean="0"/>
              <a:t> </a:t>
            </a:r>
            <a:r>
              <a:rPr lang="ru-RU" sz="1400" dirty="0" err="1" smtClean="0"/>
              <a:t>вмираючі</a:t>
            </a:r>
            <a:r>
              <a:rPr lang="ru-RU" sz="1400" dirty="0" smtClean="0"/>
              <a:t>. </a:t>
            </a:r>
            <a:r>
              <a:rPr lang="ru-RU" sz="1400" dirty="0" err="1" smtClean="0"/>
              <a:t>Спалювали</a:t>
            </a:r>
            <a:r>
              <a:rPr lang="ru-RU" sz="1400" dirty="0" smtClean="0"/>
              <a:t> на </a:t>
            </a:r>
            <a:r>
              <a:rPr lang="ru-RU" sz="1400" dirty="0" err="1" smtClean="0"/>
              <a:t>вогнищах</a:t>
            </a:r>
            <a:r>
              <a:rPr lang="ru-RU" sz="1400" dirty="0" smtClean="0"/>
              <a:t>. Палили в старому </a:t>
            </a:r>
            <a:r>
              <a:rPr lang="ru-RU" sz="1400" dirty="0" err="1" smtClean="0"/>
              <a:t>крематорії</a:t>
            </a:r>
            <a:r>
              <a:rPr lang="ru-RU" sz="1400" dirty="0" smtClean="0"/>
              <a:t>. Пропускали </a:t>
            </a:r>
            <a:r>
              <a:rPr lang="ru-RU" sz="1400" dirty="0" err="1" smtClean="0"/>
              <a:t>поодинці</a:t>
            </a:r>
            <a:r>
              <a:rPr lang="ru-RU" sz="1400" dirty="0" smtClean="0"/>
              <a:t> через </a:t>
            </a:r>
            <a:r>
              <a:rPr lang="ru-RU" sz="1400" dirty="0" err="1" smtClean="0"/>
              <a:t>вузькі</a:t>
            </a:r>
            <a:r>
              <a:rPr lang="ru-RU" sz="1400" dirty="0" smtClean="0"/>
              <a:t> </a:t>
            </a:r>
            <a:r>
              <a:rPr lang="ru-RU" sz="1400" dirty="0" err="1" smtClean="0"/>
              <a:t>двері</a:t>
            </a:r>
            <a:r>
              <a:rPr lang="ru-RU" sz="1400" dirty="0" smtClean="0"/>
              <a:t>. Оглушали ударами </a:t>
            </a:r>
            <a:r>
              <a:rPr lang="ru-RU" sz="1400" dirty="0" err="1" smtClean="0"/>
              <a:t>залізної</a:t>
            </a:r>
            <a:r>
              <a:rPr lang="ru-RU" sz="1400" dirty="0" smtClean="0"/>
              <a:t> </a:t>
            </a:r>
            <a:r>
              <a:rPr lang="ru-RU" sz="1400" dirty="0" err="1" smtClean="0"/>
              <a:t>палиці</a:t>
            </a:r>
            <a:r>
              <a:rPr lang="ru-RU" sz="1400" dirty="0" smtClean="0"/>
              <a:t>. По черепу. </a:t>
            </a:r>
            <a:r>
              <a:rPr lang="ru-RU" sz="1400" dirty="0" err="1" smtClean="0"/>
              <a:t>Тягли</a:t>
            </a:r>
            <a:r>
              <a:rPr lang="ru-RU" sz="1400" dirty="0" smtClean="0"/>
              <a:t> в </a:t>
            </a:r>
            <a:r>
              <a:rPr lang="ru-RU" sz="1400" dirty="0" err="1" smtClean="0"/>
              <a:t>піч</a:t>
            </a:r>
            <a:r>
              <a:rPr lang="ru-RU" sz="1400" dirty="0" smtClean="0"/>
              <a:t>. </a:t>
            </a:r>
            <a:r>
              <a:rPr lang="ru-RU" sz="1400" dirty="0" err="1" smtClean="0"/>
              <a:t>Живих</a:t>
            </a:r>
            <a:r>
              <a:rPr lang="ru-RU" sz="1400" dirty="0" smtClean="0"/>
              <a:t> і </a:t>
            </a:r>
            <a:r>
              <a:rPr lang="ru-RU" sz="1400" dirty="0" err="1" smtClean="0"/>
              <a:t>мертвих</a:t>
            </a:r>
            <a:r>
              <a:rPr lang="ru-RU" sz="1400" dirty="0" smtClean="0"/>
              <a:t>. </a:t>
            </a:r>
            <a:r>
              <a:rPr lang="ru-RU" sz="1400" dirty="0" err="1" smtClean="0"/>
              <a:t>Старалися</a:t>
            </a:r>
            <a:r>
              <a:rPr lang="ru-RU" sz="1400" dirty="0" smtClean="0"/>
              <a:t> </a:t>
            </a:r>
            <a:r>
              <a:rPr lang="ru-RU" sz="1400" dirty="0" err="1" smtClean="0"/>
              <a:t>набити</a:t>
            </a:r>
            <a:r>
              <a:rPr lang="ru-RU" sz="1400" dirty="0" smtClean="0"/>
              <a:t> </a:t>
            </a:r>
            <a:r>
              <a:rPr lang="ru-RU" sz="1400" dirty="0" err="1" smtClean="0"/>
              <a:t>піч</a:t>
            </a:r>
            <a:r>
              <a:rPr lang="ru-RU" sz="1400" dirty="0" smtClean="0"/>
              <a:t> </a:t>
            </a:r>
            <a:r>
              <a:rPr lang="ru-RU" sz="1400" dirty="0" err="1" smtClean="0"/>
              <a:t>щільніше</a:t>
            </a:r>
            <a:r>
              <a:rPr lang="ru-RU" sz="1400" dirty="0" smtClean="0"/>
              <a:t>. Дивились через </a:t>
            </a:r>
            <a:r>
              <a:rPr lang="ru-RU" sz="1400" dirty="0" err="1" smtClean="0"/>
              <a:t>синій</a:t>
            </a:r>
            <a:r>
              <a:rPr lang="ru-RU" sz="1400" dirty="0" smtClean="0"/>
              <a:t> </a:t>
            </a:r>
            <a:r>
              <a:rPr lang="ru-RU" sz="1400" dirty="0" err="1" smtClean="0"/>
              <a:t>вічко</a:t>
            </a:r>
            <a:r>
              <a:rPr lang="ru-RU" sz="1400" dirty="0" smtClean="0"/>
              <a:t>, як </a:t>
            </a:r>
            <a:r>
              <a:rPr lang="ru-RU" sz="1400" dirty="0" err="1" smtClean="0"/>
              <a:t>зіщулюються</a:t>
            </a:r>
            <a:r>
              <a:rPr lang="ru-RU" sz="1400" dirty="0" smtClean="0"/>
              <a:t> і </a:t>
            </a:r>
            <a:r>
              <a:rPr lang="ru-RU" sz="1400" dirty="0" err="1" smtClean="0"/>
              <a:t>обвуглюються</a:t>
            </a:r>
            <a:r>
              <a:rPr lang="ru-RU" sz="1400" dirty="0" smtClean="0"/>
              <a:t> люди. </a:t>
            </a:r>
            <a:r>
              <a:rPr lang="ru-RU" sz="1400" dirty="0" err="1" smtClean="0"/>
              <a:t>Дуже</a:t>
            </a:r>
            <a:r>
              <a:rPr lang="ru-RU" sz="1400" dirty="0" smtClean="0"/>
              <a:t> </a:t>
            </a:r>
            <a:r>
              <a:rPr lang="ru-RU" sz="1400" dirty="0" err="1" smtClean="0"/>
              <a:t>вразив</a:t>
            </a:r>
            <a:r>
              <a:rPr lang="ru-RU" sz="1400" dirty="0" smtClean="0"/>
              <a:t> </a:t>
            </a:r>
            <a:r>
              <a:rPr lang="ru-RU" sz="1400" dirty="0" err="1" smtClean="0"/>
              <a:t>ще</a:t>
            </a:r>
            <a:r>
              <a:rPr lang="ru-RU" sz="1400" dirty="0" smtClean="0"/>
              <a:t> один факт: з </a:t>
            </a:r>
            <a:r>
              <a:rPr lang="ru-RU" sz="1400" dirty="0" err="1" smtClean="0"/>
              <a:t>трупів</a:t>
            </a:r>
            <a:r>
              <a:rPr lang="ru-RU" sz="1400" dirty="0" smtClean="0"/>
              <a:t> </a:t>
            </a:r>
            <a:r>
              <a:rPr lang="ru-RU" sz="1400" dirty="0" err="1" smtClean="0"/>
              <a:t>підстригати</a:t>
            </a:r>
            <a:r>
              <a:rPr lang="ru-RU" sz="1400" dirty="0" smtClean="0"/>
              <a:t> </a:t>
            </a:r>
            <a:r>
              <a:rPr lang="ru-RU" sz="1400" dirty="0" err="1" smtClean="0"/>
              <a:t>волосся</a:t>
            </a:r>
            <a:r>
              <a:rPr lang="ru-RU" sz="1400" dirty="0" smtClean="0"/>
              <a:t>, </a:t>
            </a:r>
            <a:r>
              <a:rPr lang="ru-RU" sz="1400" dirty="0" err="1" smtClean="0"/>
              <a:t>які</a:t>
            </a:r>
            <a:r>
              <a:rPr lang="ru-RU" sz="1400" dirty="0" smtClean="0"/>
              <a:t> </a:t>
            </a:r>
            <a:r>
              <a:rPr lang="ru-RU" sz="1400" dirty="0" err="1" smtClean="0"/>
              <a:t>йшли</a:t>
            </a:r>
            <a:r>
              <a:rPr lang="ru-RU" sz="1400" dirty="0" smtClean="0"/>
              <a:t> в </a:t>
            </a:r>
            <a:r>
              <a:rPr lang="ru-RU" sz="1400" dirty="0" err="1" smtClean="0"/>
              <a:t>текстильну</a:t>
            </a:r>
            <a:r>
              <a:rPr lang="ru-RU" sz="1400" dirty="0" smtClean="0"/>
              <a:t> </a:t>
            </a:r>
            <a:r>
              <a:rPr lang="ru-RU" sz="1400" dirty="0" err="1" smtClean="0"/>
              <a:t>промисловість</a:t>
            </a:r>
            <a:r>
              <a:rPr lang="ru-RU" sz="1400" dirty="0" smtClean="0"/>
              <a:t> </a:t>
            </a:r>
            <a:r>
              <a:rPr lang="ru-RU" sz="1400" dirty="0" err="1" smtClean="0"/>
              <a:t>Німеччини</a:t>
            </a:r>
            <a:r>
              <a:rPr lang="ru-RU" sz="1400" dirty="0" smtClean="0"/>
              <a:t>. </a:t>
            </a:r>
            <a:r>
              <a:rPr lang="ru-RU" sz="1400" dirty="0" err="1" smtClean="0"/>
              <a:t>Чого</a:t>
            </a:r>
            <a:r>
              <a:rPr lang="ru-RU" sz="1400" dirty="0" smtClean="0"/>
              <a:t> </a:t>
            </a:r>
            <a:r>
              <a:rPr lang="ru-RU" sz="1400" dirty="0" err="1" smtClean="0"/>
              <a:t>варті</a:t>
            </a:r>
            <a:r>
              <a:rPr lang="ru-RU" sz="1400" dirty="0" smtClean="0"/>
              <a:t> </a:t>
            </a:r>
            <a:r>
              <a:rPr lang="ru-RU" sz="1400" dirty="0" err="1" smtClean="0"/>
              <a:t>одні</a:t>
            </a:r>
            <a:r>
              <a:rPr lang="ru-RU" sz="1400" dirty="0" smtClean="0"/>
              <a:t> </a:t>
            </a:r>
            <a:r>
              <a:rPr lang="ru-RU" sz="1400" dirty="0" err="1" smtClean="0"/>
              <a:t>дослідження</a:t>
            </a:r>
            <a:r>
              <a:rPr lang="ru-RU" sz="1400" dirty="0" smtClean="0"/>
              <a:t> </a:t>
            </a:r>
            <a:r>
              <a:rPr lang="ru-RU" sz="1400" dirty="0" err="1" smtClean="0"/>
              <a:t>впливу</a:t>
            </a:r>
            <a:r>
              <a:rPr lang="ru-RU" sz="1400" dirty="0" smtClean="0"/>
              <a:t> </a:t>
            </a:r>
            <a:r>
              <a:rPr lang="ru-RU" sz="1400" dirty="0" err="1" smtClean="0"/>
              <a:t>фізичного</a:t>
            </a:r>
            <a:r>
              <a:rPr lang="ru-RU" sz="1400" dirty="0" smtClean="0"/>
              <a:t> та </a:t>
            </a:r>
            <a:r>
              <a:rPr lang="ru-RU" sz="1400" dirty="0" err="1" smtClean="0"/>
              <a:t>психічного</a:t>
            </a:r>
            <a:r>
              <a:rPr lang="ru-RU" sz="1400" dirty="0" smtClean="0"/>
              <a:t> </a:t>
            </a:r>
            <a:r>
              <a:rPr lang="ru-RU" sz="1400" dirty="0" err="1" smtClean="0"/>
              <a:t>виснаження</a:t>
            </a:r>
            <a:r>
              <a:rPr lang="ru-RU" sz="1400" dirty="0" smtClean="0"/>
              <a:t> на </a:t>
            </a:r>
            <a:r>
              <a:rPr lang="ru-RU" sz="1400" dirty="0" err="1" smtClean="0"/>
              <a:t>людський</a:t>
            </a:r>
            <a:r>
              <a:rPr lang="ru-RU" sz="1400" dirty="0" smtClean="0"/>
              <a:t> </a:t>
            </a:r>
            <a:r>
              <a:rPr lang="ru-RU" sz="1400" dirty="0" err="1" smtClean="0"/>
              <a:t>організм</a:t>
            </a:r>
            <a:r>
              <a:rPr lang="ru-RU" sz="1400" dirty="0" smtClean="0"/>
              <a:t>! А "</a:t>
            </a:r>
            <a:r>
              <a:rPr lang="ru-RU" sz="1400" dirty="0" err="1" smtClean="0"/>
              <a:t>вивчення</a:t>
            </a:r>
            <a:r>
              <a:rPr lang="ru-RU" sz="1400" dirty="0" smtClean="0"/>
              <a:t>" 3 </a:t>
            </a:r>
            <a:r>
              <a:rPr lang="ru-RU" sz="1400" dirty="0" err="1" smtClean="0"/>
              <a:t>тисяч</a:t>
            </a:r>
            <a:r>
              <a:rPr lang="ru-RU" sz="1400" dirty="0" smtClean="0"/>
              <a:t> </a:t>
            </a:r>
            <a:r>
              <a:rPr lang="ru-RU" sz="1400" dirty="0" err="1" smtClean="0"/>
              <a:t>малолітніх</a:t>
            </a:r>
            <a:r>
              <a:rPr lang="ru-RU" sz="1400" dirty="0" smtClean="0"/>
              <a:t> </a:t>
            </a:r>
            <a:r>
              <a:rPr lang="ru-RU" sz="1400" dirty="0" err="1" smtClean="0"/>
              <a:t>близнюків</a:t>
            </a:r>
            <a:r>
              <a:rPr lang="ru-RU" sz="1400" dirty="0" smtClean="0"/>
              <a:t>, з </a:t>
            </a:r>
            <a:r>
              <a:rPr lang="ru-RU" sz="1400" dirty="0" err="1" smtClean="0"/>
              <a:t>яких</a:t>
            </a:r>
            <a:r>
              <a:rPr lang="ru-RU" sz="1400" dirty="0" smtClean="0"/>
              <a:t> </a:t>
            </a:r>
            <a:r>
              <a:rPr lang="ru-RU" sz="1400" dirty="0" err="1" smtClean="0"/>
              <a:t>вижили</a:t>
            </a:r>
            <a:r>
              <a:rPr lang="ru-RU" sz="1400" dirty="0" smtClean="0"/>
              <a:t> </a:t>
            </a:r>
            <a:r>
              <a:rPr lang="ru-RU" sz="1400" dirty="0" err="1" smtClean="0"/>
              <a:t>лише</a:t>
            </a:r>
            <a:r>
              <a:rPr lang="ru-RU" sz="1400" dirty="0" smtClean="0"/>
              <a:t> 200 </a:t>
            </a:r>
            <a:r>
              <a:rPr lang="ru-RU" sz="1400" dirty="0" err="1" smtClean="0"/>
              <a:t>осіб</a:t>
            </a:r>
            <a:r>
              <a:rPr lang="ru-RU" sz="1400" dirty="0" smtClean="0"/>
              <a:t>! Близнюкам переливали кров і </a:t>
            </a:r>
            <a:r>
              <a:rPr lang="ru-RU" sz="1400" dirty="0" err="1" smtClean="0"/>
              <a:t>пересаджували</a:t>
            </a:r>
            <a:r>
              <a:rPr lang="ru-RU" sz="1400" dirty="0" smtClean="0"/>
              <a:t> </a:t>
            </a:r>
            <a:r>
              <a:rPr lang="ru-RU" sz="1400" dirty="0" err="1" smtClean="0"/>
              <a:t>органи</a:t>
            </a:r>
            <a:r>
              <a:rPr lang="ru-RU" sz="1400" dirty="0" smtClean="0"/>
              <a:t> один </a:t>
            </a:r>
            <a:r>
              <a:rPr lang="ru-RU" sz="1400" dirty="0" err="1" smtClean="0"/>
              <a:t>від</a:t>
            </a:r>
            <a:r>
              <a:rPr lang="ru-RU" sz="1400" dirty="0" smtClean="0"/>
              <a:t> одного. Сестер </a:t>
            </a:r>
            <a:r>
              <a:rPr lang="ru-RU" sz="1400" dirty="0" err="1" smtClean="0"/>
              <a:t>змушували</a:t>
            </a:r>
            <a:r>
              <a:rPr lang="ru-RU" sz="1400" dirty="0" smtClean="0"/>
              <a:t> </a:t>
            </a:r>
            <a:r>
              <a:rPr lang="ru-RU" sz="1400" dirty="0" err="1" smtClean="0"/>
              <a:t>народжувати</a:t>
            </a:r>
            <a:r>
              <a:rPr lang="ru-RU" sz="1400" dirty="0" smtClean="0"/>
              <a:t> </a:t>
            </a:r>
            <a:r>
              <a:rPr lang="ru-RU" sz="1400" dirty="0" err="1" smtClean="0"/>
              <a:t>дітей</a:t>
            </a:r>
            <a:r>
              <a:rPr lang="ru-RU" sz="1400" dirty="0" smtClean="0"/>
              <a:t> </a:t>
            </a:r>
            <a:r>
              <a:rPr lang="ru-RU" sz="1400" dirty="0" err="1" smtClean="0"/>
              <a:t>від</a:t>
            </a:r>
            <a:r>
              <a:rPr lang="ru-RU" sz="1400" dirty="0" smtClean="0"/>
              <a:t> </a:t>
            </a:r>
            <a:r>
              <a:rPr lang="ru-RU" sz="1400" dirty="0" err="1" smtClean="0"/>
              <a:t>братів</a:t>
            </a:r>
            <a:r>
              <a:rPr lang="ru-RU" sz="1400" dirty="0" smtClean="0"/>
              <a:t>. </a:t>
            </a:r>
            <a:r>
              <a:rPr lang="ru-RU" sz="1400" dirty="0" err="1" smtClean="0"/>
              <a:t>Проводилися</a:t>
            </a:r>
            <a:r>
              <a:rPr lang="ru-RU" sz="1400" dirty="0" smtClean="0"/>
              <a:t> </a:t>
            </a:r>
            <a:r>
              <a:rPr lang="ru-RU" sz="1400" dirty="0" err="1" smtClean="0"/>
              <a:t>операції</a:t>
            </a:r>
            <a:r>
              <a:rPr lang="ru-RU" sz="1400" dirty="0" smtClean="0"/>
              <a:t> з </a:t>
            </a:r>
            <a:r>
              <a:rPr lang="ru-RU" sz="1400" dirty="0" err="1" smtClean="0"/>
              <a:t>примусової</a:t>
            </a:r>
            <a:r>
              <a:rPr lang="ru-RU" sz="1400" dirty="0" smtClean="0"/>
              <a:t> </a:t>
            </a:r>
            <a:r>
              <a:rPr lang="ru-RU" sz="1400" dirty="0" err="1" smtClean="0"/>
              <a:t>зміни</a:t>
            </a:r>
            <a:r>
              <a:rPr lang="ru-RU" sz="1400" dirty="0" smtClean="0"/>
              <a:t> </a:t>
            </a:r>
            <a:r>
              <a:rPr lang="ru-RU" sz="1400" dirty="0" err="1" smtClean="0"/>
              <a:t>статі</a:t>
            </a:r>
            <a:r>
              <a:rPr lang="ru-RU" sz="1400" dirty="0" smtClean="0"/>
              <a:t>. Перед </a:t>
            </a:r>
            <a:r>
              <a:rPr lang="ru-RU" sz="1400" dirty="0" err="1" smtClean="0"/>
              <a:t>тим</a:t>
            </a:r>
            <a:r>
              <a:rPr lang="ru-RU" sz="1400" dirty="0" smtClean="0"/>
              <a:t> як </a:t>
            </a:r>
            <a:r>
              <a:rPr lang="ru-RU" sz="1400" dirty="0" err="1" smtClean="0"/>
              <a:t>приступити</a:t>
            </a:r>
            <a:r>
              <a:rPr lang="ru-RU" sz="1400" dirty="0" smtClean="0"/>
              <a:t> до </a:t>
            </a:r>
            <a:r>
              <a:rPr lang="ru-RU" sz="1400" dirty="0" err="1" smtClean="0"/>
              <a:t>дослідів</a:t>
            </a:r>
            <a:r>
              <a:rPr lang="ru-RU" sz="1400" dirty="0" smtClean="0"/>
              <a:t>, </a:t>
            </a:r>
            <a:r>
              <a:rPr lang="ru-RU" sz="1400" dirty="0" err="1" smtClean="0"/>
              <a:t>добрий</a:t>
            </a:r>
            <a:r>
              <a:rPr lang="ru-RU" sz="1400" dirty="0" smtClean="0"/>
              <a:t> доктор </a:t>
            </a:r>
            <a:r>
              <a:rPr lang="ru-RU" sz="1400" dirty="0" err="1" smtClean="0"/>
              <a:t>Менгеле</a:t>
            </a:r>
            <a:r>
              <a:rPr lang="ru-RU" sz="1400" dirty="0" smtClean="0"/>
              <a:t> </a:t>
            </a:r>
            <a:r>
              <a:rPr lang="ru-RU" sz="1400" dirty="0" err="1" smtClean="0"/>
              <a:t>міг</a:t>
            </a:r>
            <a:r>
              <a:rPr lang="ru-RU" sz="1400" dirty="0" smtClean="0"/>
              <a:t> </a:t>
            </a:r>
            <a:r>
              <a:rPr lang="ru-RU" sz="1400" dirty="0" err="1" smtClean="0"/>
              <a:t>погладити</a:t>
            </a:r>
            <a:r>
              <a:rPr lang="ru-RU" sz="1400" dirty="0" smtClean="0"/>
              <a:t> </a:t>
            </a:r>
            <a:r>
              <a:rPr lang="ru-RU" sz="1400" dirty="0" err="1" smtClean="0"/>
              <a:t>дитину</a:t>
            </a:r>
            <a:r>
              <a:rPr lang="ru-RU" sz="1400" dirty="0" smtClean="0"/>
              <a:t> по </a:t>
            </a:r>
            <a:r>
              <a:rPr lang="ru-RU" sz="1400" dirty="0" err="1" smtClean="0"/>
              <a:t>голівці</a:t>
            </a:r>
            <a:r>
              <a:rPr lang="ru-RU" sz="1400" dirty="0" smtClean="0"/>
              <a:t>, </a:t>
            </a:r>
            <a:r>
              <a:rPr lang="ru-RU" sz="1400" dirty="0" err="1" smtClean="0"/>
              <a:t>пригостити</a:t>
            </a:r>
            <a:r>
              <a:rPr lang="ru-RU" sz="1400" dirty="0" smtClean="0"/>
              <a:t> </a:t>
            </a:r>
            <a:r>
              <a:rPr lang="ru-RU" sz="1400" dirty="0" err="1" smtClean="0"/>
              <a:t>шоколадкою</a:t>
            </a:r>
            <a:r>
              <a:rPr lang="ru-RU" sz="1400" dirty="0" smtClean="0"/>
              <a:t> ... </a:t>
            </a:r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014184"/>
            <a:ext cx="2502024" cy="1761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773352"/>
            <a:ext cx="2279811" cy="153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60" y="4308985"/>
            <a:ext cx="30099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39016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332656"/>
            <a:ext cx="431912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Голокост</a:t>
            </a:r>
            <a:r>
              <a:rPr lang="ru-RU" dirty="0" smtClean="0"/>
              <a:t> - </a:t>
            </a:r>
            <a:r>
              <a:rPr lang="ru-RU" dirty="0" err="1" smtClean="0"/>
              <a:t>переслідування</a:t>
            </a:r>
            <a:r>
              <a:rPr lang="ru-RU" dirty="0" smtClean="0"/>
              <a:t> і </a:t>
            </a:r>
            <a:r>
              <a:rPr lang="ru-RU" dirty="0" err="1" smtClean="0"/>
              <a:t>масове</a:t>
            </a:r>
            <a:r>
              <a:rPr lang="ru-RU" dirty="0" smtClean="0"/>
              <a:t> </a:t>
            </a:r>
            <a:r>
              <a:rPr lang="ru-RU" dirty="0" err="1" smtClean="0"/>
              <a:t>знищення</a:t>
            </a:r>
            <a:r>
              <a:rPr lang="ru-RU" dirty="0" smtClean="0"/>
              <a:t> </a:t>
            </a:r>
            <a:r>
              <a:rPr lang="ru-RU" dirty="0" err="1" smtClean="0"/>
              <a:t>євреїв</a:t>
            </a:r>
            <a:r>
              <a:rPr lang="ru-RU" dirty="0" smtClean="0"/>
              <a:t> у </a:t>
            </a:r>
            <a:r>
              <a:rPr lang="ru-RU" dirty="0" err="1" smtClean="0"/>
              <a:t>Німеччині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Другої</a:t>
            </a:r>
            <a:r>
              <a:rPr lang="ru-RU" dirty="0" smtClean="0"/>
              <a:t> </a:t>
            </a:r>
            <a:r>
              <a:rPr lang="ru-RU" dirty="0" err="1" smtClean="0"/>
              <a:t>світової</a:t>
            </a:r>
            <a:r>
              <a:rPr lang="ru-RU" dirty="0" smtClean="0"/>
              <a:t> </a:t>
            </a:r>
            <a:r>
              <a:rPr lang="ru-RU" dirty="0" err="1" smtClean="0"/>
              <a:t>війни</a:t>
            </a:r>
            <a:r>
              <a:rPr lang="ru-RU" dirty="0"/>
              <a:t>.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20688"/>
            <a:ext cx="3183376" cy="233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4" descr="data:image/jpeg;base64,/9j/4AAQSkZJRgABAQAAAQABAAD/2wCEAAkGBxQTEhUTExQUFhUXGB8YGRgYGSAcIBwdICAcGRwhHx4dHCokIBwlGxoiIjEhKCkrLi4uGiAzODMsNygtLisBCgoKBQUFDgUFDisZExkrKysrKysrKysrKysrKysrKysrKysrKysrKysrKysrKysrKysrKysrKysrKysrKysrK//AABEIAMMBAgMBIgACEQEDEQH/xAAcAAACAgMBAQAAAAAAAAAAAAAFBgQHAAIDAQj/xABDEAACAQIEBAMFBgQDCAEFAAABAhEDIQAEEjEFBkFREyJhMnGBkaEHFEKxwdEjUmLwcpLhFRYkM4KisvHCJTRzk9L/xAAUAQEAAAAAAAAAAAAAAAAAAAAA/8QAFBEBAAAAAAAAAAAAAAAAAAAAAP/aAAwDAQACEQMRAD8AuB6ZxyKnE91xwZcBGZceKuJPhY2NPActFsa9cS1THKqMBzKY0ZcSQuNGXARai2xsFx0qixx6FwHJUxjDHUx3xwfMLqClhNxEiZ92A9K4xRjkM5TMwymN4PaJ/PHv3ymDBdZid+nfAdYxowvjkvEKRBh1sYNxv/ZxEqccoAFi4gWkdTvGAm1RY+7HRML55rosdADSbC3XpjXM8200YAq0FQ095AIj54BlAxoe2Ftec6Umx0wSJ32HQT1nEKvzwp9lIPrfAOAGNGwsVOdKekaVJfr0GMbnGnbSJJYiJiNoPxJ+mAYlG2OqDCsObkFTRHlFp9djvjVeckFQiJWSAR2wDaMZOFPM85oGAUW699x+k/PETNc7DQdIhun+Y9v6cA8g4wm2EOhzxAhlk3v6k2+AGIFXnR5QyPLMx17e/AWWjb41q1QLk2AnFU1ebKulgWu5kn++mOGb5wquhpk279YwFvCqO+OVbOIq6iwA7zio6HNFQsKYcjWVWSTP5nHKlxF6zJTZzdon3m52wFyrmEIB1D54zFLLxxwI1m1uuPMBfRzVM28RJ7ah++PEYESCO2/a2K14jnaqM4V6rICNZPspOwBiBI/m9Mc8vxFQAfFVBfykgtuQTAG3ScBZ5YDcgY0GaTVp1LPacV6eK0dMnMI0WswN+0Dr6b40yufDr4kkLG5EW3E4CyTVUCSwHxxzq1VkAssna++KzzHMyU4DFgTcD02nBHJsKqCqrkgqTYTB3PX0jAP+r1xyqOBuR/dsIdDiVifEUmD5Q156T0G30xHzHE6hVSzEhxcalteIMD09MA/1WgN7sIXMPO7BytCQFPtfzdPljoudrltLOdFjBIJkXiLdt8COJcMVmXa4AHmvEdouBHT5YAHU4zWuCz77E9RP5XxEbidQtOozvM4OU6f8VXLACywwEm3cifrviRl8oSsNTVWA3CASfUgX+WAX8nxJ1LEEgFWkj/CTH0xzrcTqOdR1HvF/d+mGOtw+sNRlYAPtU1EmDHT88dVLanDU0Atoe8t5RIgHvPuGATqmfcETN7i247jvtgsM3OQ1fysT/wB2n/5YLVGM6PDYD8JZR/46du1/jjZ6beGyr5ZLE+UDaG7emAWOEZwnMUQDuw/bGvFc/NPL1RID0ysEzdGK7x/LpwXocOHi03m4Mk9TDG9zO0Yj8V4BUWgFRVfw63lCsJ0ugBkdDqpfX34AGeJeXHtHPT1+uPavCarLThIJBJlgPxMBc+gG2JGe5fqqAUam3lErrAIMXibEdfjgIy54+u5xK4ZnNVSmJ/Gg+bDEKvkqiimdDXSWPrLeh/DGO3DwfvYBMxXUQAIgEx7rL9MByzPE/wCI3qx+pJwRzWXanSpVi0ipMCIiPWb4A5mmAEYt7UybbAenxw+cw5HVlshSAJEVOsbRudJj5YBLbiBnr645NxDDGMvRpgzl0MfzMWPwlf2xIpZOkfKMpSJWxYneN7aLTvgFZs6cc1zLk9j2j9MN+YylJAGbK07n+bbb+n1+mNHpUg5ByyMwMFg28W7bemAT62cMxIxCqZoybnFgVMhSIk5RP83S/p6Y4PkssCR90WRbfr16YBT4RX/iqx2UM3+VS3/xx34Lnm1gxZVZpt+FWbee4w20+GUFJK5ZbIf+5SCPrHxxDXJIGtladkdSSbXDCIHQz3wALP5d/FqQpjW0WO0mOmMxYNDLyqkiCQCQAO2MwHPhvH2r1BlqNOitOpqZ9UgMBuTp3JgDbE+vQpaKNOVYpJfWdIUASbjzMCbQ36YpmjxWpl6ymLpPlcHrIuJBNjjf/ejMOnhtUdqYuqkzEm4X37RgL24Zy3la2ltcgeYKoAA2sbXFu4697Rs1wil94a7GmIBCeUq3tqV38sEWv0FxgHy/RqZPLA06iq7nW4JnS7AWiYiwFuvacGcnxE6mZtOowDpESxFyZJNgI32GAWOeOXatSp4lLxVVFAY+GYtu1unXrgvwTILRooHfzAEaFaGc7nzaoWZ1SYi9jBOC+c4zJCCQCwBj1mBPQWk4Dc58E0g5pOo0vHS4Idex7n3euA1q8cpU6geqCPCJGhodY039keaxU7xtbt7R4xl6musvioHjQYKqNhKAwApMXIj54q7iOfPiWJJvc7zI+Jiev5YfKFQsJI1GSL+h0/pgDz8w0SfCANNlEnxKV2280HTqG8NNiDbG+W49kiUXTTJF9TENeCAO8m9unyxV3MPFWDLvYkRf0P8AfuwDr8TYOIJA1Da0x/7wFn8U5gyepgtNWBBVhGqOhALCxPpjseOZeol6QGwVgpEgmBe4YiN5tips7Sqoiu4ZVqSyMQRrHUr33jtfDlxPNCnkyBA0roX0htP5YCyeH1jVpSqqxXZnHmLDeDJ6jfAjjHFhRZWqXqspBSCbGFBJnpo33sYx59nXExUydMrHl1Ky9Q2on6gyBvBwg818RZ85UaYCCB169CLWj64B8q8VOYdwgWs9IAkhyoi5AHlBLXNo/FfGmXzlDMIXhqTaiGUKFgiBH/MkEX2sSe0jANMsmUoM6MVrhR4jEkyLF1AkAWNjvbA6txQCmIADs0z2EEkQP7tgHzhteiwjUapaQCsqQDYRpaTvPaR8Bvlmpw41+azEFg0ANNo/omCe/ocVvwzjFRBqpuyllKkqY1KbET0Ejp++CfLGepgu+ZUMoQ6GJIAk9ww3ta4vgHjO8PpsPE1OVAALaJgXNwoMbzMDfGZ7hCMF82mbrKwGFtj6CDGFfh3FylOpVc0/CnSo2MAGbR1FySYudzgzwjmTLsaaM2uG1BYgDfTrO5+ED2Re8AQyPL3iAolSVuIgBjAF4/eMQKfK9CjUas1WsGVjUYafLYE3tIEH44mcwcwRURqGqWIUohiZMAjSpJmOhkyLXxNo5ylUMv5SoKuQuq5EANJOphFpPy6gqce4JRNMaAWABU6KYDrMtOmSe+w2w18WoIRlEL6WAaFZfMSdOw7DUL9yMQeVOYqVSpmPNq8J/DpliSQNgwBkaiwPc+X58+P8zEOmouGpMQSVidwTEAwdMyLWwHvE+Xiol0WJPmIafhbcxtjjTyo1N4UEktIYlfWwI/OMSeL85o9IUfEhqpAUm3r/ACi0iJjHWtwek6FsuVZgPO1UF2YoAR5kMAn3jpGAH5rKawA6iLbMDMxb6Y1rcKYNrCNczZlNiZnfDNw6lTr5N2FOlRrQV0mQoeSqFlF4JiR8MDOI8MSupojMu1YDyjUQQ0SZAgE+U2M4DKVGiFAqGqGKybAjraR7vmRjjT4blann8SuCzG2nr/lsPU4m8tcEV6MVK9XXTjVAEExBsRqne0nE7NUQAxpMWamJAYadY6+yBJHrJwCwqopbzCSAIkT+Anyi9h1xpUyr+0EOk+W5AuYb8v7tg7w/hjVU8UlaZJb2qcx0swF5iYudhgk3AHYKNSstiTNiBv0sY9+2Ar//AG7p8uja256f9OPcN75ClJ/jUf8AOT9euMwFE8B8NqwqV6iiJaHUOGIsAdZg/Ej3jGtLMa+Ihi6uDVXzAKogQBAXy2gbdvjjnxPl2tSqeEyjUsixkEgF2ggXi4JFpBvacDqKvSq02A8wYFR3IIt87YC2sxUNMa5Lib6jIvt8mj5Y5cBd6qmpfzE3iwiVHU9idzvjnVOui06pAk6Te15BFwBHT0viJwf70oaKoQl2fSRrWCZFgdsBA534hW8VaC1GppAqeU6SSSQCTI202He+D/LnNZqUBQdtRCmmxMtPT8TNOoXM2vEdSoc28MrOPGepRdhuEVwwHbzLpI9NXXbArlzK1TmFWhck2MwCAYme0QcBGqZqo9dS6nUWsiiPxCFUdNoAw9Vc74JVSSwLGAARJZiw399+0YrvM5hxXd50uHY26GTtPY4K5HiRaoNTM5gIve/twdgYtJItgJnMBpuqutamxp+2vsmS0eXfVAgm9vphbq1pI9+NuJVId0WdOrY99umIgOANjOakpqx1qjKUUXe/tL3AnYbYYOKVA9ELOjU/4rabsbyARhNWk6MrCzAyPQi+DlWo33dWYyzEN8z+2An8o0xprrqujrpZG6w6Eg+o29DiJxpKSPRC1C7Hy1E20aW8tzcyhk415KzAV6y3ugPxDAD/AMsDuZagNdiCDECR3G/xBwD1zDRtVkmXqRExaFt74ws8WzZVkaI823ptt8/ljvUzuYel4pcaVppTgCDJ0XjvCkk4Xsxnqj2aDpvMX+mAauKUqVGhTcVab+IspSSdQB/mMQo6es4E1X1eVRcSFttFxHw/LEF+IK1NUCqGBAmL/Tv88EKfF0oinVppGYpuTrLeVhdRCk3sdwLEYCdxRn8OjT2XSWYz/MZj4DELhGdUO4vBsPcOvzOBXE+JvXqPVqMSWM/pFgNgMSeHIAAbHyz8z+dsAz8N4iTW1KSFUDrG8AAfG/8A04Y8/wAZ8lNKYA0mB6sWN/qPl64TuU66NWelU1KlQDzBZCEElSb7Ta564mcR4hQWoiq/iFagBYAgAkgk7mYneSLYBo4dxBEDVYAYg3UQZN+m5mficLvMXMBc6SQSssfQxAv9Y744cRzgoIVZpMki4khpgxG3T4HHHLcv1a9Fq6NTC0wVqB2hhEEwvpMXIwAzNcTZ6ki7Gy2iPd+WHjhj1qQVFqEgiWmJJtYH8K99zYXwlcE0mrKbqpOqJO4HuFicNSViureYANvjH1wBTOcQNCnUZKjavaYAxtJJX1JF57nHPg/NS/cqFapoFekztsFB9pQSBFoZY3Miwwn8UzZVKhYmS0D4gf64W6tWNrf33GAtHI87sULsGJOmY6SIuNuntH9MQ+KcfrsjVcuSyCzRf1Db3XcSO2+Efh7aaTTqJclYm21yfSJwQ4Zn2B9ohR5be6Plf8sBZa82Ctkaa1JZdImTEsBESAOt7T+8n/ealSIoUKuoaEZterrAJmYBJgAdZgziouIcQZtKgmw+AG8D09PngcM87sdTt6Ge0kfWPd0wF5feKBuYBO40LY/LGYqVeZq4Eax/kX9se4C36X2bUfaqZivokHX4irKkQSpAnSQepved4wv8T5a4dTBalmPHrUyqg6lIVpi4WR+InpcDfGmQ4tlSCihBRLgDxIZaRB84WnU1BJAEAFb3tvglzVSNPJUwrmoPEVg5KxaT7KwAY9MAh8V409ElgpYOzRfoCRe3X6wccM9xEtRpupbXpkiLWiAWgeY9v6dr3mcRyusU6cXCAn85+ZOOXDKINOojKJT06dj6fvgNq2dNSNKgqQCTPcTa2Mz/AA2oaYp0Ci62XT5yCq6QpDACwJ7m8494blVNNCNoFr9hsfdhx4NypRzNLxNZavIIpmICrNllgJYwZPY+8AjUPszzNy7UgIkQTuD1lbCJx5T5MzFJ0I0PcGQ6gddQg32sPfi214eypDAI38rNMe6LHrPuMYx6OwISL3gEfr9RgKZ4hyNnSxcUgQ7EwHWRfrJGOeT5Azrm9IL73WfoT9YxdFTLyAbW7fvItj2lQciVi3a352wFQcQ5WzgZWekIAvDT79rYhtkmCeGyN4viM5AOyafIuqd9Q2Hf1xedDLVbxB6D+x1xwqU6228dMBQ/AsvWp5mk5p1IVwz2IBUEFwTYQVBmTjXjumrXzFWghFHWWSFICpMLbpbF25zJMw9euA1bgusyVBjuL39ZwFV5rOK5QJq9Zt00gRO9sQmMF97iPzw/cX5IqllZCqhY3Ek3na/ugb4AZ3lTNRUfwWA6XEwO43Ej/XALCnzSceupgE7GQPh/7xvVyzCSQQNp6SN4PXHLSfWMBvQpyQJiTE4O8wcRfVTh1ZRRQAADyiDC26gEfPAOpSjsfUf645g2wBXKZl0eokDUxgwbeUkEdQQScal2KN0g9NhF4xwyMtVubmb+u8/TEspBZB3X5mQfpGAcqHNFalkqarVpuyAuDUphypYEkAk2MsYkR0vhFzGceW8zeaz3gN7wPyxpXqhiCBAHf++uOFRpwBvlTNCm9RmjR4ct3MENb1gEfHDFwnNs1HxDcuWY+nmIAHuFvhhZ4XSQJeNVTywQD5QQDvtcEyL2GO2XzdQBqauQgGrTA6m94n64Cfm+GVc06UqKF6jltIED2QJuSABM3J9MLOeyxpuyOIdGKsvYgwR63GCWa4wQ9I0dVNqKxqBuW6n4yff2wJzdYuzO0Fmuekn/AFwBunC0aQ9Cx+O/5/TE6rwWpTy9HMsFFKqraWLC5m/lmdhgXxCNTBZIAAE+vm+EgjDFxMH7hTSo5NFFVlC9GawBM3glvoOmAT83XW4Wb7nviVneB1KeXpZq3h1NoNwRIBYdAYMYF1QIthr4/UCZDL0dRmFY33JGqPWNp9MAqCe2MwRpUwVB9B1H74zAN+X8D7uzigzZip/BcvJUMFEkLI1MfaFjGqetxAXNIio6kJTBPnqBSV2gCZN4i1vjibWyNStWDeOxVAWqP4YLBmNzpVpIZoEsV+ON6S00fw3qqqC7uIDPJ9karmTuTYBZ6QQ14pxOnTQaS71ILFSAIEEAk7iDAiLz8/Mu85bWyzUceYggqRuoj+b4n6YF8VyQObYU18NKtOSGLGOhEtBPnXcnrjilYgNRpvVlBsY0iJBtB6mN7z7sAycMYDL00qMUEX1epJjv7lHux7k8rVrZtVSoFpgq28QR0J21Kfljhk87VGlaqIq+HPiEaiLSNzAt/d8T+D8XHlou5UKi+Z1EMtpnzWYnsOtz1wDdnKkBKL1wajsNLNVYiNrxTbSBHtMRtacQq/DdTOVd3VSVIeKexgsurdOmqb3MYlVeXXzOoJW0EewCoZAo2DE+bUAZnVMxbHfgvKFSih8Wq2ZAkGA0g28qCTExBJPeRgOVCtUoqrKWKSZGvWLWIBNh7wbfTBHJcyIRLKQzXAkRY3B+H4vp0xI+7VApOYWnokIqUizNRE21AWYnrA77ziXmcvl6LGdBJOrzPoYA9iRBHWJwESpzRSFmMGDPpbaRG/T/AFGIw5rosVVQZcgAmwuQABO8jtYY7ZnLZLMLqCpXgyA1QLf1ZRJuO56YI8FoZWiQyIKdTRpLBi7KDeJZmO4EWt6YDhSrAtLAX/qHr6Y5Z3MoizFT/oBc+lh+ZwWzeU1hAHDhUgGoQCIiPw/GSOg7mV/jH8DzSqpF3LAAbKqyRLGZvA6DAEsu1MwJBPcxJ98GMdGoIeg+B/1vhc4dxbxE1UpZQ5UW0zEFo2kSYwVTM+a8KeqwbehvOA48T5cy1U6qtLXG1ifjp1RiDnOVcrXXQNEi0TcTYggHf9QMMlOpTm+46AkSPdOPKmcorMuVIvEyY62+I+YwFccW+ymJNKqW1DYgDT7rX/1wAzf2Z5hZVA77+YoFH1acWknNFMsVKMFmNVpH/ScSOPVqiUl8FgUYatYGsgG9pgX6TPa2+Ao2ty1Wy9ZTUU6Bu8aV2ixaAYOIteGdxIW+nYid5ie8x9PXFuZTmEhwrVNVOAQCNBI6sDMEgwCsfHtH5m4pQUsyU6TEqFLsAxIJmPdYHrcDtgKoyNEa6In2mU/Wf0jHPjdECrCgCTFvr9cWbwflpMxS8Q0KqFmIWqhUt2JmqdUXjy+uPM99nFOkkolSq6zBJm5i5EgCOlu0jsFdfdSroFHmAgD10/6418TQX/wgfn+2DeY4PmVra69M00QEySLWi5FpmNgd8BaKipUcSDMQRfv+mAH1nv3/AL/v54jscSNAFZR7Q1ifW4nBTMcGVatdSYWnAB7ajH6H5YCFkswUEkmGUj4zE/IR8caV65IjU3hqx0qTYbTbBrnGvk28L7oACFIqQpUTaLGxPtXHcYXmNvff+/lgNK2PWzDmAWJjaTt7u2J3BcgMxmqVAkgVKgUkWiffgam4wGwqHvjMZGMwF+JnuGVpOW8UK5nwlpEAGIsBvcDvius3wRa+Y8Cjrao0g09BLDqCZ9hRNyY94xaHBuA5EQ2Wr0alNVOl6lUowJOoiwAi3bYT64XedOG8ZdhSp5Z1ptZhRgqR0l9RZlvsxt2GAV+JZXLZU6MxXGdzACrALaKSi+iabgu0m94HqdiGQy9OnRLrVSmSCPDhnYCQCNeqNNpuCfW2AVPhDBvAFCmaxOkkEOU6kmGIJAFoPW/ry401Cgv3akQWW1avFvEa+lQJssEfAe/AN+TzAq1CFVCd9JFzfT0FxI6/tjrS4VlGgKaSwGBppWdIvcwzQL7R3HpiseH5+tSbx4kSRLrqQ91uI+HSBg3xKrVNRWfxaSNsWTWJYkysBfKFjpNu9gDHluDGhmKT06jrRDD+GtWZqEgKx1W0wBM/y+uLGIo04d64pjZm0+UNERaLgjef0xUPDW1t4aZqrUdlawpgAQYvBZl+IH1EuOUTL0cqoFWnnGq0tIYMNbVDCwJHlVTK2ne8HAN3DteVX+FnKVYBZClPMxNwfKQAt9jqMdZwP5g45RK0/vyU6lNnGpWRCFNzIhSd95JkE4QX4y1Ws1EIwqBvD8CjUC+cAKzFiV3Ybiw6+nZ8i9IlfBfxGAceJpqIpj/8ggyYLKCDaMBYT8V4UiGj93WozwPC0WbZgLwoAsYtG+JH+1cqUsHpgWNMEMVgdgCTtaJPpisOQeXvEzorVqtIsruzUQJDeVgSDMQNXY7RidV4caFSp4oIZmLyCYhiSsRIKaYgiNuhwFj5fjNCrZajFv5QnT1CmQff8scH4KWV1DJoddGhlKIVvY6gZ3PT3RhRymeMwKkEC6k2I7m5v7yLnbHX/ajU282hwY0Q06jtMzaPXrGANVMj92y7UqS5ahV1EIxqnSiTJIFoYibRuRcxjpwbJMqtUFZswRcpQUMSTtLMABv26Yk5TixQMunxNU+adXaRKqY+P6YhcdpVPupWkjUla9TQhVm6SCNvU9sAH4j9+16qmXCA2WkK6h4PlMlYQgb3afTphTzWTr6tRo5pFi5NRGFhJupFiBsYiN8G8jxFaez1qkeXzanKjYhT5uo77xJnE3M5sZiApYU1Pn1DzN23FvNHwB9MBByXDHp0EzRRaiGGJquwME/hClp8oO8X7gYbM5xEs5LOGpVVKiJCgr5SQOkEj5egwhtwbPeGy0M3qonUQlQsjET7FpEGN7CO2wj8T5gqZVlpOqNoRppsg0sY1AodtMG0e7fAMfDOFMlQVTlmq6ZIiuLlt5VQsGw2kG5N4OOvH8tk2ZKtNaCMw81Cs8ENEHT4nlb3i4k97Iqc6vVRqZaqhY+VUIIUQJ3QmN4j1nE9eaqiUtMVlZGEaZVCbaZYi0dpvgGXMcSzYnSNIAGlQwYEXA07gAR+IneAB0n8G49XU/xgrC8hQdSiR5tugMkXxWGY5pq5gQzVWqHoiAyZJMHp0/CcS8tTzqulb7s6wQNTkix92k3iLdJ2wF3U0p5mnrGioh7w0EbyG/bEGtwGh0pUhaAUAUx71gx6YAcD4hSiKrU8uVAJViVktcKLgMROkmTe2+xarn6iSw0CmBtJPxkmBP8AIATgBVbkPLxFOn4ZMnUjS3T8T6iNukR8cAs59nTICKLMyElmViZfsJsI39fUYc8rzCHkOqav6WFh3kiZmbGPnieq6hKm3x/f9sBTHE+T8wPIuXdVmWfVrt/hWT9OuAGd4VUSSUcKoEllYfHzD6D0x9CnSbaiJ2HX8v1wI4pyzQrknTD76wBP1Uj4x8cBQ/D6zUq1Nx5WVgZNo+h+ePOJtT1jwhChVHe4HmJMCTPWBizOP8iU0OsmvVfvY26WC4QOKcHcOfDo1go31IRHx64AVjzBVOB5iB/Cb4wP1xmAbOHUai06lNsm2pV/BenMgSxBgb9TAn0OO9biea0rlq+rw9BcUvENQlQTAAUlAPn+gVm44zwtaWpAH+GrFATa7WJI6RbfcDBDK50CglXw/DYViaDlnYKsnUFViYALLOprx3k4AzUzFRaXhZOj/FY6SKYE0h7w0FiDusiOt7QePZKplWpmoTTVEgUnQD2hHssYO3rthi5G5sOUrZtqa03p1Ch1QKW1gAirEGSTHU3nfAf7S+LLnqiFnpUmQGdRJLzEEHTsO3qe2AWKnGaBGg0tSltR/DB9FQj5T2wyjO0XymjyuiqIhl1JGxgj2r+s/XCYcinWspE30if1xr93oX/iMT6wJ/PAWplOA5bIjL+IdPj09WpGHibCDoJkzqNhMEbYCcZ5Hpp4lU1aq0wSx1QpA3J0kSJBmMJ1OrTLAkVWKgGS5MKNvwiBJ3nr64b+Dcy5aqf+MeqT5YqBUJGmbnyMW3tPbewwEvgWR/2ZV8ZadSojDSWUao67C98QuJ8Sr5yotCmtU0w1lam17hoJJ1Ek3iQLx0Bw08Q5hyb0kTLB6jlgWdohY/xR5rA7WnAevzCyO5IZh4Y0ONlMnWJmVJEQwuL+sgf4fwNcq1JyPBqJt5XYtIMrC9YJsO3bE7OcKrV0WhVVXTUXR2YoyFhACKlyskkhiOlsVZxvjFeuzVvE11EKtqEabHylEiSIYTq7nfD/AMo5l6mXp18w2vUBIBCaVWQ0AKOm8/QbhP4d9noUq9bM1HC+0rABWnYC5aJG2oztg+vBcvWDUhTUMoAHk0HSdugOm30xxyPHqL+UMwFOw32BjrBn1G4gyRBw0ZZUqFGptGnqIMgi4Ppt8R78Aqf7smmSajeUWHh1HJje4NsR0qZVGDtWzx0WiwA/6tIPx1T64euL1/BAckssqpWBfUwWZ9JmMJHOvK2Vqqxek5Z6qw1ByhGoqhJUkqSJkmNlnAd8xzblqqGkaNSohsxqMDbaZZgfiMJ+eOSpOWpZuorMYRaoBRO49nVHrJ7YP8J5LpZdgVyCOwI89bMu49/hhYO38uGnPJQcTXWm7CQp8BW0+ih1Y4ARkcvSbS1OtReoq+UGoQb+0Qukm+0m9ztJlG49wPM1K38RKRWQP+Q0EaiY1ksS4Hphk4yGpjw6ecWlUqCFoUMtTV3gE+1qUbCbgek4RM9zPmqlIU6DZmuQAKrFAdBmygogiABuZ32wDdnUp5dtdFMvTRwBppqF0k2vsSDO4O4uMRsjX8RSlSoCIGtP1Bnv8drCcJxzWboU1bNZdxRYga2TUvpO972/XDPkqGRp5X7zSrLqsTSLFRJtpCBpIjpJH9OAnUcrlsvBpU6YaCrQgBYG8MoFrekGMRHzLKf4KjQDNhAkxvAkG3XthfzHEqD/APLVGqzOkSCINoLBwO0BQDPYxhtpZfiho+G9bK5dJ1FEphj7vK3X3DADanFVgiqmq8jTDRHYCCII9q3wwPPNqkk0jV0Gx1eYhj/KwDQveD/q0cP5arOJzK0VTuyhehG6k223ix3wfyHC6VOnoLyoO1M6Fi3WSCZvMg4Ct6K5lqqGnSmmSNZ1Qq/5jIED3/lhxyOXqNWXWHVFh1KlptNmgQQBuZM7bDBfOcFyZdao1DTMqGUg+8DUdzPv674L8Pq2iG0gfiJBgdWJ7/3tcI9OkXfTS8wN5IIAESTJt19focD+bq1agClOnqqOIQgqBHeTFxO354LcK4Z4ddgKpEqGCWIWT3BBs1hYWMXxvxzlMVKRNSqzVFJdKp3X+lgPaT8um2AVeEZysSVqCAo6kk7xeB2+OJeayAqqVBA7lSQfgYkYW6XMNTKVjQzGXdH/AJlZSjdJViRIj49x0w2ZHM06yF0ZRBghjpM+g2I2v78Aj1uTKhYkVKcEmJq9P/1YzD5qTrUWfh++MwFHcXCVKlJMrUMsPMCgpqGmAVaASCBMHY7dAPM/mqFPMPRr0nekgFMaX0ugAIUqR5SdmIYEG+xvgD4oO41dycTRXU6vKDtGqGIiBubx09wwBbIZlXKqCE7kAAN0hp2tecFEbKVgikVCzEqqmm7hjsSsLJ26dMKAqgkENp6AD9se0alc1UFNqoM+WA1u+kDp6AX2wDXwvlwI7v4S1QImnVU6l7e8W2vF52w58IyM0D4Ryq6bFPD06SBJOpSZI9wscAMpzHQpU2SoztUV2BHh6WB6jSHaPMSd+pBiMC+E8ZJrVPDOlY8RtYmSCFkENHstG/fvAB34xzC2QyTU5LVq+9ZRqVEtqAEEwFteBJJ6XQqXFsrVA1JQLdS1ITt1JAJ92HBOJBClOoCrNSkTuDJIPuIN57YF8V4fl01M1BTTcK4hFKqdmGpBqUHeb3PpgFrN5bV/F0IjEDyUlamqkT5mSDJ2jRI7npjzJcKpuDVzOZmmvtKtOqC0H/AL3m027QcTa9HIsqhFVDaCmZN49DI1e62JuR4lTpU6lDTWrq5gKahMwYA0kxaDJiN43wAGpmnz9WllsjlykKUXzFn02BLt0WOnTYdMHK3Cs1kdaZtKqoyhVdT5Yts8wG6QxE3x1arxFaBehlfu1FBdqCByY31Msww903vgbzNxLPJQC1lzXhMIBqsI1G4kJABA2Dbye2AhZrmYeC9OiuhIA2AM+sN1AIthgyXPWaGVpUqBSmtABjpgMyiZ1SYA66evxgLuZRK1E5hsqoaYLo2kW6lQoUmRBK9wTBuYPLfFPAqnxAjU+ocapiSAOlzFz2wFj8U+0lWSiBJZ2GveKZBgsACdQ/EFMSJv2949zFmMo+nxgabDXScC3XuuqQpHlMketjis/FTxGY03dn80FxF5OqUEd7QNyI6YI8SOZOipmKNYpW81JmEzEzpt7zpMTgGTjHOlakxYVCTHlIadUxBW22+4BsLYK8S46XypzCuVcIJqN7cWYqpsVJYCQLGL98In+wgj6qtUaKaqxEbKw1AG5Ck3hZJ62wY4TxvL5o+DmQaVAJaHA84IIuQRBvc7/PAJ+ez9Wu27ETIk3nvPxx7lMtmQrCmG0sIYSIPwJgkd+mL55f5c4WKSlaRraTZmeZv6Qu/p3wyLyxkqqT93WmQBK+yVO8EK0HfuZ9cB8yPn8ytPwpemgsVBIB3mRMGbk98RctmWpNBFtmRvnsdj64+meB8EZfEJorTZah8MgqxdAAQWtIJM26CMS+Jct0sxpfN08uzLaWQNbtJFsB8+8rZ0AOlOsKTsCAWmUU76W7kmY/pF8FstxXRWp0tVbNU1caxq6R5ryDJPcgR33xZdfkzg+uBTph1jrb/LsfWRhX5hyfDcqKhSu4YuGSnQCkK+gqAVCmzASQTvMYAp/tajmR5RmKHQEsigFdxqI1XsJJM9McOEZsZrxEer4RRyhKlWYjppaVY23lbHp2r2rXzWbAUUyotJNre43+Iwx5flamlFAjsjjdyywxPowK2MWt0vuSFi8GydGnAq19cGUBUU46CAYb5WOCP35aQJBJM+0TEegBVVAjoPqcVTkMlmdkqq4s3VSQe4uOm0gfTHnFeIVKaw1YUVbqutG6zpJt8YP64B3znOqeIKKmahMQLkdzIIIH07HDZR4uWhVY1W0QyiFUepJvJ23OEDk/lijTC1A7MzAt55nzDra3uMn44NZ7iVPJutNRLMBAFz2ueog2ntbAcc1xSnXdqY/g1qcjw6hJWf8Q2m3+u+K745zFXpZg0mprTdbjWD7wV0mIP8wJx7x6i9XOVqyuiq+9OZLQIJJiAf2+GMq118tOsQ3hjyKxFQwbzLAkYAtS4wxALUpJEk6+vXdcZhfqC5issTaQf/AO8ZgEyrXnsYNjEE/DpghwPhZzNYUySogsdIDGBuYkD6/PEHNZDQA2tWB7T+owS5dzNWhU8VLWKkQDI3gyRaQO22Afn5MpUFphXpBqnssagmpG9iP/GwnHnOWmnkFo1KdRXkTWWCNXQEg2B+HX1wg5riVSoq0jDOakqSt5Y7A/hExa+29sE+MZivSr1crUcVXH8KpoaQTbUA1i0HynVN19BgPOGZHL10/wCGPh5lQBoc2fuRIgNNu1xYdBNGm9HMqKisoF3UxdN2FzBUjrMY3RczmnFJAXZfZhVEAdyAIj1w28ZrpQoNRq/8Sf5FlgrXGo1AsqFJI0iTtfeAA8wcUfNOc0FeKawb2CliOm12/uMd8rzVUDItY6UUEAgybkEyReCLbd8L2SWs5agmoB/MyatIOkEidRAJAJ+eB5X3fMdcAy5rPZVtQCosbEIL7C3Y2J+OJXC81/FpGmjikW0GsyFvfBYHzRaOm/TATgvCKlQq5pA0y2kF2CBm7AkgtB3iYw88DIq1ERij00awJIQKDYIsAXg2joN7YBj4lxSuQophkpEGksWQCJaDsQo3J9e2Ncpzpl6VEZV6NR6dRdD1qgDISQQCEaTom3QRhK5359OYPgUadNKCalWBEgggmBEA74gctZxK5FGqQHjSjbfI956HfAHuN8ueBr8EucnVcEJ7WkxYFt9zAMezvhP4hwwElqOplvvvI398HDzy9xSrlSctnKTVaAMa73Q2PlIuRE2uN9vNghxvl2mihstpqUTAQqZItZW/qg/GcAE+y/ho8NqzikwLA+ZdTKE1AxO0k/8Ab62OcV5nFCnWBg02JBouwJubFQekHoI6Y5cqfZznqjMzVPu1DUJQ3dh7VknyzI3IPoRvYlTlnJ1StB6FZgF/58wZ9SDIPwwHzNUzbtquYcyR3i4+A/TE3gWSZ6yjw3dCQGOnYHrJsJ7noTi0Oc+SEopVbKUDUZIJZgZNMAmpIJAdpAOoDUb74D8P40tamtMsiPA0Q0qwiwI6MB0j9sBP4Jl6mXLBHpvSd7oZUopsdJm9h2HXvhh4xzUGehRXNlWHlqFE1SCIAcFlhgZ26EYQhUfxNB1BpgC8NO0d9sN2S4XUp0UrJkaJq3l6jBmtbUVkCCNrk7WwDyMhVSn/APeVC3mOvQDdoKAgzIHbe+4wk8xcu5511V+JFqQmQqij7jYny7dR+uAuez+dzVKTmRSpL7Konhg9DsdQA74UuLVs0KHmNUUgdJJqMy32mfUe62+A3q5aj43hoKdeT7XigGPUlypM9Bg/w/iFDTTaktMA7EAKRG8z1GEGnky99S+nrglQyrodOsj8TLqEExHTp0+eAfamcKkBSt5JNrD/AN4HrnqjVvBqHXTqRpew0sTAuI8s2k/zDBSjw/h2c8y/8HmCI0mWoudtpAH092JfDeQK9OsperSNK5ZZnV2CjT5VOxmbeuA28JsnUbxEZZAUA7GJ2JBmZ6HpgBXyz1vGqGkfu6tLOkFkkRqKFfMszcXF+mzRx7mavllWga1KswYzRekpBTaNzIXpsT1iJwU5B5syVRHy7JRoM02RdCOIv7jE227YBWy2arUF8RWpOirLMxKSB1sD03xw4pxBajCoKlOmxQtKkajI1TIGoCNhIw+5rgXDsyTTp1ak/iFNtQP+LUrDEKr9neUKOiVa1PVOprMzd7kEnAUZw2tVLAqGPz64I8RRSE1sBAgKDqud9XUmegw2c08iZRKT/dqtapWpr7LbseqlNIIOm4iMKeT4MpUlGIYC4J0+8dwfQ3wHAZCn2rf5R++Mx6cu3at88ZgOR4UtM6qrkqu0LPun0nrgfl8kzt/DJZZidr9B9N4wd43QYhiXF+veN5ne9jjtyPxqnT1UqxC76Hj2erXEdRuZHuwE3lvlajXOmsTTUMTqDqGUCdywOqDEgC4B64nZXhNBK1SrRc1isqHqMrSb3AAESAfN69JMKfMvEUFRqWVq1/CPta4UsxJLWGy9h8ycA8nmDTcOACQZhgCPkf7GAvCjmlqNS8NBlqarDqF0kP5V+DEkw1+/TDdRy+UzDQ/gPVVNLKywYECQZBZRcBgTc74pDM8+CtSalUy4UNEmm5GxmQDsfccbZXlQkyTmMs2gMozCgBlaQYIYNB9FPXAWhxDmHhlPx6aLTqmivmp0xYd4NwxH4iAbTe2K04x9oClWTLZdUZreMZkDsFBgH1/fELKcF+65ij4jI6uGWWBVFBBQ6mYezBa4uCPmT4Hy3lU012da9OTNQA6QJgfw2giT/NPunAQuD5fiXEayvd9ICrUc6EUQYCwIjqQoJtfETmFMzkK/hCojSgZKlM6gVM+yTsZkEdxhu44lRyP/AKgaVEr5ihsB0EU1kkk7WGF05RaSLTZqZKKdJam2oSSbS0bnsMAr0skwBmBI6i492O+SyZDQvnO8gjSIvuDGOvjAuAqms52BGqT0hB+s4cOWvs4zuZIqZk/daPdh5iOyoNjHeI7HAD81zTr0IqtUqFQKpk1A5HVRpGkAbAfPF3cmcPoeDTOUICR56jAay28aRYMJ67TscSuXOCZTh2XH3dFAKyzkgux/qbrc7bdhgfx/mJqFMNNyd4Em03jfbAD/ALQMpTyavmEzNZatS2gOIcnqwiwAE2jbFRPzdmaFeUqMSrXhrNfaexH54M8f5jq13FZmBCHySJHyO+222EbjFJnqGoFA1ksVUEASZgDoPTpgPoH/AHipGiMwhc0WUMZMtB3Hv6HtGKR4vVYVKrqumk7syKPwgsSFPa1uontjThfFnFBkWppEQF77lth8cDKtZ3bSpZpMAf31wDNwjmZyugh9aiFIsQTIBJO0b4L5Xitd3Wmir4VxVZrkz27ThbTgebAEECVMhhGkySRIBv1ufyxIyPBc3RZWoEVC3tBrCe12va82wDicqKqdFpUjoImACOwG4Atg7Q4dRylKpUljSFMlibCdQ0gGLsVJ27Yq7ieXz2RJXNUnp6iWkgFTJJ3BI/XB/hPBc1n6M1XNGlaBpJLraSASAPqfTALeT4q9WvUFCkDUqudPQKpJibbAR2w15Pl1DAqN4tQH2RCxf0Nl95OHnhfK0ZUZY0RRpjeoNIaooMrqYD57/DHuX5dy9GsTRX0Z5mTvE7277XwAzOrRylM1tAAWC3W0hbA7Rglnssc5RallKqUXZQwn+XoyEXCk77/DBWqigFipZRuo7C53Ef8ArAnN0KRg5Z1V0YVAB5fRhH4SRYgWOAqzP8t8QfMNliDVzFGxOqRG6uHMd7H3gjphh5e+zvNuwqVqlOnB80ecmDeNgGO3X3YtPlOtQUvqgVDcsxnVJmQTfrt0wQ4pxelSkE7iR6xv8v1GAgUcmlCmEQG1mI3JsWNvxEnTjhRrsWMFZB0iJuQPZtcx6H1OAtPm3zqFHmdRpBEAm8G+53MdSfcMS85n1op4lV9MdRa/UD+nv3OAlvnhLBp1ETFpkb2ggET1OAfGfu9ZWR1RkJC1LBXmDBJEEQfhc42zxq8Qy/8AwyNTYkS7gosAgkKJvqHU/HA1uTc5UafKhgTIPtdwZiP7jAC24bkV8opAhbA6m2Fu+PMEV+zPNx/zEPrJvjMAkZyiGUE0yBpILaxJPSI2AtIj5YV14NUd/JLGJ8oJ/LDXXA2JchZI1dOpgAwJ32xHymT81Qh/wkSRqIkbRcBisibRgFtc4aLsjJTqgGLiRPxH6YltlKBoLUXSKk3paKhhe4f2fePXHnE6KoEVYMnYzAsL+++J/MWdPlpqogKD5TIEgSAB+ZwDpyanD8uiVqAJzIBcrVqIJKBpCjSGKalmFuRvtGGTi/EcvxfJipRqJTzCebQahtrguIkCTptMx6TiivvbUXJRvOVKlgdpGkwR1jr6424fxZqSOi+y8ao3MGQJ6Ce2AZePFV/4d/EJpapJsGdgpIsxACg7ybkx2wzfY9y8M5SzS13jLrACiAQRDEhyJAgCRseu2Kpq5smp4nX5+nX0xaWapV8twrL0cspNRv42ZVd9LAsFPfe492A6cU5GyDq3gcQr06aNE1aetNUxuNJi1id+k4kcH+zDKUwKuczfjIRqUUzpVlNwZBLEHuIwqcoZnOVdb067LpV38rHUsKfOFBBZgCYBMRO+2OebzmZzdNdVao6hfLTpjUB21tMkkEkzJnpgLLXmTJZRSuSoUKYmNVpPv6k+84Wsx9oArVkptVaNUFukTtcWwhtlK1MkCnBm5v8AntgjwvhyVHTx18tyy0mBc/G6i/v64C6qvFqH3TRTrU9RIWNz62O9sVRzbzI1et4NL/k0mPm/nOx/6RfHLOcFQV/DylSqtNkDEMwZlkkFdSgQZUx3BHfE+vwBUy7MJVgBAgkkDeSLTF5wCxnOJ6IMBoiF2GIvEOPvVp6Z8MzdVWxWNy0zM9LCMdxki94tt698WL9nHJmWztOr48wGCBVIEwASZ33J2wFcZbhVFaBrM1RoIEqQBeJEETqBIxAoAiopEAzqXVt3v8On74uLm77KsnST+DWr0ySPKzB1nYSIB+M4ED7IczpLjwqgIkaDB6bBoA2wEvh3F3qC6FQYLoALkR5g0SFNvrifl28pMQVgQTME3HX+/TATgfBMzl3c5inUWmoC+YFSQCCCPdMb98FOIincoWRSRBsSJ37An1t0wHejxSpXLZQFilJQXFiJJlYGGXK1kRDrAAO9iDP9Uj6g4qSrnquWzAam7NqaIi5GwED+5O5wb5g53fQtN1YEiTJE/GO2Ac+Y+bjRUUW0DxBAMg7nTb1B3wu5XmVVqMpa+1zvG1u+K+4zxXMZqqKrQCFCjSvTqf8AESbnEjlDhNTM5gUyrQPMw2kfrf6TgLHq80CyrqLMYhbmDYx6iSb98EuH8Dd4q1Jo65ClkhjHe9rDG9HlBdP3inppVUJYqslWA6FSfLtuDYYceC1qtYKatHwwAGk3mZgAG4I9RgF7KctUSAaWZrI+2plEE/FR9DiXS5FpNrOZrVa+oaR5imkHf2TM+s4Za+eCEayQD7Njv1xpxGiGVjdSPxKYb6b+6+AWaf2fZcQFrZjQPwM6uLXF2Qt9cEG4TTy+nRRVkvJ06mU7zeTB9MTNE01ALF7S235WnA7jvEWpqWeRpEgi4PoRgIuZ5nltFHL16zDcKhAHvJgY6U8xnqpX+CtBOpqNLfBV/U4l8Ed3Bdd4tffsCMHcrW1jsw3Hb/TABi69axn4ftjzB6G7L/fwx7gKCzVMG5A3xDqjSjaZGoCb9x+fr78ZjMAqceoqrU4G7H8xiLXqlSADEiceYzAcOI0QKkR+EY5U6CwTG0RjMZgDHDuHUjVpyg2U7nfUvr64uLmECjlA1MBT4eud/NEzfHuMwFb/AGNV2PETJnxKVXX/AFWn8ycb5iuyZeVMQoiwtO+PMZgFk8Tq12FKrUZqYM6ZgTtJiJPvwycCyqKrlRBAtvbfvjMZgOedtl1qCA7VIZgLkRqie0mYwyJxOqmTemrkKVaRAM27kTjMZgO/KXA6FWizPTBYbGSOnoce8lsVo1gpICDUoBIhvEiflj3GYAZwrjNfMcZNKtVd6a1HhCbWAi3WJO+Lx4SYqMo9nSpjHuMwChlePZgcSfLeITRFbSFIBta0kT9cInNObfxSZv4lXYAdfd64zGYAecupak8eYsCTgzyPm2WowGm5MyqkmekkTHptjMZgG3M8u5Y158FRqCkgSBJ3sDA+GI/JuURc5U0qBpqFR7u2MxmAeuXPYPozAT2nBaoLHHmMwEfPUwwCkAq1iD1EG2OtRQFgWGPcZgNKeXVVgAAdhgXV4dTqkpUXUvYk/vjMZgJfCMilNYRYHvJ/M4lfd116483eTjMZgO+MxmMwH//Z"/>
          <p:cNvSpPr>
            <a:spLocks noChangeAspect="1" noChangeArrowheads="1"/>
          </p:cNvSpPr>
          <p:nvPr/>
        </p:nvSpPr>
        <p:spPr bwMode="auto">
          <a:xfrm>
            <a:off x="0" y="-901700"/>
            <a:ext cx="2457450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58" y="1484784"/>
            <a:ext cx="3102076" cy="234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76" y="4005064"/>
            <a:ext cx="3600053" cy="2745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691" y="3501220"/>
            <a:ext cx="3406467" cy="3088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80767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ilter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ilter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TC101859865[[fn=Порядок]]</Template>
  <TotalTime>165</TotalTime>
  <Words>1081</Words>
  <Application>Microsoft Office PowerPoint</Application>
  <PresentationFormat>Экран (4:3)</PresentationFormat>
  <Paragraphs>35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Kilter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Рух опору в окупованих країнах</vt:lpstr>
      <vt:lpstr>Презентация PowerPoint</vt:lpstr>
      <vt:lpstr>Презентация PowerPoint</vt:lpstr>
      <vt:lpstr>Презентация PowerPoint</vt:lpstr>
    </vt:vector>
  </TitlesOfParts>
  <Company>SanBuild &amp; 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16</cp:revision>
  <dcterms:created xsi:type="dcterms:W3CDTF">2013-09-11T16:47:08Z</dcterms:created>
  <dcterms:modified xsi:type="dcterms:W3CDTF">2014-11-20T19:27:26Z</dcterms:modified>
</cp:coreProperties>
</file>