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03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13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346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975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78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604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849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805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17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28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59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1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96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1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246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0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38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300FFB3-CFF0-46BC-9BC4-1759E74215D7}" type="datetimeFigureOut">
              <a:rPr lang="ru-RU" smtClean="0"/>
              <a:t>20.11.2016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302BBC-B90C-42FC-A414-C9E8B59A22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7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Особиста гігієна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 учениця 5 класу </a:t>
            </a:r>
          </a:p>
          <a:p>
            <a:r>
              <a:rPr lang="uk-UA" dirty="0" smtClean="0"/>
              <a:t>Вакула Єлизавета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145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Особиста гігієна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 </a:t>
            </a:r>
            <a:r>
              <a:rPr lang="ru-RU" dirty="0" err="1"/>
              <a:t>Особиста</a:t>
            </a:r>
            <a:r>
              <a:rPr lang="ru-RU" dirty="0"/>
              <a:t> </a:t>
            </a:r>
            <a:r>
              <a:rPr lang="ru-RU" dirty="0" err="1"/>
              <a:t>гігієна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догляд за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тілом</a:t>
            </a:r>
            <a:r>
              <a:rPr lang="ru-RU" dirty="0"/>
              <a:t> і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чистоті</a:t>
            </a:r>
            <a:r>
              <a:rPr lang="ru-RU" dirty="0"/>
              <a:t>. </a:t>
            </a:r>
            <a:r>
              <a:rPr lang="ru-RU" dirty="0" err="1"/>
              <a:t>Шкіра</a:t>
            </a:r>
            <a:r>
              <a:rPr lang="ru-RU" dirty="0"/>
              <a:t> </a:t>
            </a:r>
            <a:r>
              <a:rPr lang="ru-RU" dirty="0" err="1"/>
              <a:t>захищає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хвороб. Коли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бігає</a:t>
            </a:r>
            <a:r>
              <a:rPr lang="ru-RU" dirty="0"/>
              <a:t>, </a:t>
            </a:r>
            <a:r>
              <a:rPr lang="ru-RU" dirty="0" err="1"/>
              <a:t>стрибає</a:t>
            </a:r>
            <a:r>
              <a:rPr lang="ru-RU" dirty="0"/>
              <a:t>,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жарко і на </a:t>
            </a:r>
            <a:r>
              <a:rPr lang="ru-RU" dirty="0" err="1"/>
              <a:t>шкірі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крапельки</a:t>
            </a:r>
            <a:r>
              <a:rPr lang="ru-RU" dirty="0"/>
              <a:t> поту. </a:t>
            </a:r>
            <a:r>
              <a:rPr lang="ru-RU" dirty="0" err="1"/>
              <a:t>Крім</a:t>
            </a:r>
            <a:r>
              <a:rPr lang="ru-RU" dirty="0"/>
              <a:t> того, на </a:t>
            </a:r>
            <a:r>
              <a:rPr lang="ru-RU" dirty="0" err="1"/>
              <a:t>шкірі</a:t>
            </a:r>
            <a:r>
              <a:rPr lang="ru-RU" dirty="0"/>
              <a:t> є тонкий шар жиру, так званого </a:t>
            </a:r>
            <a:r>
              <a:rPr lang="ru-RU" dirty="0" err="1"/>
              <a:t>шкіряного</a:t>
            </a:r>
            <a:r>
              <a:rPr lang="ru-RU" dirty="0"/>
              <a:t> жиру.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довго</a:t>
            </a:r>
            <a:r>
              <a:rPr lang="ru-RU" dirty="0"/>
              <a:t> не </a:t>
            </a:r>
            <a:r>
              <a:rPr lang="ru-RU" dirty="0" err="1"/>
              <a:t>мити</a:t>
            </a:r>
            <a:r>
              <a:rPr lang="ru-RU" dirty="0"/>
              <a:t>, на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накопичуються</a:t>
            </a:r>
            <a:r>
              <a:rPr lang="ru-RU" dirty="0"/>
              <a:t> жир і </a:t>
            </a:r>
            <a:r>
              <a:rPr lang="ru-RU" dirty="0" err="1"/>
              <a:t>піт</a:t>
            </a:r>
            <a:r>
              <a:rPr lang="ru-RU" dirty="0"/>
              <a:t>, де і </a:t>
            </a:r>
            <a:r>
              <a:rPr lang="ru-RU" dirty="0" err="1"/>
              <a:t>затримуються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пилу. Так, </a:t>
            </a:r>
            <a:r>
              <a:rPr lang="ru-RU" dirty="0" err="1"/>
              <a:t>шкіра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брудною</a:t>
            </a:r>
            <a:r>
              <a:rPr lang="ru-RU" dirty="0"/>
              <a:t>, грубою і </a:t>
            </a:r>
            <a:r>
              <a:rPr lang="ru-RU" dirty="0" err="1"/>
              <a:t>перестає</a:t>
            </a:r>
            <a:r>
              <a:rPr lang="ru-RU" dirty="0"/>
              <a:t> </a:t>
            </a:r>
            <a:r>
              <a:rPr lang="ru-RU" dirty="0" err="1"/>
              <a:t>захищати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28060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Щоранку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вмиватися</a:t>
            </a:r>
            <a:r>
              <a:rPr lang="ru-RU" dirty="0"/>
              <a:t>: </a:t>
            </a:r>
            <a:r>
              <a:rPr lang="ru-RU" dirty="0" err="1"/>
              <a:t>мити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, руки, </a:t>
            </a:r>
            <a:r>
              <a:rPr lang="ru-RU" dirty="0" err="1"/>
              <a:t>шию</a:t>
            </a:r>
            <a:r>
              <a:rPr lang="ru-RU" dirty="0"/>
              <a:t>, </a:t>
            </a:r>
            <a:r>
              <a:rPr lang="ru-RU" dirty="0" err="1"/>
              <a:t>вуха</a:t>
            </a:r>
            <a:r>
              <a:rPr lang="ru-RU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23" y="2314459"/>
            <a:ext cx="6183557" cy="4119201"/>
          </a:xfrm>
        </p:spPr>
      </p:pic>
    </p:spTree>
    <p:extLst>
      <p:ext uri="{BB962C8B-B14F-4D97-AF65-F5344CB8AC3E}">
        <p14:creationId xmlns:p14="http://schemas.microsoft.com/office/powerpoint/2010/main" val="34536035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Слідкуйте</a:t>
            </a:r>
            <a:r>
              <a:rPr lang="ru-RU" dirty="0"/>
              <a:t> за </a:t>
            </a:r>
            <a:r>
              <a:rPr lang="ru-RU" dirty="0" err="1"/>
              <a:t>чистотою</a:t>
            </a:r>
            <a:r>
              <a:rPr lang="ru-RU" dirty="0"/>
              <a:t> рук і </a:t>
            </a:r>
            <a:r>
              <a:rPr lang="ru-RU" dirty="0" err="1"/>
              <a:t>нігтів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634" y="2148289"/>
            <a:ext cx="5343180" cy="4503827"/>
          </a:xfrm>
        </p:spPr>
      </p:pic>
    </p:spTree>
    <p:extLst>
      <p:ext uri="{BB962C8B-B14F-4D97-AF65-F5344CB8AC3E}">
        <p14:creationId xmlns:p14="http://schemas.microsoft.com/office/powerpoint/2010/main" val="17834597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Чистити</a:t>
            </a:r>
            <a:r>
              <a:rPr lang="ru-RU" dirty="0"/>
              <a:t> </a:t>
            </a:r>
            <a:r>
              <a:rPr lang="ru-RU" dirty="0" err="1"/>
              <a:t>зуби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щодня</a:t>
            </a:r>
            <a:r>
              <a:rPr lang="ru-RU" dirty="0"/>
              <a:t>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318" y="2148289"/>
            <a:ext cx="6450417" cy="3999123"/>
          </a:xfrm>
        </p:spPr>
      </p:pic>
    </p:spTree>
    <p:extLst>
      <p:ext uri="{BB962C8B-B14F-4D97-AF65-F5344CB8AC3E}">
        <p14:creationId xmlns:p14="http://schemas.microsoft.com/office/powerpoint/2010/main" val="7737716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19549"/>
            <a:ext cx="10018713" cy="3124201"/>
          </a:xfrm>
        </p:spPr>
        <p:txBody>
          <a:bodyPr/>
          <a:lstStyle/>
          <a:p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дошкільного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легко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вихованню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розвиненому</a:t>
            </a:r>
            <a:r>
              <a:rPr lang="ru-RU" dirty="0"/>
              <a:t> </a:t>
            </a:r>
            <a:r>
              <a:rPr lang="ru-RU" dirty="0" err="1"/>
              <a:t>відчуттю</a:t>
            </a:r>
            <a:r>
              <a:rPr lang="ru-RU" dirty="0"/>
              <a:t> </a:t>
            </a:r>
            <a:r>
              <a:rPr lang="ru-RU" dirty="0" err="1"/>
              <a:t>наслідування</a:t>
            </a:r>
            <a:r>
              <a:rPr lang="ru-RU" dirty="0"/>
              <a:t>, </a:t>
            </a:r>
            <a:r>
              <a:rPr lang="ru-RU" dirty="0" err="1"/>
              <a:t>спостережливості</a:t>
            </a:r>
            <a:r>
              <a:rPr lang="ru-RU" dirty="0"/>
              <a:t>, </a:t>
            </a:r>
            <a:r>
              <a:rPr lang="ru-RU" dirty="0" err="1"/>
              <a:t>допитливості</a:t>
            </a:r>
            <a:r>
              <a:rPr lang="ru-RU" dirty="0"/>
              <a:t> та потреби в </a:t>
            </a:r>
            <a:r>
              <a:rPr lang="ru-RU" dirty="0" err="1"/>
              <a:t>самостійних</a:t>
            </a:r>
            <a:r>
              <a:rPr lang="ru-RU" dirty="0"/>
              <a:t> </a:t>
            </a:r>
            <a:r>
              <a:rPr lang="ru-RU" dirty="0" err="1"/>
              <a:t>діях</a:t>
            </a:r>
            <a:r>
              <a:rPr lang="ru-RU" dirty="0"/>
              <a:t>. І тому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при </a:t>
            </a:r>
            <a:r>
              <a:rPr lang="ru-RU" dirty="0" err="1"/>
              <a:t>прививанні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гігієнічних</a:t>
            </a:r>
            <a:r>
              <a:rPr lang="ru-RU" dirty="0"/>
              <a:t> </a:t>
            </a:r>
            <a:r>
              <a:rPr lang="ru-RU" dirty="0" err="1"/>
              <a:t>навичків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8910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9227" y="2360364"/>
            <a:ext cx="10018713" cy="1752599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490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</TotalTime>
  <Words>155</Words>
  <Application>Microsoft Office PowerPoint</Application>
  <PresentationFormat>Широкоэкранный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Corbel</vt:lpstr>
      <vt:lpstr>Параллакс</vt:lpstr>
      <vt:lpstr>Особиста гігієна </vt:lpstr>
      <vt:lpstr>Особиста гігієна</vt:lpstr>
      <vt:lpstr>Щоранку діти повинні вмиватися: мити обличчя, руки, шию, вуха.</vt:lpstr>
      <vt:lpstr>Слідкуйте за чистотою рук і нігтів</vt:lpstr>
      <vt:lpstr>Чистити зуби необхідно щодня 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Особиста гігієна</dc:title>
  <dc:creator>Света</dc:creator>
  <cp:lastModifiedBy>Света</cp:lastModifiedBy>
  <cp:revision>3</cp:revision>
  <dcterms:created xsi:type="dcterms:W3CDTF">2016-11-19T21:23:23Z</dcterms:created>
  <dcterms:modified xsi:type="dcterms:W3CDTF">2016-11-19T21:47:24Z</dcterms:modified>
</cp:coreProperties>
</file>