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59" r:id="rId9"/>
    <p:sldId id="260" r:id="rId10"/>
    <p:sldId id="261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7C53-7C4F-432E-9ECE-A6490C35CCC4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C4E8E-F817-4FA6-878F-EEEB9E9A0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7C53-7C4F-432E-9ECE-A6490C35CCC4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C4E8E-F817-4FA6-878F-EEEB9E9A0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7C53-7C4F-432E-9ECE-A6490C35CCC4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C4E8E-F817-4FA6-878F-EEEB9E9A064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7C53-7C4F-432E-9ECE-A6490C35CCC4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C4E8E-F817-4FA6-878F-EEEB9E9A064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7C53-7C4F-432E-9ECE-A6490C35CCC4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C4E8E-F817-4FA6-878F-EEEB9E9A0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7C53-7C4F-432E-9ECE-A6490C35CCC4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C4E8E-F817-4FA6-878F-EEEB9E9A06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7C53-7C4F-432E-9ECE-A6490C35CCC4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C4E8E-F817-4FA6-878F-EEEB9E9A0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7C53-7C4F-432E-9ECE-A6490C35CCC4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C4E8E-F817-4FA6-878F-EEEB9E9A0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7C53-7C4F-432E-9ECE-A6490C35CCC4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C4E8E-F817-4FA6-878F-EEEB9E9A06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7C53-7C4F-432E-9ECE-A6490C35CCC4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C4E8E-F817-4FA6-878F-EEEB9E9A064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7C53-7C4F-432E-9ECE-A6490C35CCC4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C4E8E-F817-4FA6-878F-EEEB9E9A064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8237C53-7C4F-432E-9ECE-A6490C35CCC4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B4C4E8E-F817-4FA6-878F-EEEB9E9A064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780108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Punishments and fines in Ukraine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Украина.txt - Курилка - Форум SYSAdmins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64904"/>
            <a:ext cx="6120680" cy="40872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1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9912" y="1412776"/>
            <a:ext cx="8100888" cy="3993307"/>
          </a:xfrm>
        </p:spPr>
        <p:txBody>
          <a:bodyPr/>
          <a:lstStyle/>
          <a:p>
            <a:r>
              <a:rPr lang="en-US" dirty="0" smtClean="0"/>
              <a:t>Fines applies to minors  </a:t>
            </a:r>
            <a:r>
              <a:rPr lang="en-US" dirty="0"/>
              <a:t>only in cases where they have an independent income, own funds or property which may be recovered (Art. 99 of the Criminal Code).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Fine</a:t>
            </a:r>
            <a:endParaRPr lang="ru-RU" dirty="0"/>
          </a:p>
        </p:txBody>
      </p:sp>
      <p:pic>
        <p:nvPicPr>
          <p:cNvPr id="9218" name="Picture 2" descr="Беляева Л.И. Воспитание несовершеннолетних правонарушителей в России - 25 Декабря 2013 - Blog - Gamesmack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0000">
            <a:off x="5710404" y="2864967"/>
            <a:ext cx="3202464" cy="24018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Учимся работать по-новом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0">
            <a:off x="2793281" y="2930012"/>
            <a:ext cx="2550204" cy="19126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полиция Новости Ярославл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0000">
            <a:off x="539552" y="4080775"/>
            <a:ext cx="2657871" cy="19934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32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72816"/>
            <a:ext cx="7408333" cy="3450696"/>
          </a:xfrm>
        </p:spPr>
        <p:txBody>
          <a:bodyPr/>
          <a:lstStyle/>
          <a:p>
            <a:r>
              <a:rPr lang="en-US" dirty="0"/>
              <a:t>A fine set not in absolute numbers and in a certain amount of income tax exemption, which was officially established by legislation of Ukraine at the time of delivery of the verdict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Fine</a:t>
            </a:r>
            <a:endParaRPr lang="ru-RU" dirty="0"/>
          </a:p>
        </p:txBody>
      </p:sp>
      <p:pic>
        <p:nvPicPr>
          <p:cNvPr id="10242" name="Picture 2" descr="Новости Херсона - Информационное агентство Таврия Ньюс - Страница 86 - Херсонский форум ЛКС Ostrov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0000">
            <a:off x="6027069" y="3511333"/>
            <a:ext cx="2661135" cy="23063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Обманутые студенты могут через суд вернуть деньги, которые незаконно получила экс-директор Российского государственного социаль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0000">
            <a:off x="3027759" y="3522219"/>
            <a:ext cx="2800128" cy="21000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Четверо уфимцев убили инвалида из-за пачки &quot;Примы&quot; &quot; БашЛента - новости Башкортостан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0000">
            <a:off x="324716" y="4348681"/>
            <a:ext cx="2649354" cy="19921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65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34506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Consequently, fines and penalties in Ukraine are regulated by law. </a:t>
            </a:r>
            <a:r>
              <a:rPr lang="en-US" dirty="0" smtClean="0"/>
              <a:t>Penalties</a:t>
            </a:r>
            <a:r>
              <a:rPr lang="en-US" dirty="0"/>
              <a:t>, </a:t>
            </a:r>
            <a:r>
              <a:rPr lang="en-US" dirty="0" smtClean="0"/>
              <a:t>their </a:t>
            </a:r>
            <a:r>
              <a:rPr lang="en-US" dirty="0"/>
              <a:t>measure the amount of fines contained in the Code of Ukraine, depending on which area of law was made Offences and penalties should be applied.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</a:t>
            </a:r>
            <a:endParaRPr lang="ru-RU" dirty="0"/>
          </a:p>
        </p:txBody>
      </p:sp>
      <p:pic>
        <p:nvPicPr>
          <p:cNvPr id="11266" name="Picture 2" descr="Новини політики, Останні Новини політики України, Всі Новини політики України на сьогодні, Свіжі новини Украї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0">
            <a:off x="6239403" y="3354991"/>
            <a:ext cx="2695923" cy="26392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Нові надходження літератури - Державна бібліотека України для юнацтв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0000">
            <a:off x="4228742" y="3781476"/>
            <a:ext cx="1661170" cy="21504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СКАЧАТЬ РЕФЕРАТЫ Право Законодательство и право рефераты курсовые дипломы контрольные сочинения доклад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0000">
            <a:off x="2212900" y="3789580"/>
            <a:ext cx="1675134" cy="24155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Тимошенко обжаловала решение об ограничении времени на ознакомление с делом ЕЭСУ УКРИНФОРМ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0000">
            <a:off x="134940" y="3841183"/>
            <a:ext cx="1988788" cy="16668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94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052737"/>
            <a:ext cx="7488831" cy="41764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b="1" i="1" dirty="0" smtClean="0"/>
              <a:t>Thanks  for attention </a:t>
            </a:r>
            <a:endParaRPr lang="ru-RU" sz="8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4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Punishment(penalties) </a:t>
            </a:r>
            <a:r>
              <a:rPr lang="en-US" dirty="0"/>
              <a:t>- a measure of state compulsion upon conviction.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It applies to the person found guilty by a court of a crime and is deprivation or restriction of his rights and freedoms.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the case of penalties pursued three objectives: </a:t>
            </a:r>
            <a:r>
              <a:rPr lang="en-US" dirty="0" smtClean="0"/>
              <a:t>-</a:t>
            </a:r>
          </a:p>
          <a:p>
            <a:r>
              <a:rPr lang="en-US" dirty="0"/>
              <a:t>restore social justice; </a:t>
            </a:r>
            <a:r>
              <a:rPr lang="en-US" dirty="0" smtClean="0"/>
              <a:t>-</a:t>
            </a:r>
            <a:endParaRPr lang="en-US" dirty="0"/>
          </a:p>
          <a:p>
            <a:r>
              <a:rPr lang="en-US" dirty="0"/>
              <a:t>correction of a prisoner; </a:t>
            </a:r>
            <a:r>
              <a:rPr lang="en-US" dirty="0" smtClean="0"/>
              <a:t>-</a:t>
            </a:r>
            <a:endParaRPr lang="en-US" dirty="0"/>
          </a:p>
          <a:p>
            <a:r>
              <a:rPr lang="en-US" dirty="0"/>
              <a:t>prevention of new crimes.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Punishments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87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556792"/>
            <a:ext cx="7956872" cy="45693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criteria for the classification of sentences may be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their legal significance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Punishments </a:t>
            </a:r>
            <a:endParaRPr lang="ru-RU" dirty="0"/>
          </a:p>
        </p:txBody>
      </p:sp>
      <p:pic>
        <p:nvPicPr>
          <p:cNvPr id="5122" name="Picture 2" descr="Тема: &quot;Юридична відповідальність&quot; Правознавст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4018424" y="3377535"/>
            <a:ext cx="3880520" cy="29103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68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b) connection with isolation from society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Punishments</a:t>
            </a:r>
            <a:endParaRPr lang="ru-RU" dirty="0"/>
          </a:p>
        </p:txBody>
      </p:sp>
      <p:pic>
        <p:nvPicPr>
          <p:cNvPr id="6146" name="Picture 2" descr="В Ульяновске состоится флешмоб &quot;Спасите людей Донбасса. - Новости Ульяновс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0000">
            <a:off x="4499990" y="3429000"/>
            <a:ext cx="3575721" cy="28605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В Краснодаре в одном из домов зарегистрировано 80 тыс человек - В Мире - NewsUkra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0000">
            <a:off x="1165224" y="3645024"/>
            <a:ext cx="2849597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30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844824"/>
            <a:ext cx="7668840" cy="428133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c) the presence or absence of restrictions of material nature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Punishments</a:t>
            </a:r>
            <a:endParaRPr lang="ru-RU" dirty="0"/>
          </a:p>
        </p:txBody>
      </p:sp>
      <p:pic>
        <p:nvPicPr>
          <p:cNvPr id="7170" name="Picture 2" descr="gni &quot; Красный Луч город в котором мы живем krluch.inf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000">
            <a:off x="5052063" y="2649361"/>
            <a:ext cx="3842346" cy="20684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Как разделить акции при разводе? AIF.BY Аргументы и Факт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0000">
            <a:off x="1997372" y="2640416"/>
            <a:ext cx="3038985" cy="22180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Діловий регіон - Архів новин - Новин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0000">
            <a:off x="539552" y="4365104"/>
            <a:ext cx="2840113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2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7408333" cy="3450696"/>
          </a:xfrm>
        </p:spPr>
        <p:txBody>
          <a:bodyPr/>
          <a:lstStyle/>
          <a:p>
            <a:r>
              <a:rPr lang="en-US" dirty="0"/>
              <a:t>d) subject to which the sentence;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Punishments</a:t>
            </a:r>
            <a:endParaRPr lang="ru-RU" dirty="0"/>
          </a:p>
        </p:txBody>
      </p:sp>
      <p:pic>
        <p:nvPicPr>
          <p:cNvPr id="8194" name="Picture 2" descr="Уголовное наказание и его виды - FB.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0000">
            <a:off x="5177773" y="1622715"/>
            <a:ext cx="3224234" cy="24273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Содержание статьи &quot;Доведение до самоубийства&quot; в современном уголовном праве :: SYL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0000">
            <a:off x="4224441" y="4114966"/>
            <a:ext cx="3283124" cy="21499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Ющенко добьет КС импичментом - Политика на Новостей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0000">
            <a:off x="717817" y="2903988"/>
            <a:ext cx="3146999" cy="30001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5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060848"/>
            <a:ext cx="8100888" cy="4065315"/>
          </a:xfrm>
        </p:spPr>
        <p:txBody>
          <a:bodyPr/>
          <a:lstStyle/>
          <a:p>
            <a:r>
              <a:rPr lang="en-US" dirty="0" smtClean="0"/>
              <a:t>In Criminal Low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Administrative Low 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Punishments can be different, and regard different fields of low: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takeinfo.net/img2/201202091728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3433606" y="1620961"/>
            <a:ext cx="2581559" cy="17210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Земельний кодекс України, цена 15 грн., заказать в Харькове - Prom.ua (ID# 203831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0">
            <a:off x="3833641" y="3528659"/>
            <a:ext cx="1894182" cy="2661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06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Law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 Business </a:t>
            </a:r>
            <a:r>
              <a:rPr lang="en-US" dirty="0" smtClean="0"/>
              <a:t>Law </a:t>
            </a:r>
            <a:endParaRPr lang="en-US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Punishments can be different, and regard different fields of low:</a:t>
            </a:r>
            <a:endParaRPr lang="ru-RU" dirty="0"/>
          </a:p>
        </p:txBody>
      </p:sp>
      <p:pic>
        <p:nvPicPr>
          <p:cNvPr id="2050" name="Picture 2" descr="Цивільний кодекс України.Государство и Право_Книги_Интернет-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0000">
            <a:off x="3574544" y="1713222"/>
            <a:ext cx="1944216" cy="26642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Скачать бесплатно книгу: Господарський кодекс України. Автор: Верховна Рада України Издательство: Велес Год издания: 2008 Стран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80000">
            <a:off x="4757893" y="4039957"/>
            <a:ext cx="1905000" cy="27432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7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316912" cy="4425355"/>
          </a:xfrm>
        </p:spPr>
        <p:txBody>
          <a:bodyPr/>
          <a:lstStyle/>
          <a:p>
            <a:r>
              <a:rPr lang="en-US" b="1" dirty="0"/>
              <a:t>Fine - </a:t>
            </a:r>
            <a:r>
              <a:rPr lang="en-US" b="1" dirty="0" smtClean="0"/>
              <a:t> </a:t>
            </a:r>
            <a:r>
              <a:rPr lang="en-US" b="1" dirty="0"/>
              <a:t>a monetary penalty imposed by the court in cases and within the limits of the Criminal Code. He ranks first in the list of punishments and can be used as a main and additional punishment.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One of variety of punishments is </a:t>
            </a:r>
            <a:r>
              <a:rPr lang="en-US" b="1" u="sng" dirty="0" smtClean="0"/>
              <a:t>fine</a:t>
            </a:r>
            <a:endParaRPr lang="ru-RU" b="1" u="sng" dirty="0"/>
          </a:p>
        </p:txBody>
      </p:sp>
      <p:pic>
        <p:nvPicPr>
          <p:cNvPr id="4098" name="Picture 2" descr="C:\Users\User\Desktop\71828bce9ee52bd0ed1dab30e7147e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4401524" y="3244220"/>
            <a:ext cx="4480577" cy="26136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Новости украинских компаний - Комп&amp;ньо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0000">
            <a:off x="484576" y="4010728"/>
            <a:ext cx="3875676" cy="22608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16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</TotalTime>
  <Words>309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Punishments and fines in Ukraine</vt:lpstr>
      <vt:lpstr>Punishments </vt:lpstr>
      <vt:lpstr>Punishments </vt:lpstr>
      <vt:lpstr>Punishments</vt:lpstr>
      <vt:lpstr>Punishments</vt:lpstr>
      <vt:lpstr>Punishments</vt:lpstr>
      <vt:lpstr>Punishments can be different, and regard different fields of low:</vt:lpstr>
      <vt:lpstr>Punishments can be different, and regard different fields of low:</vt:lpstr>
      <vt:lpstr>One of variety of punishments is fine</vt:lpstr>
      <vt:lpstr>Fine</vt:lpstr>
      <vt:lpstr>Fine</vt:lpstr>
      <vt:lpstr>Conclusion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Punishments and fines in Ukraine</dc:title>
  <dc:creator>User</dc:creator>
  <cp:lastModifiedBy>User</cp:lastModifiedBy>
  <cp:revision>10</cp:revision>
  <dcterms:created xsi:type="dcterms:W3CDTF">2014-11-25T16:47:08Z</dcterms:created>
  <dcterms:modified xsi:type="dcterms:W3CDTF">2014-11-25T18:30:33Z</dcterms:modified>
</cp:coreProperties>
</file>