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132" autoAdjust="0"/>
    <p:restoredTop sz="94660"/>
  </p:normalViewPr>
  <p:slideViewPr>
    <p:cSldViewPr>
      <p:cViewPr varScale="1">
        <p:scale>
          <a:sx n="68" d="100"/>
          <a:sy n="68" d="100"/>
        </p:scale>
        <p:origin x="-158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Титульный слайд">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dirty="0"/>
          </a:p>
        </p:txBody>
      </p:sp>
      <p:sp>
        <p:nvSpPr>
          <p:cNvPr id="4" name="Дата 3"/>
          <p:cNvSpPr>
            <a:spLocks noGrp="1"/>
          </p:cNvSpPr>
          <p:nvPr>
            <p:ph type="dt" sz="half" idx="10"/>
          </p:nvPr>
        </p:nvSpPr>
        <p:spPr/>
        <p:txBody>
          <a:bodyPr/>
          <a:lstStyle/>
          <a:p>
            <a:fld id="{C7C43981-4E48-400C-9255-780529095AC3}" type="datetimeFigureOut">
              <a:rPr lang="ru-RU" smtClean="0"/>
              <a:pPr/>
              <a:t>13.12.2016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5BA4853-A3F7-4590-80D0-58F4935C675F}"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7C43981-4E48-400C-9255-780529095AC3}" type="datetimeFigureOut">
              <a:rPr lang="ru-RU" smtClean="0"/>
              <a:pPr/>
              <a:t>13.12.2016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5BA4853-A3F7-4590-80D0-58F4935C675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7C43981-4E48-400C-9255-780529095AC3}" type="datetimeFigureOut">
              <a:rPr lang="ru-RU" smtClean="0"/>
              <a:pPr/>
              <a:t>13.12.2016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5BA4853-A3F7-4590-80D0-58F4935C675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7C43981-4E48-400C-9255-780529095AC3}" type="datetimeFigureOut">
              <a:rPr lang="ru-RU" smtClean="0"/>
              <a:pPr/>
              <a:t>13.12.2016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5BA4853-A3F7-4590-80D0-58F4935C675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7C43981-4E48-400C-9255-780529095AC3}" type="datetimeFigureOut">
              <a:rPr lang="ru-RU" smtClean="0"/>
              <a:pPr/>
              <a:t>13.12.2016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5BA4853-A3F7-4590-80D0-58F4935C675F}"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7C43981-4E48-400C-9255-780529095AC3}" type="datetimeFigureOut">
              <a:rPr lang="ru-RU" smtClean="0"/>
              <a:pPr/>
              <a:t>13.12.2016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5BA4853-A3F7-4590-80D0-58F4935C675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7C43981-4E48-400C-9255-780529095AC3}" type="datetimeFigureOut">
              <a:rPr lang="ru-RU" smtClean="0"/>
              <a:pPr/>
              <a:t>13.12.2016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5BA4853-A3F7-4590-80D0-58F4935C675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7C43981-4E48-400C-9255-780529095AC3}" type="datetimeFigureOut">
              <a:rPr lang="ru-RU" smtClean="0"/>
              <a:pPr/>
              <a:t>13.12.2016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5BA4853-A3F7-4590-80D0-58F4935C675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7C43981-4E48-400C-9255-780529095AC3}" type="datetimeFigureOut">
              <a:rPr lang="ru-RU" smtClean="0"/>
              <a:pPr/>
              <a:t>13.12.2016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5BA4853-A3F7-4590-80D0-58F4935C675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7C43981-4E48-400C-9255-780529095AC3}" type="datetimeFigureOut">
              <a:rPr lang="ru-RU" smtClean="0"/>
              <a:pPr/>
              <a:t>13.12.2016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5BA4853-A3F7-4590-80D0-58F4935C675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7C43981-4E48-400C-9255-780529095AC3}" type="datetimeFigureOut">
              <a:rPr lang="ru-RU" smtClean="0"/>
              <a:pPr/>
              <a:t>13.12.2016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5BA4853-A3F7-4590-80D0-58F4935C675F}"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000" b="-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C43981-4E48-400C-9255-780529095AC3}" type="datetimeFigureOut">
              <a:rPr lang="ru-RU" smtClean="0"/>
              <a:pPr/>
              <a:t>13.12.2016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BA4853-A3F7-4590-80D0-58F4935C675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642910" y="1428736"/>
            <a:ext cx="7858180" cy="1428760"/>
          </a:xfrm>
        </p:spPr>
        <p:txBody>
          <a:bodyPr>
            <a:normAutofit fontScale="90000"/>
          </a:bodyPr>
          <a:lstStyle/>
          <a:p>
            <a:r>
              <a:rPr lang="uk-U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Міфи та реальність про комп’ютерні віруси</a:t>
            </a:r>
            <a:endParaRPr lang="ru-RU"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14290"/>
            <a:ext cx="8286808" cy="4429156"/>
          </a:xfrm>
        </p:spPr>
        <p:txBody>
          <a:bodyPr>
            <a:normAutofit fontScale="90000"/>
          </a:bodyPr>
          <a:lstStyle/>
          <a:p>
            <a:r>
              <a:rPr lang="ru-RU" sz="2000" dirty="0" smtClean="0"/>
              <a:t/>
            </a:r>
            <a:br>
              <a:rPr lang="ru-RU" sz="2000" dirty="0" smtClean="0"/>
            </a:br>
            <a:r>
              <a:rPr lang="ru-RU" sz="2000" b="1" i="1" dirty="0" err="1" smtClean="0"/>
              <a:t>Віруси</a:t>
            </a:r>
            <a:r>
              <a:rPr lang="ru-RU" sz="2000" b="1" i="1" dirty="0" smtClean="0"/>
              <a:t> </a:t>
            </a:r>
            <a:r>
              <a:rPr lang="ru-RU" sz="2000" b="1" i="1" dirty="0" err="1" smtClean="0"/>
              <a:t>діють</a:t>
            </a:r>
            <a:r>
              <a:rPr lang="ru-RU" sz="2000" b="1" i="1" dirty="0" smtClean="0"/>
              <a:t> </a:t>
            </a:r>
            <a:r>
              <a:rPr lang="ru-RU" sz="2000" b="1" i="1" dirty="0" err="1" smtClean="0"/>
              <a:t>тільки</a:t>
            </a:r>
            <a:r>
              <a:rPr lang="ru-RU" sz="2000" b="1" i="1" dirty="0" smtClean="0"/>
              <a:t> </a:t>
            </a:r>
            <a:r>
              <a:rPr lang="ru-RU" sz="2000" b="1" i="1" dirty="0" err="1" smtClean="0"/>
              <a:t>програмним</a:t>
            </a:r>
            <a:r>
              <a:rPr lang="ru-RU" sz="2000" b="1" i="1" dirty="0" smtClean="0"/>
              <a:t> шляхом. Вони, як правило, </a:t>
            </a:r>
            <a:r>
              <a:rPr lang="ru-RU" sz="2000" b="1" i="1" dirty="0" err="1" smtClean="0"/>
              <a:t>приєднуються</a:t>
            </a:r>
            <a:r>
              <a:rPr lang="ru-RU" sz="2000" b="1" i="1" dirty="0" smtClean="0"/>
              <a:t> до файлу </a:t>
            </a:r>
            <a:r>
              <a:rPr lang="ru-RU" sz="2000" b="1" i="1" dirty="0" err="1" smtClean="0"/>
              <a:t>або</a:t>
            </a:r>
            <a:r>
              <a:rPr lang="ru-RU" sz="2000" b="1" i="1" dirty="0" smtClean="0"/>
              <a:t> </a:t>
            </a:r>
            <a:r>
              <a:rPr lang="ru-RU" sz="2000" b="1" i="1" dirty="0" err="1" smtClean="0"/>
              <a:t>проникають</a:t>
            </a:r>
            <a:r>
              <a:rPr lang="ru-RU" sz="2000" b="1" i="1" dirty="0" smtClean="0"/>
              <a:t> </a:t>
            </a:r>
            <a:r>
              <a:rPr lang="ru-RU" sz="2000" b="1" i="1" dirty="0" err="1" smtClean="0"/>
              <a:t>всередину</a:t>
            </a:r>
            <a:r>
              <a:rPr lang="ru-RU" sz="2000" b="1" i="1" dirty="0" smtClean="0"/>
              <a:t> </a:t>
            </a:r>
            <a:r>
              <a:rPr lang="ru-RU" sz="2000" b="1" i="1" dirty="0" err="1" smtClean="0"/>
              <a:t>файлу</a:t>
            </a:r>
            <a:r>
              <a:rPr lang="ru-RU" sz="2000" b="1" i="1" dirty="0" smtClean="0"/>
              <a:t>. У </a:t>
            </a:r>
            <a:r>
              <a:rPr lang="ru-RU" sz="2000" b="1" i="1" dirty="0" err="1" smtClean="0"/>
              <a:t>цьому</a:t>
            </a:r>
            <a:r>
              <a:rPr lang="ru-RU" sz="2000" b="1" i="1" dirty="0" smtClean="0"/>
              <a:t> </a:t>
            </a:r>
            <a:r>
              <a:rPr lang="ru-RU" sz="2000" b="1" i="1" dirty="0" err="1" smtClean="0"/>
              <a:t>випадку</a:t>
            </a:r>
            <a:r>
              <a:rPr lang="ru-RU" sz="2000" b="1" i="1" dirty="0" smtClean="0"/>
              <a:t> </a:t>
            </a:r>
            <a:r>
              <a:rPr lang="ru-RU" sz="2000" b="1" i="1" dirty="0" err="1" smtClean="0"/>
              <a:t>кажуть</a:t>
            </a:r>
            <a:r>
              <a:rPr lang="ru-RU" sz="2000" b="1" i="1" dirty="0" smtClean="0"/>
              <a:t>, </a:t>
            </a:r>
            <a:r>
              <a:rPr lang="ru-RU" sz="2000" b="1" i="1" dirty="0" err="1" smtClean="0"/>
              <a:t>що</a:t>
            </a:r>
            <a:r>
              <a:rPr lang="ru-RU" sz="2000" b="1" i="1" dirty="0" smtClean="0"/>
              <a:t> файл заражений </a:t>
            </a:r>
            <a:r>
              <a:rPr lang="ru-RU" sz="2000" b="1" i="1" dirty="0" err="1" smtClean="0"/>
              <a:t>вірусом</a:t>
            </a:r>
            <a:r>
              <a:rPr lang="ru-RU" sz="2000" b="1" i="1" dirty="0" smtClean="0"/>
              <a:t>. </a:t>
            </a:r>
            <a:r>
              <a:rPr lang="ru-RU" sz="2000" b="1" i="1" dirty="0" err="1" smtClean="0"/>
              <a:t>Вірус</a:t>
            </a:r>
            <a:r>
              <a:rPr lang="ru-RU" sz="2000" b="1" i="1" dirty="0" smtClean="0"/>
              <a:t> </a:t>
            </a:r>
            <a:r>
              <a:rPr lang="ru-RU" sz="2000" b="1" i="1" dirty="0" err="1" smtClean="0"/>
              <a:t>потрапляє</a:t>
            </a:r>
            <a:r>
              <a:rPr lang="ru-RU" sz="2000" b="1" i="1" dirty="0" smtClean="0"/>
              <a:t> в </a:t>
            </a:r>
            <a:r>
              <a:rPr lang="ru-RU" sz="2000" b="1" i="1" dirty="0" err="1" smtClean="0"/>
              <a:t>комп'ютер</a:t>
            </a:r>
            <a:r>
              <a:rPr lang="ru-RU" sz="2000" b="1" i="1" dirty="0" smtClean="0"/>
              <a:t> </a:t>
            </a:r>
            <a:r>
              <a:rPr lang="ru-RU" sz="2000" b="1" i="1" dirty="0" err="1" smtClean="0"/>
              <a:t>тільки</a:t>
            </a:r>
            <a:r>
              <a:rPr lang="ru-RU" sz="2000" b="1" i="1" dirty="0" smtClean="0"/>
              <a:t> разом </a:t>
            </a:r>
            <a:r>
              <a:rPr lang="ru-RU" sz="2000" b="1" i="1" dirty="0" err="1" smtClean="0"/>
              <a:t>із</a:t>
            </a:r>
            <a:r>
              <a:rPr lang="ru-RU" sz="2000" b="1" i="1" dirty="0" smtClean="0"/>
              <a:t> </a:t>
            </a:r>
            <a:r>
              <a:rPr lang="ru-RU" sz="2000" b="1" i="1" dirty="0" err="1" smtClean="0"/>
              <a:t>зараженим</a:t>
            </a:r>
            <a:r>
              <a:rPr lang="ru-RU" sz="2000" b="1" i="1" dirty="0" smtClean="0"/>
              <a:t> файлом. Для </a:t>
            </a:r>
            <a:r>
              <a:rPr lang="ru-RU" sz="2000" b="1" i="1" dirty="0" err="1" smtClean="0"/>
              <a:t>активізації</a:t>
            </a:r>
            <a:r>
              <a:rPr lang="ru-RU" sz="2000" b="1" i="1" dirty="0" smtClean="0"/>
              <a:t> </a:t>
            </a:r>
            <a:r>
              <a:rPr lang="ru-RU" sz="2000" b="1" i="1" dirty="0" err="1" smtClean="0"/>
              <a:t>вірусу</a:t>
            </a:r>
            <a:r>
              <a:rPr lang="ru-RU" sz="2000" b="1" i="1" dirty="0" smtClean="0"/>
              <a:t> </a:t>
            </a:r>
            <a:r>
              <a:rPr lang="ru-RU" sz="2000" b="1" i="1" dirty="0" err="1" smtClean="0"/>
              <a:t>потрібно</a:t>
            </a:r>
            <a:r>
              <a:rPr lang="ru-RU" sz="2000" b="1" i="1" dirty="0" smtClean="0"/>
              <a:t> </a:t>
            </a:r>
            <a:r>
              <a:rPr lang="ru-RU" sz="2000" b="1" i="1" dirty="0" err="1" smtClean="0"/>
              <a:t>завантажити</a:t>
            </a:r>
            <a:r>
              <a:rPr lang="ru-RU" sz="2000" b="1" i="1" dirty="0" smtClean="0"/>
              <a:t> заражений файл, </a:t>
            </a:r>
            <a:r>
              <a:rPr lang="ru-RU" sz="2000" b="1" i="1" dirty="0" err="1" smtClean="0"/>
              <a:t>і</a:t>
            </a:r>
            <a:r>
              <a:rPr lang="ru-RU" sz="2000" b="1" i="1" dirty="0" smtClean="0"/>
              <a:t> </a:t>
            </a:r>
            <a:r>
              <a:rPr lang="ru-RU" sz="2000" b="1" i="1" dirty="0" err="1" smtClean="0"/>
              <a:t>тільки</a:t>
            </a:r>
            <a:r>
              <a:rPr lang="ru-RU" sz="2000" b="1" i="1" dirty="0" smtClean="0"/>
              <a:t> </a:t>
            </a:r>
            <a:r>
              <a:rPr lang="ru-RU" sz="2000" b="1" i="1" dirty="0" err="1" smtClean="0"/>
              <a:t>після</a:t>
            </a:r>
            <a:r>
              <a:rPr lang="ru-RU" sz="2000" b="1" i="1" dirty="0" smtClean="0"/>
              <a:t> </a:t>
            </a:r>
            <a:r>
              <a:rPr lang="ru-RU" sz="2000" b="1" i="1" dirty="0" err="1" smtClean="0"/>
              <a:t>цього</a:t>
            </a:r>
            <a:r>
              <a:rPr lang="ru-RU" sz="2000" b="1" i="1" dirty="0" smtClean="0"/>
              <a:t> </a:t>
            </a:r>
            <a:r>
              <a:rPr lang="ru-RU" sz="2000" b="1" i="1" dirty="0" err="1" smtClean="0"/>
              <a:t>вірус</a:t>
            </a:r>
            <a:r>
              <a:rPr lang="ru-RU" sz="2000" b="1" i="1" dirty="0" smtClean="0"/>
              <a:t> </a:t>
            </a:r>
            <a:r>
              <a:rPr lang="ru-RU" sz="2000" b="1" i="1" dirty="0" err="1" smtClean="0"/>
              <a:t>починає</a:t>
            </a:r>
            <a:r>
              <a:rPr lang="ru-RU" sz="2000" b="1" i="1" dirty="0" smtClean="0"/>
              <a:t> </a:t>
            </a:r>
            <a:r>
              <a:rPr lang="ru-RU" sz="2000" b="1" i="1" dirty="0" err="1" smtClean="0"/>
              <a:t>діяти</a:t>
            </a:r>
            <a:r>
              <a:rPr lang="ru-RU" sz="2000" b="1" i="1" dirty="0" smtClean="0"/>
              <a:t> </a:t>
            </a:r>
            <a:r>
              <a:rPr lang="ru-RU" sz="2000" b="1" i="1" dirty="0" err="1" smtClean="0"/>
              <a:t>самостійно</a:t>
            </a:r>
            <a:r>
              <a:rPr lang="ru-RU" sz="2000" b="1" i="1" dirty="0" smtClean="0"/>
              <a:t>. </a:t>
            </a:r>
            <a:r>
              <a:rPr lang="ru-RU" sz="2000" b="1" i="1" dirty="0" err="1" smtClean="0"/>
              <a:t>Деякі</a:t>
            </a:r>
            <a:r>
              <a:rPr lang="ru-RU" sz="2000" b="1" i="1" dirty="0" smtClean="0"/>
              <a:t> </a:t>
            </a:r>
            <a:r>
              <a:rPr lang="ru-RU" sz="2000" b="1" i="1" dirty="0" err="1" smtClean="0"/>
              <a:t>віруси</a:t>
            </a:r>
            <a:r>
              <a:rPr lang="ru-RU" sz="2000" b="1" i="1" dirty="0" smtClean="0"/>
              <a:t> </a:t>
            </a:r>
            <a:r>
              <a:rPr lang="ru-RU" sz="2000" b="1" i="1" dirty="0" err="1" smtClean="0"/>
              <a:t>під</a:t>
            </a:r>
            <a:r>
              <a:rPr lang="ru-RU" sz="2000" b="1" i="1" dirty="0" smtClean="0"/>
              <a:t> час запуску </a:t>
            </a:r>
            <a:r>
              <a:rPr lang="ru-RU" sz="2000" b="1" i="1" dirty="0" err="1" smtClean="0"/>
              <a:t>зараженого</a:t>
            </a:r>
            <a:r>
              <a:rPr lang="ru-RU" sz="2000" b="1" i="1" dirty="0" smtClean="0"/>
              <a:t> файлу </a:t>
            </a:r>
            <a:r>
              <a:rPr lang="ru-RU" sz="2000" b="1" i="1" dirty="0" err="1" smtClean="0"/>
              <a:t>стають</a:t>
            </a:r>
            <a:r>
              <a:rPr lang="ru-RU" sz="2000" b="1" i="1" dirty="0" smtClean="0"/>
              <a:t> </a:t>
            </a:r>
            <a:r>
              <a:rPr lang="ru-RU" sz="2000" b="1" i="1" dirty="0" err="1" smtClean="0"/>
              <a:t>резидентними</a:t>
            </a:r>
            <a:r>
              <a:rPr lang="ru-RU" sz="2000" b="1" i="1" dirty="0" smtClean="0"/>
              <a:t> (</a:t>
            </a:r>
            <a:r>
              <a:rPr lang="ru-RU" sz="2000" b="1" i="1" dirty="0" err="1" smtClean="0"/>
              <a:t>постійно</a:t>
            </a:r>
            <a:r>
              <a:rPr lang="ru-RU" sz="2000" b="1" i="1" dirty="0" smtClean="0"/>
              <a:t> </a:t>
            </a:r>
            <a:r>
              <a:rPr lang="ru-RU" sz="2000" b="1" i="1" dirty="0" err="1" smtClean="0"/>
              <a:t>знаходяться</a:t>
            </a:r>
            <a:r>
              <a:rPr lang="ru-RU" sz="2000" b="1" i="1" dirty="0" smtClean="0"/>
              <a:t> в </a:t>
            </a:r>
            <a:r>
              <a:rPr lang="ru-RU" sz="2000" b="1" i="1" dirty="0" err="1" smtClean="0"/>
              <a:t>оперативній</a:t>
            </a:r>
            <a:r>
              <a:rPr lang="ru-RU" sz="2000" b="1" i="1" dirty="0" smtClean="0"/>
              <a:t> </a:t>
            </a:r>
            <a:r>
              <a:rPr lang="ru-RU" sz="2000" b="1" i="1" dirty="0" err="1" smtClean="0"/>
              <a:t>пам'яті</a:t>
            </a:r>
            <a:r>
              <a:rPr lang="ru-RU" sz="2000" b="1" i="1" dirty="0" smtClean="0"/>
              <a:t> </a:t>
            </a:r>
            <a:r>
              <a:rPr lang="ru-RU" sz="2000" b="1" i="1" dirty="0" err="1" smtClean="0"/>
              <a:t>комп'ютера</a:t>
            </a:r>
            <a:r>
              <a:rPr lang="ru-RU" sz="2000" b="1" i="1" dirty="0" smtClean="0"/>
              <a:t>) </a:t>
            </a:r>
            <a:r>
              <a:rPr lang="ru-RU" sz="2000" b="1" i="1" dirty="0" err="1" smtClean="0"/>
              <a:t>і</a:t>
            </a:r>
            <a:r>
              <a:rPr lang="ru-RU" sz="2000" b="1" i="1" dirty="0" smtClean="0"/>
              <a:t> </a:t>
            </a:r>
            <a:r>
              <a:rPr lang="ru-RU" sz="2000" b="1" i="1" dirty="0" err="1" smtClean="0"/>
              <a:t>можуть</a:t>
            </a:r>
            <a:r>
              <a:rPr lang="ru-RU" sz="2000" b="1" i="1" dirty="0" smtClean="0"/>
              <a:t> </a:t>
            </a:r>
            <a:r>
              <a:rPr lang="ru-RU" sz="2000" b="1" i="1" dirty="0" err="1" smtClean="0"/>
              <a:t>заражати</a:t>
            </a:r>
            <a:r>
              <a:rPr lang="ru-RU" sz="2000" b="1" i="1" dirty="0" smtClean="0"/>
              <a:t> </a:t>
            </a:r>
            <a:r>
              <a:rPr lang="ru-RU" sz="2000" b="1" i="1" dirty="0" err="1" smtClean="0"/>
              <a:t>інші</a:t>
            </a:r>
            <a:r>
              <a:rPr lang="ru-RU" sz="2000" b="1" i="1" dirty="0" smtClean="0"/>
              <a:t> </a:t>
            </a:r>
            <a:r>
              <a:rPr lang="ru-RU" sz="2000" b="1" i="1" dirty="0" err="1" smtClean="0"/>
              <a:t>файли</a:t>
            </a:r>
            <a:r>
              <a:rPr lang="ru-RU" sz="2000" b="1" i="1" dirty="0" smtClean="0"/>
              <a:t> та </a:t>
            </a:r>
            <a:r>
              <a:rPr lang="ru-RU" sz="2000" b="1" i="1" dirty="0" err="1" smtClean="0"/>
              <a:t>програми</a:t>
            </a:r>
            <a:r>
              <a:rPr lang="ru-RU" sz="2000" b="1" i="1" dirty="0" smtClean="0"/>
              <a:t>, </a:t>
            </a:r>
            <a:r>
              <a:rPr lang="ru-RU" sz="2000" b="1" i="1" dirty="0" err="1" smtClean="0"/>
              <a:t>що</a:t>
            </a:r>
            <a:r>
              <a:rPr lang="ru-RU" sz="2000" b="1" i="1" dirty="0" smtClean="0"/>
              <a:t> </a:t>
            </a:r>
            <a:r>
              <a:rPr lang="ru-RU" sz="2000" b="1" i="1" dirty="0" err="1" smtClean="0"/>
              <a:t>завантажуються</a:t>
            </a:r>
            <a:r>
              <a:rPr lang="ru-RU" sz="2000" b="1" i="1" dirty="0" smtClean="0"/>
              <a:t>. </a:t>
            </a:r>
            <a:r>
              <a:rPr lang="ru-RU" sz="2000" b="1" i="1" dirty="0" err="1" smtClean="0"/>
              <a:t>Інші</a:t>
            </a:r>
            <a:r>
              <a:rPr lang="ru-RU" sz="2000" b="1" i="1" dirty="0" smtClean="0"/>
              <a:t> </a:t>
            </a:r>
            <a:r>
              <a:rPr lang="ru-RU" sz="2000" b="1" i="1" dirty="0" err="1" smtClean="0"/>
              <a:t>різновиди</a:t>
            </a:r>
            <a:r>
              <a:rPr lang="ru-RU" sz="2000" b="1" i="1" dirty="0" smtClean="0"/>
              <a:t> </a:t>
            </a:r>
            <a:r>
              <a:rPr lang="ru-RU" sz="2000" b="1" i="1" dirty="0" err="1" smtClean="0"/>
              <a:t>вірусів</a:t>
            </a:r>
            <a:r>
              <a:rPr lang="ru-RU" sz="2000" b="1" i="1" dirty="0" smtClean="0"/>
              <a:t> </a:t>
            </a:r>
            <a:r>
              <a:rPr lang="ru-RU" sz="2000" b="1" i="1" dirty="0" err="1" smtClean="0"/>
              <a:t>відразу</a:t>
            </a:r>
            <a:r>
              <a:rPr lang="ru-RU" sz="2000" b="1" i="1" dirty="0" smtClean="0"/>
              <a:t> </a:t>
            </a:r>
            <a:r>
              <a:rPr lang="ru-RU" sz="2000" b="1" i="1" dirty="0" err="1" smtClean="0"/>
              <a:t>після</a:t>
            </a:r>
            <a:r>
              <a:rPr lang="ru-RU" sz="2000" b="1" i="1" dirty="0" smtClean="0"/>
              <a:t> </a:t>
            </a:r>
            <a:r>
              <a:rPr lang="ru-RU" sz="2000" b="1" i="1" dirty="0" err="1" smtClean="0"/>
              <a:t>активізації</a:t>
            </a:r>
            <a:r>
              <a:rPr lang="ru-RU" sz="2000" b="1" i="1" dirty="0" smtClean="0"/>
              <a:t> </a:t>
            </a:r>
            <a:r>
              <a:rPr lang="ru-RU" sz="2000" b="1" i="1" dirty="0" err="1" smtClean="0"/>
              <a:t>можуть</a:t>
            </a:r>
            <a:r>
              <a:rPr lang="ru-RU" sz="2000" b="1" i="1" dirty="0" smtClean="0"/>
              <a:t> </a:t>
            </a:r>
            <a:r>
              <a:rPr lang="ru-RU" sz="2000" b="1" i="1" dirty="0" err="1" smtClean="0"/>
              <a:t>спричиняти</a:t>
            </a:r>
            <a:r>
              <a:rPr lang="ru-RU" sz="2000" b="1" i="1" dirty="0" smtClean="0"/>
              <a:t> </a:t>
            </a:r>
            <a:r>
              <a:rPr lang="ru-RU" sz="2000" b="1" i="1" dirty="0" err="1" smtClean="0"/>
              <a:t>серйозні</a:t>
            </a:r>
            <a:r>
              <a:rPr lang="ru-RU" sz="2000" b="1" i="1" dirty="0" smtClean="0"/>
              <a:t> </a:t>
            </a:r>
            <a:r>
              <a:rPr lang="ru-RU" sz="2000" b="1" i="1" dirty="0" err="1" smtClean="0"/>
              <a:t>пошкодження</a:t>
            </a:r>
            <a:r>
              <a:rPr lang="ru-RU" sz="2000" b="1" i="1" dirty="0" smtClean="0"/>
              <a:t>, </a:t>
            </a:r>
            <a:r>
              <a:rPr lang="ru-RU" sz="2000" b="1" i="1" dirty="0" err="1" smtClean="0"/>
              <a:t>наприклад</a:t>
            </a:r>
            <a:r>
              <a:rPr lang="ru-RU" sz="2000" b="1" i="1" dirty="0" smtClean="0"/>
              <a:t>, </a:t>
            </a:r>
            <a:r>
              <a:rPr lang="ru-RU" sz="2000" b="1" i="1" dirty="0" err="1" smtClean="0"/>
              <a:t>форматувати</a:t>
            </a:r>
            <a:r>
              <a:rPr lang="ru-RU" sz="2000" b="1" i="1" dirty="0" smtClean="0"/>
              <a:t> </a:t>
            </a:r>
            <a:r>
              <a:rPr lang="ru-RU" sz="2000" b="1" i="1" dirty="0" err="1" smtClean="0"/>
              <a:t>жорсткий</a:t>
            </a:r>
            <a:r>
              <a:rPr lang="ru-RU" sz="2000" b="1" i="1" dirty="0" smtClean="0"/>
              <a:t> диск.</a:t>
            </a:r>
            <a:br>
              <a:rPr lang="ru-RU" sz="2000" b="1" i="1" dirty="0" smtClean="0"/>
            </a:br>
            <a:r>
              <a:rPr lang="ru-RU" sz="2000" b="1" i="1" dirty="0" err="1" smtClean="0"/>
              <a:t>Дія</a:t>
            </a:r>
            <a:r>
              <a:rPr lang="ru-RU" sz="2000" b="1" i="1" dirty="0" smtClean="0"/>
              <a:t> </a:t>
            </a:r>
            <a:r>
              <a:rPr lang="ru-RU" sz="2000" b="1" i="1" dirty="0" err="1" smtClean="0"/>
              <a:t>вірусів</a:t>
            </a:r>
            <a:r>
              <a:rPr lang="ru-RU" sz="2000" b="1" i="1" dirty="0" smtClean="0"/>
              <a:t> </a:t>
            </a:r>
            <a:r>
              <a:rPr lang="ru-RU" sz="2000" b="1" i="1" dirty="0" err="1" smtClean="0"/>
              <a:t>може</a:t>
            </a:r>
            <a:r>
              <a:rPr lang="ru-RU" sz="2000" b="1" i="1" dirty="0" smtClean="0"/>
              <a:t> </a:t>
            </a:r>
            <a:r>
              <a:rPr lang="ru-RU" sz="2000" b="1" i="1" dirty="0" err="1" smtClean="0"/>
              <a:t>проявлятися</a:t>
            </a:r>
            <a:r>
              <a:rPr lang="ru-RU" sz="2000" b="1" i="1" dirty="0" smtClean="0"/>
              <a:t> по </a:t>
            </a:r>
            <a:r>
              <a:rPr lang="ru-RU" sz="2000" b="1" i="1" dirty="0" err="1" smtClean="0"/>
              <a:t>різному</a:t>
            </a:r>
            <a:r>
              <a:rPr lang="ru-RU" sz="2000" b="1" i="1" dirty="0" smtClean="0"/>
              <a:t>: </a:t>
            </a:r>
            <a:r>
              <a:rPr lang="ru-RU" sz="2000" b="1" i="1" dirty="0" err="1" smtClean="0"/>
              <a:t>від</a:t>
            </a:r>
            <a:r>
              <a:rPr lang="ru-RU" sz="2000" b="1" i="1" dirty="0" smtClean="0"/>
              <a:t> </a:t>
            </a:r>
            <a:r>
              <a:rPr lang="ru-RU" sz="2000" b="1" i="1" dirty="0" err="1" smtClean="0"/>
              <a:t>різних</a:t>
            </a:r>
            <a:r>
              <a:rPr lang="ru-RU" sz="2000" b="1" i="1" dirty="0" smtClean="0"/>
              <a:t> </a:t>
            </a:r>
            <a:r>
              <a:rPr lang="ru-RU" sz="2000" b="1" i="1" dirty="0" err="1" smtClean="0"/>
              <a:t>візуальних</a:t>
            </a:r>
            <a:r>
              <a:rPr lang="ru-RU" sz="2000" b="1" i="1" dirty="0" smtClean="0"/>
              <a:t> </a:t>
            </a:r>
            <a:r>
              <a:rPr lang="ru-RU" sz="2000" b="1" i="1" dirty="0" err="1" smtClean="0"/>
              <a:t>ефектів</a:t>
            </a:r>
            <a:r>
              <a:rPr lang="ru-RU" sz="2000" b="1" i="1" dirty="0" smtClean="0"/>
              <a:t>, </a:t>
            </a:r>
            <a:r>
              <a:rPr lang="ru-RU" sz="2000" b="1" i="1" dirty="0" err="1" smtClean="0"/>
              <a:t>що</a:t>
            </a:r>
            <a:r>
              <a:rPr lang="ru-RU" sz="2000" b="1" i="1" dirty="0" smtClean="0"/>
              <a:t> </a:t>
            </a:r>
            <a:r>
              <a:rPr lang="ru-RU" sz="2000" b="1" i="1" dirty="0" err="1" smtClean="0"/>
              <a:t>заважають</a:t>
            </a:r>
            <a:r>
              <a:rPr lang="ru-RU" sz="2000" b="1" i="1" dirty="0" smtClean="0"/>
              <a:t> </a:t>
            </a:r>
            <a:r>
              <a:rPr lang="ru-RU" sz="2000" b="1" i="1" dirty="0" err="1" smtClean="0"/>
              <a:t>працювати</a:t>
            </a:r>
            <a:r>
              <a:rPr lang="ru-RU" sz="2000" b="1" i="1" dirty="0" smtClean="0"/>
              <a:t>, до </a:t>
            </a:r>
            <a:r>
              <a:rPr lang="ru-RU" sz="2000" b="1" i="1" dirty="0" err="1" smtClean="0"/>
              <a:t>повної</a:t>
            </a:r>
            <a:r>
              <a:rPr lang="ru-RU" sz="2000" b="1" i="1" dirty="0" smtClean="0"/>
              <a:t> </a:t>
            </a:r>
            <a:r>
              <a:rPr lang="ru-RU" sz="2000" b="1" i="1" dirty="0" err="1" smtClean="0"/>
              <a:t>втрати</a:t>
            </a:r>
            <a:r>
              <a:rPr lang="ru-RU" sz="2000" b="1" i="1" dirty="0" smtClean="0"/>
              <a:t> </a:t>
            </a:r>
            <a:r>
              <a:rPr lang="ru-RU" sz="2000" b="1" i="1" dirty="0" err="1" smtClean="0"/>
              <a:t>інформації</a:t>
            </a:r>
            <a:r>
              <a:rPr lang="ru-RU" sz="2000" b="1" i="1" dirty="0" smtClean="0"/>
              <a:t>. </a:t>
            </a:r>
            <a:r>
              <a:rPr lang="ru-RU" sz="2000" b="1" i="1" dirty="0" err="1" smtClean="0"/>
              <a:t>Більшість</a:t>
            </a:r>
            <a:r>
              <a:rPr lang="ru-RU" sz="2000" b="1" i="1" dirty="0" smtClean="0"/>
              <a:t> </a:t>
            </a:r>
            <a:r>
              <a:rPr lang="ru-RU" sz="2000" b="1" i="1" dirty="0" err="1" smtClean="0"/>
              <a:t>вірусів</a:t>
            </a:r>
            <a:r>
              <a:rPr lang="ru-RU" sz="2000" b="1" i="1" dirty="0" smtClean="0"/>
              <a:t> </a:t>
            </a:r>
            <a:r>
              <a:rPr lang="ru-RU" sz="2000" b="1" i="1" dirty="0" err="1" smtClean="0"/>
              <a:t>заражують</a:t>
            </a:r>
            <a:r>
              <a:rPr lang="ru-RU" sz="2000" b="1" i="1" dirty="0" smtClean="0"/>
              <a:t> </a:t>
            </a:r>
            <a:r>
              <a:rPr lang="ru-RU" sz="2000" b="1" i="1" dirty="0" err="1" smtClean="0"/>
              <a:t>виконавчі</a:t>
            </a:r>
            <a:r>
              <a:rPr lang="ru-RU" sz="2000" b="1" i="1" dirty="0" smtClean="0"/>
              <a:t> </a:t>
            </a:r>
            <a:r>
              <a:rPr lang="ru-RU" sz="2000" b="1" i="1" dirty="0" err="1" smtClean="0"/>
              <a:t>програми</a:t>
            </a:r>
            <a:r>
              <a:rPr lang="ru-RU" sz="2000" b="1" i="1" dirty="0" smtClean="0"/>
              <a:t>, </a:t>
            </a:r>
            <a:r>
              <a:rPr lang="ru-RU" sz="2000" b="1" i="1" dirty="0" err="1" smtClean="0"/>
              <a:t>тобто</a:t>
            </a:r>
            <a:r>
              <a:rPr lang="ru-RU" sz="2000" b="1" i="1" dirty="0" smtClean="0"/>
              <a:t> </a:t>
            </a:r>
            <a:r>
              <a:rPr lang="ru-RU" sz="2000" b="1" i="1" dirty="0" err="1" smtClean="0"/>
              <a:t>файли</a:t>
            </a:r>
            <a:r>
              <a:rPr lang="ru-RU" sz="2000" b="1" i="1" dirty="0" smtClean="0"/>
              <a:t> </a:t>
            </a:r>
            <a:r>
              <a:rPr lang="ru-RU" sz="2000" b="1" i="1" dirty="0" err="1" smtClean="0"/>
              <a:t>з</a:t>
            </a:r>
            <a:r>
              <a:rPr lang="ru-RU" sz="2000" b="1" i="1" dirty="0" smtClean="0"/>
              <a:t> </a:t>
            </a:r>
            <a:r>
              <a:rPr lang="ru-RU" sz="2000" b="1" i="1" dirty="0" err="1" smtClean="0"/>
              <a:t>розширенням</a:t>
            </a:r>
            <a:r>
              <a:rPr lang="ru-RU" sz="2000" b="1" i="1" dirty="0" smtClean="0"/>
              <a:t> .</a:t>
            </a:r>
            <a:r>
              <a:rPr lang="en-GB" sz="2000" b="1" i="1" dirty="0" smtClean="0"/>
              <a:t>EXE </a:t>
            </a:r>
            <a:r>
              <a:rPr lang="ru-RU" sz="2000" b="1" i="1" dirty="0" smtClean="0"/>
              <a:t>та .</a:t>
            </a:r>
            <a:r>
              <a:rPr lang="en-GB" sz="2000" b="1" i="1" dirty="0" smtClean="0"/>
              <a:t>COM, </a:t>
            </a:r>
            <a:r>
              <a:rPr lang="ru-RU" sz="2000" b="1" i="1" dirty="0" err="1" smtClean="0"/>
              <a:t>хоча</a:t>
            </a:r>
            <a:r>
              <a:rPr lang="ru-RU" sz="2000" b="1" i="1" dirty="0" smtClean="0"/>
              <a:t> </a:t>
            </a:r>
            <a:r>
              <a:rPr lang="ru-RU" sz="2000" b="1" i="1" dirty="0" err="1" smtClean="0"/>
              <a:t>останнім</a:t>
            </a:r>
            <a:r>
              <a:rPr lang="ru-RU" sz="2000" b="1" i="1" dirty="0" smtClean="0"/>
              <a:t> часом все </a:t>
            </a:r>
            <a:r>
              <a:rPr lang="ru-RU" sz="2000" b="1" i="1" dirty="0" err="1" smtClean="0"/>
              <a:t>більшої</a:t>
            </a:r>
            <a:r>
              <a:rPr lang="ru-RU" sz="2000" b="1" i="1" dirty="0" smtClean="0"/>
              <a:t> </a:t>
            </a:r>
            <a:r>
              <a:rPr lang="ru-RU" sz="2000" b="1" i="1" dirty="0" err="1" smtClean="0"/>
              <a:t>популярності</a:t>
            </a:r>
            <a:r>
              <a:rPr lang="ru-RU" sz="2000" b="1" i="1" dirty="0" smtClean="0"/>
              <a:t> </a:t>
            </a:r>
            <a:r>
              <a:rPr lang="ru-RU" sz="2000" b="1" i="1" dirty="0" err="1" smtClean="0"/>
              <a:t>набувають</a:t>
            </a:r>
            <a:r>
              <a:rPr lang="ru-RU" sz="2000" b="1" i="1" dirty="0" smtClean="0"/>
              <a:t> </a:t>
            </a:r>
            <a:r>
              <a:rPr lang="ru-RU" sz="2000" b="1" i="1" dirty="0" err="1" smtClean="0"/>
              <a:t>віруси</a:t>
            </a:r>
            <a:r>
              <a:rPr lang="ru-RU" sz="2000" b="1" i="1" dirty="0" smtClean="0"/>
              <a:t>, </a:t>
            </a:r>
            <a:r>
              <a:rPr lang="ru-RU" sz="2000" b="1" i="1" dirty="0" err="1" smtClean="0"/>
              <a:t>що</a:t>
            </a:r>
            <a:r>
              <a:rPr lang="ru-RU" sz="2000" b="1" i="1" dirty="0" smtClean="0"/>
              <a:t> </a:t>
            </a:r>
            <a:r>
              <a:rPr lang="ru-RU" sz="2000" b="1" i="1" dirty="0" err="1" smtClean="0"/>
              <a:t>розповсюджуються</a:t>
            </a:r>
            <a:r>
              <a:rPr lang="ru-RU" sz="2000" b="1" i="1" dirty="0" smtClean="0"/>
              <a:t> через систему </a:t>
            </a:r>
            <a:r>
              <a:rPr lang="ru-RU" sz="2000" b="1" i="1" dirty="0" err="1" smtClean="0"/>
              <a:t>електронної</a:t>
            </a:r>
            <a:r>
              <a:rPr lang="ru-RU" sz="2000" b="1" i="1" dirty="0" smtClean="0"/>
              <a:t> </a:t>
            </a:r>
            <a:r>
              <a:rPr lang="ru-RU" sz="2000" b="1" i="1" dirty="0" err="1" smtClean="0"/>
              <a:t>пошти</a:t>
            </a:r>
            <a:r>
              <a:rPr lang="ru-RU" sz="2000" b="1" i="1" dirty="0" smtClean="0"/>
              <a:t>. </a:t>
            </a:r>
            <a:r>
              <a:rPr lang="ru-RU" sz="2000" b="1" i="1" dirty="0" err="1" smtClean="0"/>
              <a:t>Слід</a:t>
            </a:r>
            <a:r>
              <a:rPr lang="ru-RU" sz="2000" b="1" i="1" dirty="0" smtClean="0"/>
              <a:t> </a:t>
            </a:r>
            <a:r>
              <a:rPr lang="ru-RU" sz="2000" b="1" i="1" dirty="0" err="1" smtClean="0"/>
              <a:t>зауважити</a:t>
            </a:r>
            <a:r>
              <a:rPr lang="ru-RU" sz="2000" b="1" i="1" dirty="0" smtClean="0"/>
              <a:t>, </a:t>
            </a:r>
            <a:r>
              <a:rPr lang="ru-RU" sz="2000" b="1" i="1" dirty="0" err="1" smtClean="0"/>
              <a:t>що</a:t>
            </a:r>
            <a:r>
              <a:rPr lang="ru-RU" sz="2000" b="1" i="1" dirty="0" smtClean="0"/>
              <a:t> </a:t>
            </a:r>
            <a:r>
              <a:rPr lang="ru-RU" sz="2000" b="1" i="1" dirty="0" err="1" smtClean="0"/>
              <a:t>комп'ютерні</a:t>
            </a:r>
            <a:r>
              <a:rPr lang="ru-RU" sz="2000" b="1" i="1" dirty="0" smtClean="0"/>
              <a:t> </a:t>
            </a:r>
            <a:r>
              <a:rPr lang="ru-RU" sz="2000" b="1" i="1" dirty="0" err="1" smtClean="0"/>
              <a:t>віруси</a:t>
            </a:r>
            <a:r>
              <a:rPr lang="ru-RU" sz="2000" b="1" i="1" dirty="0" smtClean="0"/>
              <a:t> </a:t>
            </a:r>
            <a:r>
              <a:rPr lang="ru-RU" sz="2000" b="1" i="1" dirty="0" err="1" smtClean="0"/>
              <a:t>здатні</a:t>
            </a:r>
            <a:r>
              <a:rPr lang="ru-RU" sz="2000" b="1" i="1" dirty="0" smtClean="0"/>
              <a:t> </a:t>
            </a:r>
            <a:r>
              <a:rPr lang="ru-RU" sz="2000" b="1" i="1" dirty="0" err="1" smtClean="0"/>
              <a:t>заражати</a:t>
            </a:r>
            <a:r>
              <a:rPr lang="ru-RU" sz="2000" b="1" i="1" dirty="0" smtClean="0"/>
              <a:t> </a:t>
            </a:r>
            <a:r>
              <a:rPr lang="ru-RU" sz="2000" b="1" i="1" dirty="0" err="1" smtClean="0"/>
              <a:t>лише</a:t>
            </a:r>
            <a:r>
              <a:rPr lang="ru-RU" sz="2000" b="1" i="1" dirty="0" smtClean="0"/>
              <a:t> </a:t>
            </a:r>
            <a:r>
              <a:rPr lang="ru-RU" sz="2000" b="1" i="1" dirty="0" err="1" smtClean="0"/>
              <a:t>самі</a:t>
            </a:r>
            <a:r>
              <a:rPr lang="ru-RU" sz="2000" b="1" i="1" dirty="0" smtClean="0"/>
              <a:t> </a:t>
            </a:r>
            <a:r>
              <a:rPr lang="ru-RU" sz="2000" b="1" i="1" dirty="0" err="1" smtClean="0"/>
              <a:t>комп'ютери</a:t>
            </a:r>
            <a:r>
              <a:rPr lang="ru-RU" sz="2000" b="1" i="1" dirty="0" smtClean="0"/>
              <a:t>. Тому абсолютно </a:t>
            </a:r>
            <a:r>
              <a:rPr lang="ru-RU" sz="2000" b="1" i="1" dirty="0" err="1" smtClean="0"/>
              <a:t>абсурдними</a:t>
            </a:r>
            <a:r>
              <a:rPr lang="ru-RU" sz="2000" b="1" i="1" dirty="0" smtClean="0"/>
              <a:t> </a:t>
            </a:r>
            <a:r>
              <a:rPr lang="ru-RU" sz="2000" b="1" i="1" dirty="0" err="1" smtClean="0"/>
              <a:t>є</a:t>
            </a:r>
            <a:r>
              <a:rPr lang="ru-RU" sz="2000" b="1" i="1" dirty="0" smtClean="0"/>
              <a:t> </a:t>
            </a:r>
            <a:r>
              <a:rPr lang="ru-RU" sz="2000" b="1" i="1" dirty="0" err="1" smtClean="0"/>
              <a:t>різні</a:t>
            </a:r>
            <a:r>
              <a:rPr lang="ru-RU" sz="2000" b="1" i="1" dirty="0" smtClean="0"/>
              <a:t> </a:t>
            </a:r>
            <a:r>
              <a:rPr lang="ru-RU" sz="2000" b="1" i="1" dirty="0" err="1" smtClean="0"/>
              <a:t>твердження</a:t>
            </a:r>
            <a:r>
              <a:rPr lang="ru-RU" sz="2000" b="1" i="1" dirty="0" smtClean="0"/>
              <a:t> про </a:t>
            </a:r>
            <a:r>
              <a:rPr lang="ru-RU" sz="2000" b="1" i="1" dirty="0" err="1" smtClean="0"/>
              <a:t>вплив</a:t>
            </a:r>
            <a:r>
              <a:rPr lang="ru-RU" sz="2000" b="1" i="1" dirty="0" smtClean="0"/>
              <a:t> </a:t>
            </a:r>
            <a:r>
              <a:rPr lang="ru-RU" sz="2000" b="1" i="1" dirty="0" err="1" smtClean="0"/>
              <a:t>комп'ютерних</a:t>
            </a:r>
            <a:r>
              <a:rPr lang="ru-RU" sz="2000" b="1" i="1" dirty="0" smtClean="0"/>
              <a:t> </a:t>
            </a:r>
            <a:r>
              <a:rPr lang="ru-RU" sz="2000" b="1" i="1" dirty="0" err="1" smtClean="0"/>
              <a:t>вірусів</a:t>
            </a:r>
            <a:r>
              <a:rPr lang="ru-RU" sz="2000" b="1" i="1" dirty="0" smtClean="0"/>
              <a:t> на </a:t>
            </a:r>
            <a:r>
              <a:rPr lang="ru-RU" sz="2000" b="1" i="1" dirty="0" err="1" smtClean="0"/>
              <a:t>користувачів</a:t>
            </a:r>
            <a:r>
              <a:rPr lang="ru-RU" sz="2000" b="1" i="1" dirty="0" smtClean="0"/>
              <a:t> </a:t>
            </a:r>
            <a:r>
              <a:rPr lang="ru-RU" sz="2000" b="1" i="1" dirty="0" err="1" smtClean="0"/>
              <a:t>комп'ютерів</a:t>
            </a:r>
            <a:r>
              <a:rPr lang="ru-RU" sz="2000" b="1" i="1" dirty="0" smtClean="0"/>
              <a:t>.</a:t>
            </a:r>
            <a:br>
              <a:rPr lang="ru-RU" sz="2000" b="1" i="1" dirty="0" smtClean="0"/>
            </a:br>
            <a:endParaRPr lang="ru-RU" sz="2000" b="1" i="1" dirty="0"/>
          </a:p>
        </p:txBody>
      </p:sp>
      <p:pic>
        <p:nvPicPr>
          <p:cNvPr id="4" name="Содержимое 3" descr="d46f42c406_121933.jpg"/>
          <p:cNvPicPr>
            <a:picLocks noGrp="1" noChangeAspect="1"/>
          </p:cNvPicPr>
          <p:nvPr>
            <p:ph idx="1"/>
          </p:nvPr>
        </p:nvPicPr>
        <p:blipFill>
          <a:blip r:embed="rId2"/>
          <a:stretch>
            <a:fillRect/>
          </a:stretch>
        </p:blipFill>
        <p:spPr>
          <a:xfrm>
            <a:off x="357158" y="4786322"/>
            <a:ext cx="2009775" cy="133985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8286808" cy="4643446"/>
          </a:xfrm>
        </p:spPr>
        <p:txBody>
          <a:bodyPr>
            <a:normAutofit fontScale="90000"/>
          </a:bodyPr>
          <a:lstStyle/>
          <a:p>
            <a:r>
              <a:rPr lang="ru-RU" sz="1800" dirty="0" err="1" smtClean="0"/>
              <a:t>Основними</a:t>
            </a:r>
            <a:r>
              <a:rPr lang="ru-RU" sz="1800" dirty="0" smtClean="0"/>
              <a:t> </a:t>
            </a:r>
            <a:r>
              <a:rPr lang="ru-RU" sz="1800" dirty="0" err="1" smtClean="0"/>
              <a:t>джерелами</a:t>
            </a:r>
            <a:r>
              <a:rPr lang="ru-RU" sz="1800" dirty="0" smtClean="0"/>
              <a:t> </a:t>
            </a:r>
            <a:r>
              <a:rPr lang="ru-RU" sz="1800" dirty="0" err="1" smtClean="0"/>
              <a:t>вірусів</a:t>
            </a:r>
            <a:r>
              <a:rPr lang="ru-RU" sz="1800" dirty="0" smtClean="0"/>
              <a:t> є:</a:t>
            </a:r>
            <a:br>
              <a:rPr lang="ru-RU" sz="1800" dirty="0" smtClean="0"/>
            </a:br>
            <a:r>
              <a:rPr lang="ru-RU" sz="1800" dirty="0" smtClean="0"/>
              <a:t>дискета, на </a:t>
            </a:r>
            <a:r>
              <a:rPr lang="ru-RU" sz="1800" dirty="0" err="1" smtClean="0"/>
              <a:t>якій</a:t>
            </a:r>
            <a:r>
              <a:rPr lang="ru-RU" sz="1800" dirty="0" smtClean="0"/>
              <a:t> </a:t>
            </a:r>
            <a:r>
              <a:rPr lang="ru-RU" sz="1800" dirty="0" err="1" smtClean="0"/>
              <a:t>знаходяться</a:t>
            </a:r>
            <a:r>
              <a:rPr lang="ru-RU" sz="1800" dirty="0" smtClean="0"/>
              <a:t> </a:t>
            </a:r>
            <a:r>
              <a:rPr lang="ru-RU" sz="1800" dirty="0" err="1" smtClean="0"/>
              <a:t>заражені</a:t>
            </a:r>
            <a:r>
              <a:rPr lang="ru-RU" sz="1800" dirty="0" smtClean="0"/>
              <a:t> </a:t>
            </a:r>
            <a:r>
              <a:rPr lang="ru-RU" sz="1800" dirty="0" err="1" smtClean="0"/>
              <a:t>вірусом</a:t>
            </a:r>
            <a:r>
              <a:rPr lang="ru-RU" sz="1800" dirty="0" smtClean="0"/>
              <a:t> </a:t>
            </a:r>
            <a:r>
              <a:rPr lang="ru-RU" sz="1800" dirty="0" err="1" smtClean="0"/>
              <a:t>файли</a:t>
            </a:r>
            <a:r>
              <a:rPr lang="ru-RU" sz="1800" dirty="0" smtClean="0"/>
              <a:t>;</a:t>
            </a:r>
            <a:br>
              <a:rPr lang="ru-RU" sz="1800" dirty="0" smtClean="0"/>
            </a:br>
            <a:r>
              <a:rPr lang="ru-RU" sz="1800" dirty="0" err="1" smtClean="0"/>
              <a:t>комп'ютерна</a:t>
            </a:r>
            <a:r>
              <a:rPr lang="ru-RU" sz="1800" dirty="0" smtClean="0"/>
              <a:t> мережа, в тому </a:t>
            </a:r>
            <a:r>
              <a:rPr lang="ru-RU" sz="1800" dirty="0" err="1" smtClean="0"/>
              <a:t>числі</a:t>
            </a:r>
            <a:r>
              <a:rPr lang="ru-RU" sz="1800" dirty="0" smtClean="0"/>
              <a:t> система </a:t>
            </a:r>
            <a:r>
              <a:rPr lang="ru-RU" sz="1800" dirty="0" err="1" smtClean="0"/>
              <a:t>електронної</a:t>
            </a:r>
            <a:r>
              <a:rPr lang="ru-RU" sz="1800" dirty="0" smtClean="0"/>
              <a:t> </a:t>
            </a:r>
            <a:r>
              <a:rPr lang="ru-RU" sz="1800" dirty="0" err="1" smtClean="0"/>
              <a:t>пошти</a:t>
            </a:r>
            <a:r>
              <a:rPr lang="ru-RU" sz="1800" dirty="0" smtClean="0"/>
              <a:t> та </a:t>
            </a:r>
            <a:r>
              <a:rPr lang="en-GB" sz="1800" dirty="0" smtClean="0"/>
              <a:t>Internet;</a:t>
            </a:r>
            <a:br>
              <a:rPr lang="en-GB" sz="1800" dirty="0" smtClean="0"/>
            </a:br>
            <a:r>
              <a:rPr lang="ru-RU" sz="1800" dirty="0" err="1" smtClean="0"/>
              <a:t>жорсткий</a:t>
            </a:r>
            <a:r>
              <a:rPr lang="ru-RU" sz="1800" dirty="0" smtClean="0"/>
              <a:t> диск, на </a:t>
            </a:r>
            <a:r>
              <a:rPr lang="ru-RU" sz="1800" dirty="0" err="1" smtClean="0"/>
              <a:t>який</a:t>
            </a:r>
            <a:r>
              <a:rPr lang="ru-RU" sz="1800" dirty="0" smtClean="0"/>
              <a:t> </a:t>
            </a:r>
            <a:r>
              <a:rPr lang="ru-RU" sz="1800" dirty="0" err="1" smtClean="0"/>
              <a:t>потрапив</a:t>
            </a:r>
            <a:r>
              <a:rPr lang="ru-RU" sz="1800" dirty="0" smtClean="0"/>
              <a:t> </a:t>
            </a:r>
            <a:r>
              <a:rPr lang="ru-RU" sz="1800" dirty="0" err="1" smtClean="0"/>
              <a:t>вірус</a:t>
            </a:r>
            <a:r>
              <a:rPr lang="ru-RU" sz="1800" dirty="0" smtClean="0"/>
              <a:t> в </a:t>
            </a:r>
            <a:r>
              <a:rPr lang="ru-RU" sz="1800" dirty="0" err="1" smtClean="0"/>
              <a:t>результаті</a:t>
            </a:r>
            <a:r>
              <a:rPr lang="ru-RU" sz="1800" dirty="0" smtClean="0"/>
              <a:t> </a:t>
            </a:r>
            <a:r>
              <a:rPr lang="ru-RU" sz="1800" dirty="0" err="1" smtClean="0"/>
              <a:t>роботи</a:t>
            </a:r>
            <a:r>
              <a:rPr lang="ru-RU" sz="1800" dirty="0" smtClean="0"/>
              <a:t> </a:t>
            </a:r>
            <a:r>
              <a:rPr lang="ru-RU" sz="1800" dirty="0" err="1" smtClean="0"/>
              <a:t>з</a:t>
            </a:r>
            <a:r>
              <a:rPr lang="ru-RU" sz="1800" dirty="0" smtClean="0"/>
              <a:t> </a:t>
            </a:r>
            <a:r>
              <a:rPr lang="ru-RU" sz="1800" dirty="0" err="1" smtClean="0"/>
              <a:t>зараженими</a:t>
            </a:r>
            <a:r>
              <a:rPr lang="ru-RU" sz="1800" dirty="0" smtClean="0"/>
              <a:t> </a:t>
            </a:r>
            <a:r>
              <a:rPr lang="ru-RU" sz="1800" dirty="0" err="1" smtClean="0"/>
              <a:t>програмами</a:t>
            </a:r>
            <a:r>
              <a:rPr lang="ru-RU" sz="1800" dirty="0" smtClean="0"/>
              <a:t>;</a:t>
            </a:r>
            <a:br>
              <a:rPr lang="ru-RU" sz="1800" dirty="0" smtClean="0"/>
            </a:br>
            <a:r>
              <a:rPr lang="ru-RU" sz="1800" dirty="0" err="1" smtClean="0"/>
              <a:t>вірус</a:t>
            </a:r>
            <a:r>
              <a:rPr lang="ru-RU" sz="1800" dirty="0" smtClean="0"/>
              <a:t>, </a:t>
            </a:r>
            <a:r>
              <a:rPr lang="ru-RU" sz="1800" dirty="0" err="1" smtClean="0"/>
              <a:t>що</a:t>
            </a:r>
            <a:r>
              <a:rPr lang="ru-RU" sz="1800" dirty="0" smtClean="0"/>
              <a:t> </a:t>
            </a:r>
            <a:r>
              <a:rPr lang="ru-RU" sz="1800" dirty="0" err="1" smtClean="0"/>
              <a:t>залишився</a:t>
            </a:r>
            <a:r>
              <a:rPr lang="ru-RU" sz="1800" dirty="0" smtClean="0"/>
              <a:t> </a:t>
            </a:r>
            <a:r>
              <a:rPr lang="ru-RU" sz="1800" dirty="0" err="1" smtClean="0"/>
              <a:t>в</a:t>
            </a:r>
            <a:r>
              <a:rPr lang="ru-RU" sz="1800" dirty="0" smtClean="0"/>
              <a:t> </a:t>
            </a:r>
            <a:r>
              <a:rPr lang="ru-RU" sz="1800" dirty="0" err="1" smtClean="0"/>
              <a:t>оперативній</a:t>
            </a:r>
            <a:r>
              <a:rPr lang="ru-RU" sz="1800" dirty="0" smtClean="0"/>
              <a:t> </a:t>
            </a:r>
            <a:r>
              <a:rPr lang="ru-RU" sz="1800" dirty="0" err="1" smtClean="0"/>
              <a:t>пам'яті</a:t>
            </a:r>
            <a:r>
              <a:rPr lang="ru-RU" sz="1800" dirty="0" smtClean="0"/>
              <a:t> </a:t>
            </a:r>
            <a:r>
              <a:rPr lang="ru-RU" sz="1800" dirty="0" err="1" smtClean="0"/>
              <a:t>після</a:t>
            </a:r>
            <a:r>
              <a:rPr lang="ru-RU" sz="1800" dirty="0" smtClean="0"/>
              <a:t> </a:t>
            </a:r>
            <a:r>
              <a:rPr lang="ru-RU" sz="1800" dirty="0" err="1" smtClean="0"/>
              <a:t>попереднього</a:t>
            </a:r>
            <a:r>
              <a:rPr lang="ru-RU" sz="1800" dirty="0" smtClean="0"/>
              <a:t> </a:t>
            </a:r>
            <a:r>
              <a:rPr lang="ru-RU" sz="1800" dirty="0" err="1" smtClean="0"/>
              <a:t>користувача</a:t>
            </a:r>
            <a:r>
              <a:rPr lang="ru-RU" sz="1800" dirty="0" smtClean="0"/>
              <a:t>.</a:t>
            </a:r>
            <a:br>
              <a:rPr lang="ru-RU" sz="1800" dirty="0" smtClean="0"/>
            </a:br>
            <a:r>
              <a:rPr lang="ru-RU" sz="1800" dirty="0" err="1" smtClean="0"/>
              <a:t>Звідси</a:t>
            </a:r>
            <a:r>
              <a:rPr lang="ru-RU" sz="1800" dirty="0" smtClean="0"/>
              <a:t> </a:t>
            </a:r>
            <a:r>
              <a:rPr lang="ru-RU" sz="1800" dirty="0" err="1" smtClean="0"/>
              <a:t>випливає</a:t>
            </a:r>
            <a:r>
              <a:rPr lang="ru-RU" sz="1800" dirty="0" smtClean="0"/>
              <a:t>, </a:t>
            </a:r>
            <a:r>
              <a:rPr lang="ru-RU" sz="1800" dirty="0" err="1" smtClean="0"/>
              <a:t>що</a:t>
            </a:r>
            <a:r>
              <a:rPr lang="ru-RU" sz="1800" dirty="0" smtClean="0"/>
              <a:t> </a:t>
            </a:r>
            <a:r>
              <a:rPr lang="ru-RU" sz="1800" dirty="0" err="1" smtClean="0"/>
              <a:t>зараження</a:t>
            </a:r>
            <a:r>
              <a:rPr lang="ru-RU" sz="1800" dirty="0" smtClean="0"/>
              <a:t> </a:t>
            </a:r>
            <a:r>
              <a:rPr lang="ru-RU" sz="1800" dirty="0" err="1" smtClean="0"/>
              <a:t>комп'ютера</a:t>
            </a:r>
            <a:r>
              <a:rPr lang="ru-RU" sz="1800" dirty="0" smtClean="0"/>
              <a:t> не </a:t>
            </a:r>
            <a:r>
              <a:rPr lang="ru-RU" sz="1800" dirty="0" err="1" smtClean="0"/>
              <a:t>відбудеться</a:t>
            </a:r>
            <a:r>
              <a:rPr lang="ru-RU" sz="1800" dirty="0" smtClean="0"/>
              <a:t>, </a:t>
            </a:r>
            <a:r>
              <a:rPr lang="ru-RU" sz="1800" dirty="0" err="1" smtClean="0"/>
              <a:t>якщо</a:t>
            </a:r>
            <a:r>
              <a:rPr lang="ru-RU" sz="1800" dirty="0" smtClean="0"/>
              <a:t>:</a:t>
            </a:r>
            <a:br>
              <a:rPr lang="ru-RU" sz="1800" dirty="0" smtClean="0"/>
            </a:br>
            <a:r>
              <a:rPr lang="ru-RU" sz="1800" dirty="0" smtClean="0"/>
              <a:t>на </a:t>
            </a:r>
            <a:r>
              <a:rPr lang="ru-RU" sz="1800" dirty="0" err="1" smtClean="0"/>
              <a:t>комп'ютері</a:t>
            </a:r>
            <a:r>
              <a:rPr lang="ru-RU" sz="1800" dirty="0" smtClean="0"/>
              <a:t> </a:t>
            </a:r>
            <a:r>
              <a:rPr lang="ru-RU" sz="1800" dirty="0" err="1" smtClean="0"/>
              <a:t>переписуються</a:t>
            </a:r>
            <a:r>
              <a:rPr lang="ru-RU" sz="1800" dirty="0" smtClean="0"/>
              <a:t> </a:t>
            </a:r>
            <a:r>
              <a:rPr lang="ru-RU" sz="1800" dirty="0" err="1" smtClean="0"/>
              <a:t>тексти</a:t>
            </a:r>
            <a:r>
              <a:rPr lang="ru-RU" sz="1800" dirty="0" smtClean="0"/>
              <a:t> </a:t>
            </a:r>
            <a:r>
              <a:rPr lang="ru-RU" sz="1800" dirty="0" err="1" smtClean="0"/>
              <a:t>програм</a:t>
            </a:r>
            <a:r>
              <a:rPr lang="ru-RU" sz="1800" dirty="0" smtClean="0"/>
              <a:t>, </a:t>
            </a:r>
            <a:r>
              <a:rPr lang="ru-RU" sz="1800" dirty="0" err="1" smtClean="0"/>
              <a:t>документів</a:t>
            </a:r>
            <a:r>
              <a:rPr lang="ru-RU" sz="1800" dirty="0" smtClean="0"/>
              <a:t>, </a:t>
            </a:r>
            <a:r>
              <a:rPr lang="ru-RU" sz="1800" dirty="0" err="1" smtClean="0"/>
              <a:t>файли</a:t>
            </a:r>
            <a:r>
              <a:rPr lang="ru-RU" sz="1800" dirty="0" smtClean="0"/>
              <a:t> </a:t>
            </a:r>
            <a:r>
              <a:rPr lang="ru-RU" sz="1800" dirty="0" err="1" smtClean="0"/>
              <a:t>даних</a:t>
            </a:r>
            <a:r>
              <a:rPr lang="ru-RU" sz="1800" dirty="0" smtClean="0"/>
              <a:t> </a:t>
            </a:r>
            <a:r>
              <a:rPr lang="ru-RU" sz="1800" dirty="0" err="1" smtClean="0"/>
              <a:t>системи</a:t>
            </a:r>
            <a:r>
              <a:rPr lang="ru-RU" sz="1800" dirty="0" smtClean="0"/>
              <a:t> </a:t>
            </a:r>
            <a:r>
              <a:rPr lang="ru-RU" sz="1800" dirty="0" err="1" smtClean="0"/>
              <a:t>управління</a:t>
            </a:r>
            <a:r>
              <a:rPr lang="ru-RU" sz="1800" dirty="0" smtClean="0"/>
              <a:t> базами </a:t>
            </a:r>
            <a:r>
              <a:rPr lang="ru-RU" sz="1800" dirty="0" err="1" smtClean="0"/>
              <a:t>даних</a:t>
            </a:r>
            <a:r>
              <a:rPr lang="ru-RU" sz="1800" dirty="0" smtClean="0"/>
              <a:t> (СУБД), </a:t>
            </a:r>
            <a:r>
              <a:rPr lang="ru-RU" sz="1800" dirty="0" err="1" smtClean="0"/>
              <a:t>таблиць</a:t>
            </a:r>
            <a:r>
              <a:rPr lang="ru-RU" sz="1800" dirty="0" smtClean="0"/>
              <a:t> </a:t>
            </a:r>
            <a:r>
              <a:rPr lang="ru-RU" sz="1800" dirty="0" err="1" smtClean="0"/>
              <a:t>табличних</a:t>
            </a:r>
            <a:r>
              <a:rPr lang="ru-RU" sz="1800" dirty="0" smtClean="0"/>
              <a:t> </a:t>
            </a:r>
            <a:r>
              <a:rPr lang="ru-RU" sz="1800" dirty="0" err="1" smtClean="0"/>
              <a:t>процесорів</a:t>
            </a:r>
            <a:r>
              <a:rPr lang="ru-RU" sz="1800" dirty="0" smtClean="0"/>
              <a:t> </a:t>
            </a:r>
            <a:r>
              <a:rPr lang="ru-RU" sz="1800" dirty="0" err="1" smtClean="0"/>
              <a:t>і</a:t>
            </a:r>
            <a:r>
              <a:rPr lang="ru-RU" sz="1800" dirty="0" smtClean="0"/>
              <a:t> т. д. (</a:t>
            </a:r>
            <a:r>
              <a:rPr lang="ru-RU" sz="1800" dirty="0" err="1" smtClean="0"/>
              <a:t>ці</a:t>
            </a:r>
            <a:r>
              <a:rPr lang="ru-RU" sz="1800" dirty="0" smtClean="0"/>
              <a:t> </a:t>
            </a:r>
            <a:r>
              <a:rPr lang="ru-RU" sz="1800" dirty="0" err="1" smtClean="0"/>
              <a:t>файли</a:t>
            </a:r>
            <a:r>
              <a:rPr lang="ru-RU" sz="1800" dirty="0" smtClean="0"/>
              <a:t> не </a:t>
            </a:r>
            <a:r>
              <a:rPr lang="ru-RU" sz="1800" dirty="0" err="1" smtClean="0"/>
              <a:t>є</a:t>
            </a:r>
            <a:r>
              <a:rPr lang="ru-RU" sz="1800" dirty="0" smtClean="0"/>
              <a:t> </a:t>
            </a:r>
            <a:r>
              <a:rPr lang="ru-RU" sz="1800" dirty="0" err="1" smtClean="0"/>
              <a:t>програмами</a:t>
            </a:r>
            <a:r>
              <a:rPr lang="ru-RU" sz="1800" dirty="0" smtClean="0"/>
              <a:t>);</a:t>
            </a:r>
            <a:br>
              <a:rPr lang="ru-RU" sz="1800" dirty="0" smtClean="0"/>
            </a:br>
            <a:r>
              <a:rPr lang="ru-RU" sz="1800" dirty="0" err="1" smtClean="0"/>
              <a:t>виконується</a:t>
            </a:r>
            <a:r>
              <a:rPr lang="ru-RU" sz="1800" dirty="0" smtClean="0"/>
              <a:t> </a:t>
            </a:r>
            <a:r>
              <a:rPr lang="ru-RU" sz="1800" dirty="0" err="1" smtClean="0"/>
              <a:t>копіювання</a:t>
            </a:r>
            <a:r>
              <a:rPr lang="ru-RU" sz="1800" dirty="0" smtClean="0"/>
              <a:t> </a:t>
            </a:r>
            <a:r>
              <a:rPr lang="ru-RU" sz="1800" dirty="0" err="1" smtClean="0"/>
              <a:t>файлів</a:t>
            </a:r>
            <a:r>
              <a:rPr lang="ru-RU" sz="1800" dirty="0" smtClean="0"/>
              <a:t> </a:t>
            </a:r>
            <a:r>
              <a:rPr lang="ru-RU" sz="1800" dirty="0" err="1" smtClean="0"/>
              <a:t>з</a:t>
            </a:r>
            <a:r>
              <a:rPr lang="ru-RU" sz="1800" dirty="0" smtClean="0"/>
              <a:t> </a:t>
            </a:r>
            <a:r>
              <a:rPr lang="ru-RU" sz="1800" dirty="0" err="1" smtClean="0"/>
              <a:t>однієї</a:t>
            </a:r>
            <a:r>
              <a:rPr lang="ru-RU" sz="1800" dirty="0" smtClean="0"/>
              <a:t> </a:t>
            </a:r>
            <a:r>
              <a:rPr lang="ru-RU" sz="1800" dirty="0" err="1" smtClean="0"/>
              <a:t>дискети</a:t>
            </a:r>
            <a:r>
              <a:rPr lang="ru-RU" sz="1800" dirty="0" smtClean="0"/>
              <a:t> на </a:t>
            </a:r>
            <a:r>
              <a:rPr lang="ru-RU" sz="1800" dirty="0" err="1" smtClean="0"/>
              <a:t>іншу</a:t>
            </a:r>
            <a:r>
              <a:rPr lang="ru-RU" sz="1800" dirty="0" smtClean="0"/>
              <a:t>, в </a:t>
            </a:r>
            <a:r>
              <a:rPr lang="ru-RU" sz="1800" dirty="0" err="1" smtClean="0"/>
              <a:t>разі</a:t>
            </a:r>
            <a:r>
              <a:rPr lang="ru-RU" sz="1800" dirty="0" smtClean="0"/>
              <a:t> </a:t>
            </a:r>
            <a:r>
              <a:rPr lang="ru-RU" sz="1800" dirty="0" err="1" smtClean="0"/>
              <a:t>копіювання</a:t>
            </a:r>
            <a:r>
              <a:rPr lang="ru-RU" sz="1800" dirty="0" smtClean="0"/>
              <a:t> </a:t>
            </a:r>
            <a:r>
              <a:rPr lang="ru-RU" sz="1800" dirty="0" err="1" smtClean="0"/>
              <a:t>зараженого</a:t>
            </a:r>
            <a:r>
              <a:rPr lang="ru-RU" sz="1800" dirty="0" smtClean="0"/>
              <a:t> файлу </a:t>
            </a:r>
            <a:r>
              <a:rPr lang="ru-RU" sz="1800" dirty="0" err="1" smtClean="0"/>
              <a:t>його</a:t>
            </a:r>
            <a:r>
              <a:rPr lang="ru-RU" sz="1800" dirty="0" smtClean="0"/>
              <a:t> </a:t>
            </a:r>
            <a:r>
              <a:rPr lang="ru-RU" sz="1800" dirty="0" err="1" smtClean="0"/>
              <a:t>копія</a:t>
            </a:r>
            <a:r>
              <a:rPr lang="ru-RU" sz="1800" dirty="0" smtClean="0"/>
              <a:t> </a:t>
            </a:r>
            <a:r>
              <a:rPr lang="ru-RU" sz="1800" dirty="0" err="1" smtClean="0"/>
              <a:t>також</a:t>
            </a:r>
            <a:r>
              <a:rPr lang="ru-RU" sz="1800" dirty="0" smtClean="0"/>
              <a:t> буде заражена.</a:t>
            </a:r>
            <a:br>
              <a:rPr lang="ru-RU" sz="1800" dirty="0" smtClean="0"/>
            </a:br>
            <a:r>
              <a:rPr lang="ru-RU" sz="1800" dirty="0" err="1" smtClean="0"/>
              <a:t>Основними</a:t>
            </a:r>
            <a:r>
              <a:rPr lang="ru-RU" sz="1800" dirty="0" smtClean="0"/>
              <a:t> </a:t>
            </a:r>
            <a:r>
              <a:rPr lang="ru-RU" sz="1800" dirty="0" err="1" smtClean="0"/>
              <a:t>ранніми</a:t>
            </a:r>
            <a:r>
              <a:rPr lang="ru-RU" sz="1800" dirty="0" smtClean="0"/>
              <a:t> </a:t>
            </a:r>
            <a:r>
              <a:rPr lang="ru-RU" sz="1800" dirty="0" err="1" smtClean="0"/>
              <a:t>ознаками</a:t>
            </a:r>
            <a:r>
              <a:rPr lang="ru-RU" sz="1800" dirty="0" smtClean="0"/>
              <a:t> </a:t>
            </a:r>
            <a:r>
              <a:rPr lang="ru-RU" sz="1800" dirty="0" err="1" smtClean="0"/>
              <a:t>зараження</a:t>
            </a:r>
            <a:r>
              <a:rPr lang="ru-RU" sz="1800" dirty="0" smtClean="0"/>
              <a:t> </a:t>
            </a:r>
            <a:r>
              <a:rPr lang="ru-RU" sz="1800" dirty="0" err="1" smtClean="0"/>
              <a:t>комп'ютера</a:t>
            </a:r>
            <a:r>
              <a:rPr lang="ru-RU" sz="1800" dirty="0" smtClean="0"/>
              <a:t> </a:t>
            </a:r>
            <a:r>
              <a:rPr lang="ru-RU" sz="1800" dirty="0" err="1" smtClean="0"/>
              <a:t>вірусом</a:t>
            </a:r>
            <a:r>
              <a:rPr lang="ru-RU" sz="1800" dirty="0" smtClean="0"/>
              <a:t> є: </a:t>
            </a:r>
            <a:r>
              <a:rPr lang="ru-RU" sz="1800" dirty="0" err="1" smtClean="0"/>
              <a:t>зменшення</a:t>
            </a:r>
            <a:r>
              <a:rPr lang="ru-RU" sz="1800" dirty="0" smtClean="0"/>
              <a:t> </a:t>
            </a:r>
            <a:r>
              <a:rPr lang="ru-RU" sz="1800" dirty="0" err="1" smtClean="0"/>
              <a:t>обсягу</a:t>
            </a:r>
            <a:r>
              <a:rPr lang="ru-RU" sz="1800" dirty="0" smtClean="0"/>
              <a:t> </a:t>
            </a:r>
            <a:r>
              <a:rPr lang="ru-RU" sz="1800" dirty="0" err="1" smtClean="0"/>
              <a:t>вільної</a:t>
            </a:r>
            <a:r>
              <a:rPr lang="ru-RU" sz="1800" dirty="0" smtClean="0"/>
              <a:t> </a:t>
            </a:r>
            <a:r>
              <a:rPr lang="ru-RU" sz="1800" dirty="0" err="1" smtClean="0"/>
              <a:t>оперативної</a:t>
            </a:r>
            <a:r>
              <a:rPr lang="ru-RU" sz="1800" dirty="0" smtClean="0"/>
              <a:t> </a:t>
            </a:r>
            <a:r>
              <a:rPr lang="ru-RU" sz="1800" dirty="0" err="1" smtClean="0"/>
              <a:t>пам'яті</a:t>
            </a:r>
            <a:r>
              <a:rPr lang="ru-RU" sz="1800" dirty="0" smtClean="0"/>
              <a:t>;</a:t>
            </a:r>
            <a:br>
              <a:rPr lang="ru-RU" sz="1800" dirty="0" smtClean="0"/>
            </a:br>
            <a:r>
              <a:rPr lang="ru-RU" sz="1800" dirty="0" err="1" smtClean="0"/>
              <a:t>сповільнення</a:t>
            </a:r>
            <a:r>
              <a:rPr lang="ru-RU" sz="1800" dirty="0" smtClean="0"/>
              <a:t> </a:t>
            </a:r>
            <a:r>
              <a:rPr lang="ru-RU" sz="1800" dirty="0" err="1" smtClean="0"/>
              <a:t>завантаження</a:t>
            </a:r>
            <a:r>
              <a:rPr lang="ru-RU" sz="1800" dirty="0" smtClean="0"/>
              <a:t> та </a:t>
            </a:r>
            <a:r>
              <a:rPr lang="ru-RU" sz="1800" dirty="0" err="1" smtClean="0"/>
              <a:t>роботи</a:t>
            </a:r>
            <a:r>
              <a:rPr lang="ru-RU" sz="1800" dirty="0" smtClean="0"/>
              <a:t> </a:t>
            </a:r>
            <a:r>
              <a:rPr lang="ru-RU" sz="1800" dirty="0" err="1" smtClean="0"/>
              <a:t>комп'ютера</a:t>
            </a:r>
            <a:r>
              <a:rPr lang="ru-RU" sz="1800" dirty="0" smtClean="0"/>
              <a:t>;</a:t>
            </a:r>
            <a:br>
              <a:rPr lang="ru-RU" sz="1800" dirty="0" smtClean="0"/>
            </a:br>
            <a:r>
              <a:rPr lang="ru-RU" sz="1800" dirty="0" err="1" smtClean="0"/>
              <a:t>незрозумілі</a:t>
            </a:r>
            <a:r>
              <a:rPr lang="ru-RU" sz="1800" dirty="0" smtClean="0"/>
              <a:t> (без причин) </a:t>
            </a:r>
            <a:r>
              <a:rPr lang="ru-RU" sz="1800" dirty="0" err="1" smtClean="0"/>
              <a:t>зміни</a:t>
            </a:r>
            <a:r>
              <a:rPr lang="ru-RU" sz="1800" dirty="0" smtClean="0"/>
              <a:t> у файлах, а </a:t>
            </a:r>
            <a:r>
              <a:rPr lang="ru-RU" sz="1800" dirty="0" err="1" smtClean="0"/>
              <a:t>також</a:t>
            </a:r>
            <a:r>
              <a:rPr lang="ru-RU" sz="1800" dirty="0" smtClean="0"/>
              <a:t> </a:t>
            </a:r>
            <a:r>
              <a:rPr lang="ru-RU" sz="1800" dirty="0" err="1" smtClean="0"/>
              <a:t>зміни</a:t>
            </a:r>
            <a:r>
              <a:rPr lang="ru-RU" sz="1800" dirty="0" smtClean="0"/>
              <a:t> </a:t>
            </a:r>
            <a:r>
              <a:rPr lang="ru-RU" sz="1800" dirty="0" err="1" smtClean="0"/>
              <a:t>розмірів</a:t>
            </a:r>
            <a:r>
              <a:rPr lang="ru-RU" sz="1800" dirty="0" smtClean="0"/>
              <a:t> та </a:t>
            </a:r>
            <a:r>
              <a:rPr lang="ru-RU" sz="1800" dirty="0" err="1" smtClean="0"/>
              <a:t>дати</a:t>
            </a:r>
            <a:r>
              <a:rPr lang="ru-RU" sz="1800" dirty="0" smtClean="0"/>
              <a:t> </a:t>
            </a:r>
            <a:r>
              <a:rPr lang="ru-RU" sz="1800" dirty="0" err="1" smtClean="0"/>
              <a:t>останньої</a:t>
            </a:r>
            <a:r>
              <a:rPr lang="ru-RU" sz="1800" dirty="0" smtClean="0"/>
              <a:t> </a:t>
            </a:r>
            <a:r>
              <a:rPr lang="ru-RU" sz="1800" dirty="0" err="1" smtClean="0"/>
              <a:t>модифікації</a:t>
            </a:r>
            <a:r>
              <a:rPr lang="ru-RU" sz="1800" dirty="0" smtClean="0"/>
              <a:t> </a:t>
            </a:r>
            <a:r>
              <a:rPr lang="ru-RU" sz="1800" dirty="0" err="1" smtClean="0"/>
              <a:t>файлів</a:t>
            </a:r>
            <a:r>
              <a:rPr lang="ru-RU" sz="1800" dirty="0" smtClean="0"/>
              <a:t>;</a:t>
            </a:r>
            <a:br>
              <a:rPr lang="ru-RU" sz="1800" dirty="0" smtClean="0"/>
            </a:br>
            <a:r>
              <a:rPr lang="ru-RU" sz="1800" dirty="0" err="1" smtClean="0"/>
              <a:t>помилки</a:t>
            </a:r>
            <a:r>
              <a:rPr lang="ru-RU" sz="1800" dirty="0" smtClean="0"/>
              <a:t> при </a:t>
            </a:r>
            <a:r>
              <a:rPr lang="ru-RU" sz="1800" dirty="0" err="1" smtClean="0"/>
              <a:t>завантаженні</a:t>
            </a:r>
            <a:r>
              <a:rPr lang="ru-RU" sz="1800" dirty="0" smtClean="0"/>
              <a:t> </a:t>
            </a:r>
            <a:r>
              <a:rPr lang="ru-RU" sz="1800" dirty="0" err="1" smtClean="0"/>
              <a:t>операційної</a:t>
            </a:r>
            <a:r>
              <a:rPr lang="ru-RU" sz="1800" dirty="0" smtClean="0"/>
              <a:t> </a:t>
            </a:r>
            <a:r>
              <a:rPr lang="ru-RU" sz="1800" dirty="0" err="1" smtClean="0"/>
              <a:t>системи</a:t>
            </a:r>
            <a:r>
              <a:rPr lang="ru-RU" sz="1800" dirty="0" smtClean="0"/>
              <a:t>;</a:t>
            </a:r>
            <a:br>
              <a:rPr lang="ru-RU" sz="1800" dirty="0" smtClean="0"/>
            </a:br>
            <a:r>
              <a:rPr lang="ru-RU" sz="1800" dirty="0" err="1" smtClean="0"/>
              <a:t>неможливість</a:t>
            </a:r>
            <a:r>
              <a:rPr lang="ru-RU" sz="1800" dirty="0" smtClean="0"/>
              <a:t> </a:t>
            </a:r>
            <a:r>
              <a:rPr lang="ru-RU" sz="1800" dirty="0" err="1" smtClean="0"/>
              <a:t>зберігати</a:t>
            </a:r>
            <a:r>
              <a:rPr lang="ru-RU" sz="1800" dirty="0" smtClean="0"/>
              <a:t> </a:t>
            </a:r>
            <a:r>
              <a:rPr lang="ru-RU" sz="1800" dirty="0" err="1" smtClean="0"/>
              <a:t>файли</a:t>
            </a:r>
            <a:r>
              <a:rPr lang="ru-RU" sz="1800" dirty="0" smtClean="0"/>
              <a:t> в </a:t>
            </a:r>
            <a:r>
              <a:rPr lang="ru-RU" sz="1800" dirty="0" err="1" smtClean="0"/>
              <a:t>потрібних</a:t>
            </a:r>
            <a:r>
              <a:rPr lang="ru-RU" sz="1800" dirty="0" smtClean="0"/>
              <a:t> каталогах;</a:t>
            </a:r>
            <a:br>
              <a:rPr lang="ru-RU" sz="1800" dirty="0" smtClean="0"/>
            </a:br>
            <a:r>
              <a:rPr lang="ru-RU" sz="1800" dirty="0" err="1" smtClean="0"/>
              <a:t>незрозумілі</a:t>
            </a:r>
            <a:r>
              <a:rPr lang="ru-RU" sz="1800" dirty="0" smtClean="0"/>
              <a:t> </a:t>
            </a:r>
            <a:r>
              <a:rPr lang="ru-RU" sz="1800" dirty="0" err="1" smtClean="0"/>
              <a:t>системні</a:t>
            </a:r>
            <a:r>
              <a:rPr lang="ru-RU" sz="1800" dirty="0" smtClean="0"/>
              <a:t> </a:t>
            </a:r>
            <a:r>
              <a:rPr lang="ru-RU" sz="1800" dirty="0" err="1" smtClean="0"/>
              <a:t>повідомлення</a:t>
            </a:r>
            <a:r>
              <a:rPr lang="ru-RU" sz="1800" dirty="0" smtClean="0"/>
              <a:t>, </a:t>
            </a:r>
            <a:r>
              <a:rPr lang="ru-RU" sz="1800" dirty="0" err="1" smtClean="0"/>
              <a:t>музикальні</a:t>
            </a:r>
            <a:r>
              <a:rPr lang="ru-RU" sz="1800" dirty="0" smtClean="0"/>
              <a:t> та </a:t>
            </a:r>
            <a:r>
              <a:rPr lang="ru-RU" sz="1800" dirty="0" err="1" smtClean="0"/>
              <a:t>візуальні</a:t>
            </a:r>
            <a:r>
              <a:rPr lang="ru-RU" sz="1800" dirty="0" smtClean="0"/>
              <a:t> </a:t>
            </a:r>
            <a:r>
              <a:rPr lang="ru-RU" sz="1800" dirty="0" err="1" smtClean="0"/>
              <a:t>ефекти</a:t>
            </a:r>
            <a:r>
              <a:rPr lang="ru-RU" sz="1800" dirty="0" smtClean="0"/>
              <a:t> </a:t>
            </a:r>
            <a:r>
              <a:rPr lang="ru-RU" sz="1800" dirty="0" err="1" smtClean="0"/>
              <a:t>і</a:t>
            </a:r>
            <a:r>
              <a:rPr lang="ru-RU" sz="1800" dirty="0" smtClean="0"/>
              <a:t> т.д.</a:t>
            </a:r>
            <a:br>
              <a:rPr lang="ru-RU" sz="1800" dirty="0" smtClean="0"/>
            </a:br>
            <a:endParaRPr lang="ru-RU" sz="1800" dirty="0"/>
          </a:p>
        </p:txBody>
      </p:sp>
      <p:pic>
        <p:nvPicPr>
          <p:cNvPr id="4" name="Содержимое 3" descr="140946_539b1cf8e2e06539b1cf8e2e3d.jpeg"/>
          <p:cNvPicPr>
            <a:picLocks noGrp="1" noChangeAspect="1"/>
          </p:cNvPicPr>
          <p:nvPr>
            <p:ph idx="1"/>
          </p:nvPr>
        </p:nvPicPr>
        <p:blipFill>
          <a:blip r:embed="rId2" cstate="print"/>
          <a:stretch>
            <a:fillRect/>
          </a:stretch>
        </p:blipFill>
        <p:spPr>
          <a:xfrm>
            <a:off x="6786578" y="5143512"/>
            <a:ext cx="1875897" cy="1125538"/>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ctrTitle"/>
          </p:nvPr>
        </p:nvSpPr>
        <p:spPr>
          <a:xfrm>
            <a:off x="571472" y="1142984"/>
            <a:ext cx="7772400" cy="1470025"/>
          </a:xfrm>
        </p:spPr>
        <p:style>
          <a:lnRef idx="1">
            <a:schemeClr val="accent1"/>
          </a:lnRef>
          <a:fillRef idx="3">
            <a:schemeClr val="accent1"/>
          </a:fillRef>
          <a:effectRef idx="2">
            <a:schemeClr val="accent1"/>
          </a:effectRef>
          <a:fontRef idx="minor">
            <a:schemeClr val="lt1"/>
          </a:fontRef>
        </p:style>
        <p:txBody>
          <a:bodyPr/>
          <a:lstStyle/>
          <a:p>
            <a:r>
              <a:rPr lang="uk-UA"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Міфи</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401080" cy="2297106"/>
          </a:xfrm>
        </p:spPr>
        <p:txBody>
          <a:bodyPr>
            <a:normAutofit/>
          </a:bodyPr>
          <a:lstStyle/>
          <a:p>
            <a:r>
              <a:rPr lang="ru-RU" sz="2000" b="1" dirty="0" err="1" smtClean="0"/>
              <a:t>Віруси</a:t>
            </a:r>
            <a:r>
              <a:rPr lang="ru-RU" sz="2000" b="1" dirty="0" smtClean="0"/>
              <a:t> </a:t>
            </a:r>
            <a:r>
              <a:rPr lang="ru-RU" sz="2000" b="1" dirty="0" err="1" smtClean="0"/>
              <a:t>самопоширюються</a:t>
            </a:r>
            <a:r>
              <a:rPr lang="ru-RU" sz="2000" b="1" dirty="0" smtClean="0"/>
              <a:t>.</a:t>
            </a:r>
            <a:r>
              <a:rPr lang="ru-RU" sz="2000" dirty="0" smtClean="0"/>
              <a:t> </a:t>
            </a:r>
            <a:r>
              <a:rPr lang="ru-RU" sz="2000" dirty="0" smtClean="0"/>
              <a:t/>
            </a:r>
            <a:br>
              <a:rPr lang="ru-RU" sz="2000" dirty="0" smtClean="0"/>
            </a:br>
            <a:r>
              <a:rPr lang="ru-RU" sz="2000" dirty="0" err="1" smtClean="0"/>
              <a:t>Віруси</a:t>
            </a:r>
            <a:r>
              <a:rPr lang="ru-RU" sz="2000" dirty="0" smtClean="0"/>
              <a:t> </a:t>
            </a:r>
            <a:r>
              <a:rPr lang="ru-RU" sz="2000" dirty="0" smtClean="0"/>
              <a:t>не </a:t>
            </a:r>
            <a:r>
              <a:rPr lang="ru-RU" sz="2000" dirty="0" err="1" smtClean="0"/>
              <a:t>можуть</a:t>
            </a:r>
            <a:r>
              <a:rPr lang="ru-RU" sz="2000" dirty="0" smtClean="0"/>
              <a:t> </a:t>
            </a:r>
            <a:r>
              <a:rPr lang="ru-RU" sz="2000" dirty="0" err="1" smtClean="0"/>
              <a:t>виконувати</a:t>
            </a:r>
            <a:r>
              <a:rPr lang="ru-RU" sz="2000" dirty="0" smtClean="0"/>
              <a:t> себе. </a:t>
            </a:r>
            <a:r>
              <a:rPr lang="ru-RU" sz="2000" dirty="0" err="1" smtClean="0"/>
              <a:t>Із</a:t>
            </a:r>
            <a:r>
              <a:rPr lang="ru-RU" sz="2000" dirty="0" smtClean="0"/>
              <a:t> </a:t>
            </a:r>
            <a:r>
              <a:rPr lang="ru-RU" sz="2000" dirty="0" err="1" smtClean="0"/>
              <a:t>цього</a:t>
            </a:r>
            <a:r>
              <a:rPr lang="ru-RU" sz="2000" dirty="0" smtClean="0"/>
              <a:t> </a:t>
            </a:r>
            <a:r>
              <a:rPr lang="ru-RU" sz="2000" dirty="0" err="1" smtClean="0"/>
              <a:t>виходить</a:t>
            </a:r>
            <a:r>
              <a:rPr lang="ru-RU" sz="2000" dirty="0" smtClean="0"/>
              <a:t>, </a:t>
            </a:r>
            <a:r>
              <a:rPr lang="ru-RU" sz="2000" dirty="0" err="1" smtClean="0"/>
              <a:t>що</a:t>
            </a:r>
            <a:r>
              <a:rPr lang="ru-RU" sz="2000" dirty="0" smtClean="0"/>
              <a:t> вони не </a:t>
            </a:r>
            <a:r>
              <a:rPr lang="ru-RU" sz="2000" dirty="0" err="1" smtClean="0"/>
              <a:t>поширюються</a:t>
            </a:r>
            <a:r>
              <a:rPr lang="ru-RU" sz="2000" dirty="0" smtClean="0"/>
              <a:t> </a:t>
            </a:r>
            <a:r>
              <a:rPr lang="ru-RU" sz="2000" dirty="0" err="1" smtClean="0"/>
              <a:t>самі</a:t>
            </a:r>
            <a:r>
              <a:rPr lang="ru-RU" sz="2000" dirty="0" smtClean="0"/>
              <a:t>. </a:t>
            </a:r>
            <a:r>
              <a:rPr lang="ru-RU" sz="2000" dirty="0" err="1" smtClean="0"/>
              <a:t>Вірус</a:t>
            </a:r>
            <a:r>
              <a:rPr lang="ru-RU" sz="2000" dirty="0" smtClean="0"/>
              <a:t> не </a:t>
            </a:r>
            <a:r>
              <a:rPr lang="ru-RU" sz="2000" dirty="0" err="1" smtClean="0"/>
              <a:t>може</a:t>
            </a:r>
            <a:r>
              <a:rPr lang="ru-RU" sz="2000" dirty="0" smtClean="0"/>
              <a:t> </a:t>
            </a:r>
            <a:r>
              <a:rPr lang="ru-RU" sz="2000" dirty="0" err="1" smtClean="0"/>
              <a:t>нічого</a:t>
            </a:r>
            <a:r>
              <a:rPr lang="ru-RU" sz="2000" dirty="0" smtClean="0"/>
              <a:t> </a:t>
            </a:r>
            <a:r>
              <a:rPr lang="ru-RU" sz="2000" dirty="0" err="1" smtClean="0"/>
              <a:t>зробити</a:t>
            </a:r>
            <a:r>
              <a:rPr lang="ru-RU" sz="2000" dirty="0" smtClean="0"/>
              <a:t>, перед </a:t>
            </a:r>
            <a:r>
              <a:rPr lang="ru-RU" sz="2000" dirty="0" err="1" smtClean="0"/>
              <a:t>тим</a:t>
            </a:r>
            <a:r>
              <a:rPr lang="ru-RU" sz="2000" dirty="0" smtClean="0"/>
              <a:t> як </a:t>
            </a:r>
            <a:r>
              <a:rPr lang="ru-RU" sz="2000" dirty="0" err="1" smtClean="0"/>
              <a:t>заражені</a:t>
            </a:r>
            <a:r>
              <a:rPr lang="ru-RU" sz="2000" dirty="0" smtClean="0"/>
              <a:t> </a:t>
            </a:r>
            <a:r>
              <a:rPr lang="ru-RU" sz="2000" dirty="0" err="1" smtClean="0"/>
              <a:t>програми</a:t>
            </a:r>
            <a:r>
              <a:rPr lang="ru-RU" sz="2000" dirty="0" smtClean="0"/>
              <a:t> не </a:t>
            </a:r>
            <a:r>
              <a:rPr lang="ru-RU" sz="2000" dirty="0" err="1" smtClean="0"/>
              <a:t>завантажаться</a:t>
            </a:r>
            <a:r>
              <a:rPr lang="ru-RU" sz="2000" dirty="0" smtClean="0"/>
              <a:t> </a:t>
            </a:r>
            <a:r>
              <a:rPr lang="ru-RU" sz="2000" dirty="0" err="1" smtClean="0"/>
              <a:t>або</a:t>
            </a:r>
            <a:r>
              <a:rPr lang="ru-RU" sz="2000" dirty="0" smtClean="0"/>
              <a:t> </a:t>
            </a:r>
            <a:r>
              <a:rPr lang="ru-RU" sz="2000" dirty="0" err="1" smtClean="0"/>
              <a:t>комп’ютер</a:t>
            </a:r>
            <a:r>
              <a:rPr lang="ru-RU" sz="2000" dirty="0" smtClean="0"/>
              <a:t> </a:t>
            </a:r>
            <a:r>
              <a:rPr lang="ru-RU" sz="2000" dirty="0" err="1" smtClean="0"/>
              <a:t>не</a:t>
            </a:r>
            <a:r>
              <a:rPr lang="ru-RU" sz="2000" dirty="0" smtClean="0"/>
              <a:t> </a:t>
            </a:r>
            <a:r>
              <a:rPr lang="ru-RU" sz="2000" dirty="0" err="1" smtClean="0"/>
              <a:t>перевантажиться</a:t>
            </a:r>
            <a:r>
              <a:rPr lang="ru-RU" sz="2000" dirty="0" smtClean="0"/>
              <a:t> </a:t>
            </a:r>
            <a:r>
              <a:rPr lang="ru-RU" sz="2000" dirty="0" err="1" smtClean="0"/>
              <a:t>з</a:t>
            </a:r>
            <a:r>
              <a:rPr lang="ru-RU" sz="2000" dirty="0" smtClean="0"/>
              <a:t> </a:t>
            </a:r>
            <a:r>
              <a:rPr lang="ru-RU" sz="2000" dirty="0" err="1" smtClean="0"/>
              <a:t>зараженого</a:t>
            </a:r>
            <a:r>
              <a:rPr lang="ru-RU" sz="2000" dirty="0" smtClean="0"/>
              <a:t> диску.</a:t>
            </a:r>
            <a:br>
              <a:rPr lang="ru-RU" sz="2000" dirty="0" smtClean="0"/>
            </a:br>
            <a:r>
              <a:rPr lang="ru-RU" sz="2000" dirty="0" smtClean="0"/>
              <a:t/>
            </a:r>
            <a:br>
              <a:rPr lang="ru-RU" sz="2000" dirty="0" smtClean="0"/>
            </a:br>
            <a:endParaRPr lang="ru-RU" sz="2000" dirty="0"/>
          </a:p>
        </p:txBody>
      </p:sp>
      <p:pic>
        <p:nvPicPr>
          <p:cNvPr id="4" name="Содержимое 3" descr="images (1).jpg"/>
          <p:cNvPicPr>
            <a:picLocks noGrp="1" noChangeAspect="1"/>
          </p:cNvPicPr>
          <p:nvPr>
            <p:ph idx="1"/>
          </p:nvPr>
        </p:nvPicPr>
        <p:blipFill>
          <a:blip r:embed="rId2"/>
          <a:stretch>
            <a:fillRect/>
          </a:stretch>
        </p:blipFill>
        <p:spPr>
          <a:xfrm>
            <a:off x="3214678" y="4071942"/>
            <a:ext cx="2466975" cy="184785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852"/>
            <a:ext cx="8143932" cy="1868502"/>
          </a:xfrm>
        </p:spPr>
        <p:txBody>
          <a:bodyPr>
            <a:normAutofit fontScale="90000"/>
          </a:bodyPr>
          <a:lstStyle/>
          <a:p>
            <a:r>
              <a:rPr lang="ru-RU" sz="2000" dirty="0" smtClean="0"/>
              <a:t/>
            </a:r>
            <a:br>
              <a:rPr lang="ru-RU" sz="2000" dirty="0" smtClean="0"/>
            </a:br>
            <a:r>
              <a:rPr lang="ru-RU" sz="2000" b="1" dirty="0" err="1" smtClean="0"/>
              <a:t>Віруси</a:t>
            </a:r>
            <a:r>
              <a:rPr lang="ru-RU" sz="2000" b="1" dirty="0" smtClean="0"/>
              <a:t> </a:t>
            </a:r>
            <a:r>
              <a:rPr lang="ru-RU" sz="2000" b="1" dirty="0" err="1" smtClean="0"/>
              <a:t>можуть</a:t>
            </a:r>
            <a:r>
              <a:rPr lang="ru-RU" sz="2000" b="1" dirty="0" smtClean="0"/>
              <a:t> </a:t>
            </a:r>
            <a:r>
              <a:rPr lang="ru-RU" sz="2000" b="1" dirty="0" err="1" smtClean="0"/>
              <a:t>поширюватися</a:t>
            </a:r>
            <a:r>
              <a:rPr lang="ru-RU" sz="2000" b="1" dirty="0" smtClean="0"/>
              <a:t> </a:t>
            </a:r>
            <a:r>
              <a:rPr lang="ru-RU" sz="2000" b="1" dirty="0" err="1" smtClean="0"/>
              <a:t>між</a:t>
            </a:r>
            <a:r>
              <a:rPr lang="ru-RU" sz="2000" b="1" dirty="0" smtClean="0"/>
              <a:t> </a:t>
            </a:r>
            <a:r>
              <a:rPr lang="ru-RU" sz="2000" b="1" dirty="0" err="1" smtClean="0"/>
              <a:t>будь-якими</a:t>
            </a:r>
            <a:r>
              <a:rPr lang="ru-RU" sz="2000" b="1" dirty="0" smtClean="0"/>
              <a:t> </a:t>
            </a:r>
            <a:r>
              <a:rPr lang="ru-RU" sz="2000" b="1" dirty="0" err="1" smtClean="0"/>
              <a:t>комп’ютерами</a:t>
            </a:r>
            <a:r>
              <a:rPr lang="ru-RU" sz="2000" b="1" dirty="0" smtClean="0"/>
              <a:t>.</a:t>
            </a:r>
            <a:r>
              <a:rPr lang="ru-RU" sz="2000" dirty="0" smtClean="0"/>
              <a:t> </a:t>
            </a:r>
            <a:r>
              <a:rPr lang="ru-RU" sz="2000" dirty="0" smtClean="0"/>
              <a:t/>
            </a:r>
            <a:br>
              <a:rPr lang="ru-RU" sz="2000" dirty="0" smtClean="0"/>
            </a:br>
            <a:r>
              <a:rPr lang="ru-RU" sz="2000" dirty="0" smtClean="0"/>
              <a:t>В </a:t>
            </a:r>
            <a:r>
              <a:rPr lang="ru-RU" sz="2000" dirty="0" err="1" smtClean="0"/>
              <a:t>теорії</a:t>
            </a:r>
            <a:r>
              <a:rPr lang="ru-RU" sz="2000" dirty="0" smtClean="0"/>
              <a:t> </a:t>
            </a:r>
            <a:r>
              <a:rPr lang="ru-RU" sz="2000" dirty="0" err="1" smtClean="0"/>
              <a:t>можна</a:t>
            </a:r>
            <a:r>
              <a:rPr lang="ru-RU" sz="2000" dirty="0" smtClean="0"/>
              <a:t> </a:t>
            </a:r>
            <a:r>
              <a:rPr lang="ru-RU" sz="2000" dirty="0" err="1" smtClean="0"/>
              <a:t>написати</a:t>
            </a:r>
            <a:r>
              <a:rPr lang="ru-RU" sz="2000" dirty="0" smtClean="0"/>
              <a:t> </a:t>
            </a:r>
            <a:r>
              <a:rPr lang="ru-RU" sz="2000" dirty="0" err="1" smtClean="0"/>
              <a:t>вірус</a:t>
            </a:r>
            <a:r>
              <a:rPr lang="ru-RU" sz="2000" dirty="0" smtClean="0"/>
              <a:t>, </a:t>
            </a:r>
            <a:r>
              <a:rPr lang="ru-RU" sz="2000" dirty="0" err="1" smtClean="0"/>
              <a:t>котрий</a:t>
            </a:r>
            <a:r>
              <a:rPr lang="ru-RU" sz="2000" dirty="0" smtClean="0"/>
              <a:t> </a:t>
            </a:r>
            <a:r>
              <a:rPr lang="ru-RU" sz="2000" dirty="0" err="1" smtClean="0"/>
              <a:t>може</a:t>
            </a:r>
            <a:r>
              <a:rPr lang="ru-RU" sz="2000" dirty="0" smtClean="0"/>
              <a:t> </a:t>
            </a:r>
            <a:r>
              <a:rPr lang="ru-RU" sz="2000" dirty="0" err="1" smtClean="0"/>
              <a:t>функціонувати</a:t>
            </a:r>
            <a:r>
              <a:rPr lang="ru-RU" sz="2000" dirty="0" smtClean="0"/>
              <a:t> </a:t>
            </a:r>
            <a:r>
              <a:rPr lang="ru-RU" sz="2000" dirty="0" err="1" smtClean="0"/>
              <a:t>в</a:t>
            </a:r>
            <a:r>
              <a:rPr lang="ru-RU" sz="2000" dirty="0" smtClean="0"/>
              <a:t> </a:t>
            </a:r>
            <a:r>
              <a:rPr lang="ru-RU" sz="2000" dirty="0" err="1" smtClean="0"/>
              <a:t>різних</a:t>
            </a:r>
            <a:r>
              <a:rPr lang="ru-RU" sz="2000" dirty="0" smtClean="0"/>
              <a:t> ОС, </a:t>
            </a:r>
            <a:r>
              <a:rPr lang="ru-RU" sz="2000" dirty="0" err="1" smtClean="0"/>
              <a:t>але</a:t>
            </a:r>
            <a:r>
              <a:rPr lang="ru-RU" sz="2000" dirty="0" smtClean="0"/>
              <a:t> </a:t>
            </a:r>
            <a:r>
              <a:rPr lang="ru-RU" sz="2000" dirty="0" err="1" smtClean="0"/>
              <a:t>це</a:t>
            </a:r>
            <a:r>
              <a:rPr lang="ru-RU" sz="2000" dirty="0" smtClean="0"/>
              <a:t> </a:t>
            </a:r>
            <a:r>
              <a:rPr lang="ru-RU" sz="2000" dirty="0" err="1" smtClean="0"/>
              <a:t>завдання</a:t>
            </a:r>
            <a:r>
              <a:rPr lang="ru-RU" sz="2000" dirty="0" smtClean="0"/>
              <a:t> </a:t>
            </a:r>
            <a:r>
              <a:rPr lang="ru-RU" sz="2000" dirty="0" err="1" smtClean="0"/>
              <a:t>дуже</a:t>
            </a:r>
            <a:r>
              <a:rPr lang="ru-RU" sz="2000" dirty="0" smtClean="0"/>
              <a:t> </a:t>
            </a:r>
            <a:r>
              <a:rPr lang="ru-RU" sz="2000" dirty="0" err="1" smtClean="0"/>
              <a:t>важке</a:t>
            </a:r>
            <a:r>
              <a:rPr lang="ru-RU" sz="2000" dirty="0" smtClean="0"/>
              <a:t>. На </a:t>
            </a:r>
            <a:r>
              <a:rPr lang="ru-RU" sz="2000" dirty="0" err="1" smtClean="0"/>
              <a:t>практиці</a:t>
            </a:r>
            <a:r>
              <a:rPr lang="ru-RU" sz="2000" dirty="0" smtClean="0"/>
              <a:t> </a:t>
            </a:r>
            <a:r>
              <a:rPr lang="ru-RU" sz="2000" dirty="0" err="1" smtClean="0"/>
              <a:t>можна</a:t>
            </a:r>
            <a:r>
              <a:rPr lang="ru-RU" sz="2000" dirty="0" smtClean="0"/>
              <a:t> </a:t>
            </a:r>
            <a:r>
              <a:rPr lang="ru-RU" sz="2000" dirty="0" err="1" smtClean="0"/>
              <a:t>передбачити</a:t>
            </a:r>
            <a:r>
              <a:rPr lang="ru-RU" sz="2000" dirty="0" smtClean="0"/>
              <a:t>, </a:t>
            </a:r>
            <a:r>
              <a:rPr lang="ru-RU" sz="2000" dirty="0" err="1" smtClean="0"/>
              <a:t>що</a:t>
            </a:r>
            <a:r>
              <a:rPr lang="ru-RU" sz="2000" dirty="0" smtClean="0"/>
              <a:t> </a:t>
            </a:r>
            <a:r>
              <a:rPr lang="en-GB" sz="2000" dirty="0" smtClean="0"/>
              <a:t>DOS-</a:t>
            </a:r>
            <a:r>
              <a:rPr lang="ru-RU" sz="2000" dirty="0" err="1" smtClean="0"/>
              <a:t>віруси</a:t>
            </a:r>
            <a:r>
              <a:rPr lang="ru-RU" sz="2000" dirty="0" smtClean="0"/>
              <a:t> </a:t>
            </a:r>
            <a:r>
              <a:rPr lang="ru-RU" sz="2000" dirty="0" err="1" smtClean="0"/>
              <a:t>неспроможні</a:t>
            </a:r>
            <a:r>
              <a:rPr lang="ru-RU" sz="2000" dirty="0" smtClean="0"/>
              <a:t> </a:t>
            </a:r>
            <a:r>
              <a:rPr lang="ru-RU" sz="2000" dirty="0" err="1" smtClean="0"/>
              <a:t>заразити</a:t>
            </a:r>
            <a:r>
              <a:rPr lang="ru-RU" sz="2000" dirty="0" smtClean="0"/>
              <a:t> </a:t>
            </a:r>
            <a:r>
              <a:rPr lang="ru-RU" sz="2000" dirty="0" err="1" smtClean="0"/>
              <a:t>такі</a:t>
            </a:r>
            <a:r>
              <a:rPr lang="ru-RU" sz="2000" dirty="0" smtClean="0"/>
              <a:t> </a:t>
            </a:r>
            <a:r>
              <a:rPr lang="ru-RU" sz="2000" dirty="0" err="1" smtClean="0"/>
              <a:t>комп’ютери</a:t>
            </a:r>
            <a:r>
              <a:rPr lang="ru-RU" sz="2000" dirty="0" smtClean="0"/>
              <a:t>, як, </a:t>
            </a:r>
            <a:r>
              <a:rPr lang="ru-RU" sz="2000" dirty="0" err="1" smtClean="0"/>
              <a:t>наприклад</a:t>
            </a:r>
            <a:r>
              <a:rPr lang="ru-RU" sz="2000" dirty="0" smtClean="0"/>
              <a:t>, </a:t>
            </a:r>
            <a:r>
              <a:rPr lang="en-GB" sz="2000" dirty="0" smtClean="0"/>
              <a:t>Macintosh, Unix, </a:t>
            </a:r>
            <a:r>
              <a:rPr lang="en-GB" sz="2000" dirty="0" err="1" smtClean="0"/>
              <a:t>Vax</a:t>
            </a:r>
            <a:r>
              <a:rPr lang="en-GB" sz="2000" dirty="0" smtClean="0"/>
              <a:t>.</a:t>
            </a:r>
            <a:br>
              <a:rPr lang="en-GB" sz="2000" dirty="0" smtClean="0"/>
            </a:br>
            <a:endParaRPr lang="ru-RU" sz="2000" dirty="0"/>
          </a:p>
        </p:txBody>
      </p:sp>
      <p:pic>
        <p:nvPicPr>
          <p:cNvPr id="4" name="Содержимое 3" descr="vdmtnimi-osoblivostyami-kompyuternogo-vrusu-ye-yak-oznaki_512.jpeg"/>
          <p:cNvPicPr>
            <a:picLocks noGrp="1" noChangeAspect="1"/>
          </p:cNvPicPr>
          <p:nvPr>
            <p:ph idx="1"/>
          </p:nvPr>
        </p:nvPicPr>
        <p:blipFill>
          <a:blip r:embed="rId2"/>
          <a:stretch>
            <a:fillRect/>
          </a:stretch>
        </p:blipFill>
        <p:spPr>
          <a:xfrm>
            <a:off x="1857356" y="4214818"/>
            <a:ext cx="5056222" cy="2357454"/>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428604"/>
            <a:ext cx="8258204" cy="1631952"/>
          </a:xfrm>
        </p:spPr>
        <p:txBody>
          <a:bodyPr>
            <a:normAutofit/>
          </a:bodyPr>
          <a:lstStyle/>
          <a:p>
            <a:r>
              <a:rPr lang="ru-RU" sz="2200" b="1" dirty="0" err="1" smtClean="0"/>
              <a:t>Віруси</a:t>
            </a:r>
            <a:r>
              <a:rPr lang="ru-RU" sz="2200" b="1" dirty="0" smtClean="0"/>
              <a:t> </a:t>
            </a:r>
            <a:r>
              <a:rPr lang="ru-RU" sz="2200" b="1" dirty="0" err="1" smtClean="0"/>
              <a:t>можуть</a:t>
            </a:r>
            <a:r>
              <a:rPr lang="ru-RU" sz="2200" b="1" dirty="0" smtClean="0"/>
              <a:t> </a:t>
            </a:r>
            <a:r>
              <a:rPr lang="ru-RU" sz="2200" b="1" dirty="0" err="1" smtClean="0"/>
              <a:t>заразити</a:t>
            </a:r>
            <a:r>
              <a:rPr lang="ru-RU" sz="2200" b="1" dirty="0" smtClean="0"/>
              <a:t> </a:t>
            </a:r>
            <a:r>
              <a:rPr lang="ru-RU" sz="2200" b="1" dirty="0" err="1" smtClean="0"/>
              <a:t>захисні</a:t>
            </a:r>
            <a:r>
              <a:rPr lang="ru-RU" sz="2200" b="1" dirty="0" smtClean="0"/>
              <a:t> </a:t>
            </a:r>
            <a:r>
              <a:rPr lang="ru-RU" sz="2200" b="1" dirty="0" err="1" smtClean="0"/>
              <a:t>від</a:t>
            </a:r>
            <a:r>
              <a:rPr lang="ru-RU" sz="2200" b="1" dirty="0" smtClean="0"/>
              <a:t> </a:t>
            </a:r>
            <a:r>
              <a:rPr lang="ru-RU" sz="2200" b="1" dirty="0" err="1" smtClean="0"/>
              <a:t>запису</a:t>
            </a:r>
            <a:r>
              <a:rPr lang="ru-RU" sz="2200" b="1" dirty="0" smtClean="0"/>
              <a:t> </a:t>
            </a:r>
            <a:r>
              <a:rPr lang="ru-RU" sz="2200" b="1" dirty="0" smtClean="0"/>
              <a:t>диски.</a:t>
            </a:r>
            <a:r>
              <a:rPr lang="ru-RU" sz="2200" b="1" dirty="0" smtClean="0"/>
              <a:t/>
            </a:r>
            <a:br>
              <a:rPr lang="ru-RU" sz="2200" b="1" dirty="0" smtClean="0"/>
            </a:br>
            <a:r>
              <a:rPr lang="ru-RU" sz="2200" dirty="0" smtClean="0"/>
              <a:t> </a:t>
            </a:r>
            <a:r>
              <a:rPr lang="ru-RU" sz="2200" dirty="0" err="1" smtClean="0"/>
              <a:t>Віруси</a:t>
            </a:r>
            <a:r>
              <a:rPr lang="ru-RU" sz="2200" dirty="0" smtClean="0"/>
              <a:t> не </a:t>
            </a:r>
            <a:r>
              <a:rPr lang="ru-RU" sz="2200" dirty="0" err="1" smtClean="0"/>
              <a:t>можуть</a:t>
            </a:r>
            <a:r>
              <a:rPr lang="ru-RU" sz="2200" dirty="0" smtClean="0"/>
              <a:t> </a:t>
            </a:r>
            <a:r>
              <a:rPr lang="ru-RU" sz="2200" dirty="0" err="1" smtClean="0"/>
              <a:t>заразити</a:t>
            </a:r>
            <a:r>
              <a:rPr lang="ru-RU" sz="2200" dirty="0" smtClean="0"/>
              <a:t> </a:t>
            </a:r>
            <a:r>
              <a:rPr lang="ru-RU" sz="2200" dirty="0" err="1" smtClean="0"/>
              <a:t>захищені</a:t>
            </a:r>
            <a:r>
              <a:rPr lang="ru-RU" sz="2200" dirty="0" smtClean="0"/>
              <a:t> </a:t>
            </a:r>
            <a:r>
              <a:rPr lang="ru-RU" sz="2200" dirty="0" err="1" smtClean="0"/>
              <a:t>від</a:t>
            </a:r>
            <a:r>
              <a:rPr lang="ru-RU" sz="2200" dirty="0" smtClean="0"/>
              <a:t> </a:t>
            </a:r>
            <a:r>
              <a:rPr lang="ru-RU" sz="2200" dirty="0" err="1" smtClean="0"/>
              <a:t>запису</a:t>
            </a:r>
            <a:r>
              <a:rPr lang="ru-RU" sz="2200" dirty="0" smtClean="0"/>
              <a:t> диски. </a:t>
            </a:r>
            <a:r>
              <a:rPr lang="ru-RU" sz="2200" dirty="0" err="1" smtClean="0"/>
              <a:t>Однак</a:t>
            </a:r>
            <a:r>
              <a:rPr lang="ru-RU" sz="2200" dirty="0" smtClean="0"/>
              <a:t> диски </a:t>
            </a:r>
            <a:r>
              <a:rPr lang="ru-RU" sz="2200" dirty="0" err="1" smtClean="0"/>
              <a:t>можуть</a:t>
            </a:r>
            <a:r>
              <a:rPr lang="ru-RU" sz="2200" dirty="0" smtClean="0"/>
              <a:t> бути </a:t>
            </a:r>
            <a:r>
              <a:rPr lang="ru-RU" sz="2200" dirty="0" err="1" smtClean="0"/>
              <a:t>заражені</a:t>
            </a:r>
            <a:r>
              <a:rPr lang="ru-RU" sz="2200" dirty="0" smtClean="0"/>
              <a:t>, коли </a:t>
            </a:r>
            <a:r>
              <a:rPr lang="ru-RU" sz="2200" dirty="0" err="1" smtClean="0"/>
              <a:t>захист</a:t>
            </a:r>
            <a:r>
              <a:rPr lang="ru-RU" sz="2200" dirty="0" smtClean="0"/>
              <a:t> </a:t>
            </a:r>
            <a:r>
              <a:rPr lang="ru-RU" sz="2200" dirty="0" err="1" smtClean="0"/>
              <a:t>виключений</a:t>
            </a:r>
            <a:r>
              <a:rPr lang="ru-RU" sz="2200" dirty="0" smtClean="0"/>
              <a:t>.</a:t>
            </a:r>
            <a:endParaRPr lang="ru-RU" dirty="0"/>
          </a:p>
        </p:txBody>
      </p:sp>
      <p:pic>
        <p:nvPicPr>
          <p:cNvPr id="4" name="Содержимое 3" descr="200px-Kondakovavirus1.jpg"/>
          <p:cNvPicPr>
            <a:picLocks noGrp="1" noChangeAspect="1"/>
          </p:cNvPicPr>
          <p:nvPr>
            <p:ph idx="1"/>
          </p:nvPr>
        </p:nvPicPr>
        <p:blipFill>
          <a:blip r:embed="rId2"/>
          <a:stretch>
            <a:fillRect/>
          </a:stretch>
        </p:blipFill>
        <p:spPr>
          <a:xfrm>
            <a:off x="214282" y="4357694"/>
            <a:ext cx="2540000" cy="19812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86766" cy="2225668"/>
          </a:xfrm>
        </p:spPr>
        <p:txBody>
          <a:bodyPr>
            <a:normAutofit/>
          </a:bodyPr>
          <a:lstStyle/>
          <a:p>
            <a:r>
              <a:rPr lang="ru-RU" sz="2000" b="1" dirty="0" err="1" smtClean="0"/>
              <a:t>Деякі</a:t>
            </a:r>
            <a:r>
              <a:rPr lang="ru-RU" sz="2000" b="1" dirty="0" smtClean="0"/>
              <a:t> </a:t>
            </a:r>
            <a:r>
              <a:rPr lang="ru-RU" sz="2000" b="1" dirty="0" err="1" smtClean="0"/>
              <a:t>віруси</a:t>
            </a:r>
            <a:r>
              <a:rPr lang="ru-RU" sz="2000" b="1" dirty="0" smtClean="0"/>
              <a:t> абсолютно не </a:t>
            </a:r>
            <a:r>
              <a:rPr lang="ru-RU" sz="2000" b="1" dirty="0" err="1" smtClean="0"/>
              <a:t>шкідливі</a:t>
            </a:r>
            <a:r>
              <a:rPr lang="ru-RU" sz="2000" b="1" dirty="0" smtClean="0"/>
              <a:t>.</a:t>
            </a:r>
            <a:br>
              <a:rPr lang="ru-RU" sz="2000" b="1" dirty="0" smtClean="0"/>
            </a:br>
            <a:r>
              <a:rPr lang="ru-RU" sz="2000" dirty="0" smtClean="0"/>
              <a:t> Є </a:t>
            </a:r>
            <a:r>
              <a:rPr lang="ru-RU" sz="2000" dirty="0" err="1" smtClean="0"/>
              <a:t>віруси</a:t>
            </a:r>
            <a:r>
              <a:rPr lang="ru-RU" sz="2000" dirty="0" smtClean="0"/>
              <a:t>, </a:t>
            </a:r>
            <a:r>
              <a:rPr lang="ru-RU" sz="2000" dirty="0" err="1" smtClean="0"/>
              <a:t>котрі</a:t>
            </a:r>
            <a:r>
              <a:rPr lang="ru-RU" sz="2000" dirty="0" smtClean="0"/>
              <a:t> не </a:t>
            </a:r>
            <a:r>
              <a:rPr lang="ru-RU" sz="2000" dirty="0" err="1" smtClean="0"/>
              <a:t>знищюють</a:t>
            </a:r>
            <a:r>
              <a:rPr lang="ru-RU" sz="2000" dirty="0" smtClean="0"/>
              <a:t> </a:t>
            </a:r>
            <a:r>
              <a:rPr lang="ru-RU" sz="2000" dirty="0" err="1" smtClean="0"/>
              <a:t>інформацію</a:t>
            </a:r>
            <a:r>
              <a:rPr lang="ru-RU" sz="2000" dirty="0" smtClean="0"/>
              <a:t>, </a:t>
            </a:r>
            <a:r>
              <a:rPr lang="ru-RU" sz="2000" dirty="0" err="1" smtClean="0"/>
              <a:t>але</a:t>
            </a:r>
            <a:r>
              <a:rPr lang="ru-RU" sz="2000" dirty="0" smtClean="0"/>
              <a:t> вони </a:t>
            </a:r>
            <a:r>
              <a:rPr lang="ru-RU" sz="2000" dirty="0" err="1" smtClean="0"/>
              <a:t>збільшують</a:t>
            </a:r>
            <a:r>
              <a:rPr lang="ru-RU" sz="2000" dirty="0" smtClean="0"/>
              <a:t> </a:t>
            </a:r>
            <a:r>
              <a:rPr lang="ru-RU" sz="2000" dirty="0" err="1" smtClean="0"/>
              <a:t>навантаження</a:t>
            </a:r>
            <a:r>
              <a:rPr lang="ru-RU" sz="2000" dirty="0" smtClean="0"/>
              <a:t> на </a:t>
            </a:r>
            <a:r>
              <a:rPr lang="ru-RU" sz="2000" dirty="0" err="1" smtClean="0"/>
              <a:t>процесор</a:t>
            </a:r>
            <a:r>
              <a:rPr lang="ru-RU" sz="2000" dirty="0" smtClean="0"/>
              <a:t> </a:t>
            </a:r>
            <a:r>
              <a:rPr lang="ru-RU" sz="2000" dirty="0" err="1" smtClean="0"/>
              <a:t>і</a:t>
            </a:r>
            <a:r>
              <a:rPr lang="ru-RU" sz="2000" dirty="0" smtClean="0"/>
              <a:t> </a:t>
            </a:r>
            <a:r>
              <a:rPr lang="ru-RU" sz="2000" dirty="0" err="1" smtClean="0"/>
              <a:t>змінюють</a:t>
            </a:r>
            <a:r>
              <a:rPr lang="ru-RU" sz="2000" dirty="0" smtClean="0"/>
              <a:t> </a:t>
            </a:r>
            <a:r>
              <a:rPr lang="ru-RU" sz="2000" dirty="0" err="1" smtClean="0"/>
              <a:t>програмний</a:t>
            </a:r>
            <a:r>
              <a:rPr lang="ru-RU" sz="2000" dirty="0" smtClean="0"/>
              <a:t> код без </a:t>
            </a:r>
            <a:r>
              <a:rPr lang="ru-RU" sz="2000" dirty="0" err="1" smtClean="0"/>
              <a:t>відома</a:t>
            </a:r>
            <a:r>
              <a:rPr lang="ru-RU" sz="2000" dirty="0" smtClean="0"/>
              <a:t> </a:t>
            </a:r>
            <a:r>
              <a:rPr lang="ru-RU" sz="2000" dirty="0" err="1" smtClean="0"/>
              <a:t>користувача</a:t>
            </a:r>
            <a:r>
              <a:rPr lang="ru-RU" sz="2000" dirty="0" smtClean="0"/>
              <a:t>.</a:t>
            </a:r>
            <a:endParaRPr lang="ru-RU" sz="2000" dirty="0"/>
          </a:p>
        </p:txBody>
      </p:sp>
      <p:pic>
        <p:nvPicPr>
          <p:cNvPr id="4" name="Содержимое 3" descr="imgpreview.jpg"/>
          <p:cNvPicPr>
            <a:picLocks noGrp="1" noChangeAspect="1"/>
          </p:cNvPicPr>
          <p:nvPr>
            <p:ph idx="1"/>
          </p:nvPr>
        </p:nvPicPr>
        <p:blipFill>
          <a:blip r:embed="rId2"/>
          <a:stretch>
            <a:fillRect/>
          </a:stretch>
        </p:blipFill>
        <p:spPr>
          <a:xfrm>
            <a:off x="3428992" y="4143380"/>
            <a:ext cx="1981200" cy="182880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29600" cy="1143000"/>
          </a:xfrm>
        </p:spPr>
        <p:txBody>
          <a:bodyPr>
            <a:normAutofit fontScale="90000"/>
          </a:bodyPr>
          <a:lstStyle/>
          <a:p>
            <a:r>
              <a:rPr lang="ru-RU" sz="2000" b="1" dirty="0" err="1" smtClean="0"/>
              <a:t>Тільки</a:t>
            </a:r>
            <a:r>
              <a:rPr lang="ru-RU" sz="2000" b="1" dirty="0" smtClean="0"/>
              <a:t> в </a:t>
            </a:r>
            <a:r>
              <a:rPr lang="ru-RU" sz="2000" b="1" dirty="0" err="1" smtClean="0"/>
              <a:t>піратських</a:t>
            </a:r>
            <a:r>
              <a:rPr lang="ru-RU" sz="2000" b="1" dirty="0" smtClean="0"/>
              <a:t> дисках </a:t>
            </a:r>
            <a:r>
              <a:rPr lang="ru-RU" sz="2000" b="1" dirty="0" err="1" smtClean="0"/>
              <a:t>знаходяться</a:t>
            </a:r>
            <a:r>
              <a:rPr lang="ru-RU" sz="2000" b="1" dirty="0" smtClean="0"/>
              <a:t> </a:t>
            </a:r>
            <a:r>
              <a:rPr lang="ru-RU" sz="2000" b="1" dirty="0" err="1" smtClean="0"/>
              <a:t>віруси</a:t>
            </a:r>
            <a:r>
              <a:rPr lang="ru-RU" sz="2000" b="1" dirty="0" smtClean="0"/>
              <a:t>.</a:t>
            </a:r>
            <a:r>
              <a:rPr lang="ru-RU" sz="2000" dirty="0" smtClean="0"/>
              <a:t> </a:t>
            </a:r>
            <a:r>
              <a:rPr lang="ru-RU" sz="2000" dirty="0" smtClean="0"/>
              <a:t/>
            </a:r>
            <a:br>
              <a:rPr lang="ru-RU" sz="2000" dirty="0" smtClean="0"/>
            </a:br>
            <a:r>
              <a:rPr lang="ru-RU" sz="2000" dirty="0" smtClean="0"/>
              <a:t>Часто </a:t>
            </a:r>
            <a:r>
              <a:rPr lang="ru-RU" sz="2000" dirty="0" err="1" smtClean="0"/>
              <a:t>віруси</a:t>
            </a:r>
            <a:r>
              <a:rPr lang="ru-RU" sz="2000" dirty="0" smtClean="0"/>
              <a:t> </a:t>
            </a:r>
            <a:r>
              <a:rPr lang="ru-RU" sz="2000" dirty="0" err="1" smtClean="0"/>
              <a:t>знаходяться</a:t>
            </a:r>
            <a:r>
              <a:rPr lang="ru-RU" sz="2000" dirty="0" smtClean="0"/>
              <a:t> в </a:t>
            </a:r>
            <a:r>
              <a:rPr lang="ru-RU" sz="2000" dirty="0" err="1" smtClean="0"/>
              <a:t>піратських</a:t>
            </a:r>
            <a:r>
              <a:rPr lang="ru-RU" sz="2000" dirty="0" smtClean="0"/>
              <a:t> </a:t>
            </a:r>
            <a:r>
              <a:rPr lang="ru-RU" sz="2000" dirty="0" err="1" smtClean="0"/>
              <a:t>копіях</a:t>
            </a:r>
            <a:r>
              <a:rPr lang="ru-RU" sz="2000" dirty="0" smtClean="0"/>
              <a:t>, </a:t>
            </a:r>
            <a:r>
              <a:rPr lang="ru-RU" sz="2000" dirty="0" err="1" smtClean="0"/>
              <a:t>але</a:t>
            </a:r>
            <a:r>
              <a:rPr lang="ru-RU" sz="2000" dirty="0" smtClean="0"/>
              <a:t> </a:t>
            </a:r>
            <a:r>
              <a:rPr lang="ru-RU" sz="2000" dirty="0" err="1" smtClean="0"/>
              <a:t>відомі</a:t>
            </a:r>
            <a:r>
              <a:rPr lang="ru-RU" sz="2000" dirty="0" smtClean="0"/>
              <a:t> </a:t>
            </a:r>
            <a:r>
              <a:rPr lang="ru-RU" sz="2000" dirty="0" err="1" smtClean="0"/>
              <a:t>випадки</a:t>
            </a:r>
            <a:r>
              <a:rPr lang="ru-RU" sz="2000" dirty="0" smtClean="0"/>
              <a:t>, коли </a:t>
            </a:r>
            <a:r>
              <a:rPr lang="ru-RU" sz="2000" dirty="0" err="1" smtClean="0"/>
              <a:t>комерційне</a:t>
            </a:r>
            <a:r>
              <a:rPr lang="ru-RU" sz="2000" dirty="0" smtClean="0"/>
              <a:t> ПЗ мало </a:t>
            </a:r>
            <a:r>
              <a:rPr lang="ru-RU" sz="2000" dirty="0" err="1" smtClean="0"/>
              <a:t>віруси</a:t>
            </a:r>
            <a:r>
              <a:rPr lang="ru-RU" sz="2000" dirty="0" smtClean="0"/>
              <a:t>.</a:t>
            </a:r>
            <a:br>
              <a:rPr lang="ru-RU" sz="2000" dirty="0" smtClean="0"/>
            </a:br>
            <a:endParaRPr lang="ru-RU" sz="2000" dirty="0"/>
          </a:p>
        </p:txBody>
      </p:sp>
      <p:pic>
        <p:nvPicPr>
          <p:cNvPr id="4" name="Содержимое 3" descr="maxresdefault.jpg"/>
          <p:cNvPicPr>
            <a:picLocks noGrp="1" noChangeAspect="1"/>
          </p:cNvPicPr>
          <p:nvPr>
            <p:ph idx="1"/>
          </p:nvPr>
        </p:nvPicPr>
        <p:blipFill>
          <a:blip r:embed="rId2"/>
          <a:stretch>
            <a:fillRect/>
          </a:stretch>
        </p:blipFill>
        <p:spPr>
          <a:xfrm>
            <a:off x="7358082" y="1000108"/>
            <a:ext cx="1500198" cy="2400317"/>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58204" cy="1439850"/>
          </a:xfrm>
        </p:spPr>
        <p:txBody>
          <a:bodyPr>
            <a:normAutofit/>
          </a:bodyPr>
          <a:lstStyle/>
          <a:p>
            <a:r>
              <a:rPr lang="ru-RU" sz="2000" b="1" dirty="0" err="1" smtClean="0"/>
              <a:t>Віруси</a:t>
            </a:r>
            <a:r>
              <a:rPr lang="ru-RU" sz="2000" b="1" dirty="0" smtClean="0"/>
              <a:t> </a:t>
            </a:r>
            <a:r>
              <a:rPr lang="ru-RU" sz="2000" b="1" dirty="0" err="1" smtClean="0"/>
              <a:t>можуть</a:t>
            </a:r>
            <a:r>
              <a:rPr lang="ru-RU" sz="2000" b="1" dirty="0" smtClean="0"/>
              <a:t> </a:t>
            </a:r>
            <a:r>
              <a:rPr lang="ru-RU" sz="2000" b="1" dirty="0" err="1" smtClean="0"/>
              <a:t>руйнувати</a:t>
            </a:r>
            <a:r>
              <a:rPr lang="ru-RU" sz="2000" b="1" dirty="0" smtClean="0"/>
              <a:t> </a:t>
            </a:r>
            <a:r>
              <a:rPr lang="ru-RU" sz="2000" b="1" dirty="0" err="1" smtClean="0"/>
              <a:t>комп’ютери</a:t>
            </a:r>
            <a:r>
              <a:rPr lang="ru-RU" sz="2000" b="1" dirty="0" smtClean="0"/>
              <a:t>.</a:t>
            </a:r>
            <a:r>
              <a:rPr lang="ru-RU" sz="2000" dirty="0" smtClean="0"/>
              <a:t> </a:t>
            </a:r>
            <a:r>
              <a:rPr lang="ru-RU" sz="2000" dirty="0" smtClean="0"/>
              <a:t/>
            </a:r>
            <a:br>
              <a:rPr lang="ru-RU" sz="2000" dirty="0" smtClean="0"/>
            </a:br>
            <a:r>
              <a:rPr lang="ru-RU" sz="2000" dirty="0" smtClean="0"/>
              <a:t>Час </a:t>
            </a:r>
            <a:r>
              <a:rPr lang="ru-RU" sz="2000" dirty="0" err="1" smtClean="0"/>
              <a:t>від</a:t>
            </a:r>
            <a:r>
              <a:rPr lang="ru-RU" sz="2000" dirty="0" smtClean="0"/>
              <a:t> часу </a:t>
            </a:r>
            <a:r>
              <a:rPr lang="ru-RU" sz="2000" dirty="0" err="1" smtClean="0"/>
              <a:t>з’являються</a:t>
            </a:r>
            <a:r>
              <a:rPr lang="ru-RU" sz="2000" dirty="0" smtClean="0"/>
              <a:t> слухи про </a:t>
            </a:r>
            <a:r>
              <a:rPr lang="ru-RU" sz="2000" dirty="0" err="1" smtClean="0"/>
              <a:t>віруси</a:t>
            </a:r>
            <a:r>
              <a:rPr lang="ru-RU" sz="2000" dirty="0" smtClean="0"/>
              <a:t>, </a:t>
            </a:r>
            <a:r>
              <a:rPr lang="ru-RU" sz="2000" dirty="0" err="1" smtClean="0"/>
              <a:t>котрі</a:t>
            </a:r>
            <a:r>
              <a:rPr lang="ru-RU" sz="2000" dirty="0" smtClean="0"/>
              <a:t> </a:t>
            </a:r>
            <a:r>
              <a:rPr lang="ru-RU" sz="2000" dirty="0" err="1" smtClean="0"/>
              <a:t>руйнують</a:t>
            </a:r>
            <a:r>
              <a:rPr lang="ru-RU" sz="2000" dirty="0" smtClean="0"/>
              <a:t> </a:t>
            </a:r>
            <a:r>
              <a:rPr lang="ru-RU" sz="2000" dirty="0" err="1" smtClean="0"/>
              <a:t>монітор</a:t>
            </a:r>
            <a:r>
              <a:rPr lang="ru-RU" sz="2000" dirty="0" smtClean="0"/>
              <a:t>, </a:t>
            </a:r>
            <a:r>
              <a:rPr lang="ru-RU" sz="2000" dirty="0" err="1" smtClean="0"/>
              <a:t>або</a:t>
            </a:r>
            <a:r>
              <a:rPr lang="ru-RU" sz="2000" dirty="0" smtClean="0"/>
              <a:t> </a:t>
            </a:r>
            <a:r>
              <a:rPr lang="ru-RU" sz="2000" dirty="0" err="1" smtClean="0"/>
              <a:t>руйнують</a:t>
            </a:r>
            <a:r>
              <a:rPr lang="ru-RU" sz="2000" dirty="0" smtClean="0"/>
              <a:t> </a:t>
            </a:r>
            <a:r>
              <a:rPr lang="en-GB" sz="2000" dirty="0" smtClean="0"/>
              <a:t>HDD, </a:t>
            </a:r>
            <a:r>
              <a:rPr lang="ru-RU" sz="2000" dirty="0" err="1" smtClean="0"/>
              <a:t>але</a:t>
            </a:r>
            <a:r>
              <a:rPr lang="ru-RU" sz="2000" dirty="0" smtClean="0"/>
              <a:t> </a:t>
            </a:r>
            <a:r>
              <a:rPr lang="ru-RU" sz="2000" dirty="0" err="1" smtClean="0"/>
              <a:t>ні</a:t>
            </a:r>
            <a:r>
              <a:rPr lang="ru-RU" sz="2000" dirty="0" smtClean="0"/>
              <a:t> разу </a:t>
            </a:r>
            <a:r>
              <a:rPr lang="ru-RU" sz="2000" dirty="0" err="1" smtClean="0"/>
              <a:t>це</a:t>
            </a:r>
            <a:r>
              <a:rPr lang="ru-RU" sz="2000" dirty="0" smtClean="0"/>
              <a:t> не </a:t>
            </a:r>
            <a:r>
              <a:rPr lang="ru-RU" sz="2000" dirty="0" err="1" smtClean="0"/>
              <a:t>підтвердилось</a:t>
            </a:r>
            <a:r>
              <a:rPr lang="ru-RU" sz="2000" dirty="0" smtClean="0"/>
              <a:t>.</a:t>
            </a:r>
            <a:endParaRPr lang="ru-RU" sz="2000" dirty="0"/>
          </a:p>
        </p:txBody>
      </p:sp>
      <p:pic>
        <p:nvPicPr>
          <p:cNvPr id="4" name="Содержимое 3" descr="Yjhfd.jpg"/>
          <p:cNvPicPr>
            <a:picLocks noGrp="1" noChangeAspect="1"/>
          </p:cNvPicPr>
          <p:nvPr>
            <p:ph idx="1"/>
          </p:nvPr>
        </p:nvPicPr>
        <p:blipFill>
          <a:blip r:embed="rId2"/>
          <a:stretch>
            <a:fillRect/>
          </a:stretch>
        </p:blipFill>
        <p:spPr>
          <a:xfrm>
            <a:off x="285720" y="4286232"/>
            <a:ext cx="2714644" cy="2571768"/>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857224" y="1285860"/>
            <a:ext cx="7772400" cy="1470025"/>
          </a:xfrm>
        </p:spPr>
        <p:style>
          <a:lnRef idx="1">
            <a:schemeClr val="accent1"/>
          </a:lnRef>
          <a:fillRef idx="3">
            <a:schemeClr val="accent1"/>
          </a:fillRef>
          <a:effectRef idx="2">
            <a:schemeClr val="accent1"/>
          </a:effectRef>
          <a:fontRef idx="minor">
            <a:schemeClr val="lt1"/>
          </a:fontRef>
        </p:style>
        <p:txBody>
          <a:bodyPr/>
          <a:lstStyle/>
          <a:p>
            <a:r>
              <a:rPr lang="uk-UA" dirty="0" smtClean="0">
                <a:solidFill>
                  <a:srgbClr val="FF0000"/>
                </a:solidFill>
              </a:rPr>
              <a:t>Реальність</a:t>
            </a:r>
            <a:endParaRPr lang="ru-RU" dirty="0">
              <a:solidFill>
                <a:srgbClr val="FF0000"/>
              </a:solidFill>
            </a:endParaRPr>
          </a:p>
        </p:txBody>
      </p:sp>
    </p:spTree>
  </p:cSld>
  <p:clrMapOvr>
    <a:masterClrMapping/>
  </p:clrMapOvr>
</p:sld>
</file>

<file path=ppt/theme/theme1.xml><?xml version="1.0" encoding="utf-8"?>
<a:theme xmlns:a="http://schemas.openxmlformats.org/drawingml/2006/main" name="Віруси ( інформатика 1)">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Віруси ( інформатика 1)</Template>
  <TotalTime>56</TotalTime>
  <Words>42</Words>
  <Application>Microsoft Office PowerPoint</Application>
  <PresentationFormat>Экран (4:3)</PresentationFormat>
  <Paragraphs>11</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Віруси ( інформатика 1)</vt:lpstr>
      <vt:lpstr>Міфи та реальність про комп’ютерні віруси</vt:lpstr>
      <vt:lpstr>Міфи</vt:lpstr>
      <vt:lpstr>Віруси самопоширюються.  Віруси не можуть виконувати себе. Із цього виходить, що вони не поширюються самі. Вірус не може нічого зробити, перед тим як заражені програми не завантажаться або комп’ютер не перевантажиться з зараженого диску.  </vt:lpstr>
      <vt:lpstr> Віруси можуть поширюватися між будь-якими комп’ютерами.  В теорії можна написати вірус, котрий може функціонувати в різних ОС, але це завдання дуже важке. На практиці можна передбачити, що DOS-віруси неспроможні заразити такі комп’ютери, як, наприклад, Macintosh, Unix, Vax. </vt:lpstr>
      <vt:lpstr>Віруси можуть заразити захисні від запису диски.  Віруси не можуть заразити захищені від запису диски. Однак диски можуть бути заражені, коли захист виключений.</vt:lpstr>
      <vt:lpstr>Деякі віруси абсолютно не шкідливі.  Є віруси, котрі не знищюють інформацію, але вони збільшують навантаження на процесор і змінюють програмний код без відома користувача.</vt:lpstr>
      <vt:lpstr>Тільки в піратських дисках знаходяться віруси.  Часто віруси знаходяться в піратських копіях, але відомі випадки, коли комерційне ПЗ мало віруси. </vt:lpstr>
      <vt:lpstr>Віруси можуть руйнувати комп’ютери.  Час від часу з’являються слухи про віруси, котрі руйнують монітор, або руйнують HDD, але ні разу це не підтвердилось.</vt:lpstr>
      <vt:lpstr>Реальність</vt:lpstr>
      <vt:lpstr> Віруси діють тільки програмним шляхом. Вони, як правило, приєднуються до файлу або проникають всередину файлу. У цьому випадку кажуть, що файл заражений вірусом. Вірус потрапляє в комп'ютер тільки разом із зараженим файлом. Для активізації вірусу потрібно завантажити заражений файл, і тільки після цього вірус починає діяти самостійно. Деякі віруси під час запуску зараженого файлу стають резидентними (постійно знаходяться в оперативній пам'яті комп'ютера) і можуть заражати інші файли та програми, що завантажуються. Інші різновиди вірусів відразу після активізації можуть спричиняти серйозні пошкодження, наприклад, форматувати жорсткий диск. Дія вірусів може проявлятися по різному: від різних візуальних ефектів, що заважають працювати, до повної втрати інформації. Більшість вірусів заражують виконавчі програми, тобто файли з розширенням .EXE та .COM, хоча останнім часом все більшої популярності набувають віруси, що розповсюджуються через систему електронної пошти. Слід зауважити, що комп'ютерні віруси здатні заражати лише самі комп'ютери. Тому абсолютно абсурдними є різні твердження про вплив комп'ютерних вірусів на користувачів комп'ютерів. </vt:lpstr>
      <vt:lpstr>Основними джерелами вірусів є: дискета, на якій знаходяться заражені вірусом файли; комп'ютерна мережа, в тому числі система електронної пошти та Internet; жорсткий диск, на який потрапив вірус в результаті роботи з зараженими програмами; вірус, що залишився в оперативній пам'яті після попереднього користувача. Звідси випливає, що зараження комп'ютера не відбудеться, якщо: на комп'ютері переписуються тексти програм, документів, файли даних системи управління базами даних (СУБД), таблиць табличних процесорів і т. д. (ці файли не є програмами); виконується копіювання файлів з однієї дискети на іншу, в разі копіювання зараженого файлу його копія також буде заражена. Основними ранніми ознаками зараження комп'ютера вірусом є: зменшення обсягу вільної оперативної пам'яті; сповільнення завантаження та роботи комп'ютера; незрозумілі (без причин) зміни у файлах, а також зміни розмірів та дати останньої модифікації файлів; помилки при завантаженні операційної системи; неможливість зберігати файли в потрібних каталогах; незрозумілі системні повідомлення, музикальні та візуальні ефекти і т.д.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Міфи та реальність про комп’ютерні віруси</dc:title>
  <dc:creator>Пользователь Windows</dc:creator>
  <cp:lastModifiedBy>Пользователь Windows</cp:lastModifiedBy>
  <cp:revision>7</cp:revision>
  <dcterms:created xsi:type="dcterms:W3CDTF">2016-12-13T08:05:44Z</dcterms:created>
  <dcterms:modified xsi:type="dcterms:W3CDTF">2016-12-13T09:02:58Z</dcterms:modified>
</cp:coreProperties>
</file>