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90667638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 name="Shape 3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rot="10800000" flipH="1">
            <a:off x="0" y="4124512"/>
            <a:ext cx="8458200" cy="949799"/>
          </a:xfrm>
          <a:prstGeom prst="rect">
            <a:avLst/>
          </a:prstGeom>
          <a:solidFill>
            <a:schemeClr val="dk2"/>
          </a:solidFill>
          <a:ln>
            <a:noFill/>
          </a:ln>
        </p:spPr>
        <p:txBody>
          <a:bodyPr lIns="91425" tIns="45700" rIns="91425" bIns="45700" anchor="ctr" anchorCtr="0">
            <a:spAutoFit/>
          </a:bodyPr>
          <a:lstStyle/>
          <a:p>
            <a:endParaRPr/>
          </a:p>
        </p:txBody>
      </p:sp>
      <p:sp>
        <p:nvSpPr>
          <p:cNvPr id="9" name="Shape 9"/>
          <p:cNvSpPr txBox="1">
            <a:spLocks noGrp="1"/>
          </p:cNvSpPr>
          <p:nvPr>
            <p:ph type="ctrTitle"/>
          </p:nvPr>
        </p:nvSpPr>
        <p:spPr>
          <a:xfrm>
            <a:off x="685800" y="1734342"/>
            <a:ext cx="7772400" cy="2245499"/>
          </a:xfrm>
          <a:prstGeom prst="rect">
            <a:avLst/>
          </a:prstGeom>
          <a:noFill/>
          <a:ln>
            <a:noFill/>
          </a:ln>
        </p:spPr>
        <p:txBody>
          <a:bodyPr lIns="91425" tIns="91425" rIns="91425" bIns="91425" anchor="b" anchorCtr="0"/>
          <a:lstStyle>
            <a:lvl1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1pPr>
            <a:lvl2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2pPr>
            <a:lvl3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3pPr>
            <a:lvl4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4pPr>
            <a:lvl5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5pPr>
            <a:lvl6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6pPr>
            <a:lvl7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7pPr>
            <a:lvl8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8pPr>
            <a:lvl9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9pPr>
          </a:lstStyle>
          <a:p>
            <a:endParaRPr/>
          </a:p>
        </p:txBody>
      </p:sp>
      <p:sp>
        <p:nvSpPr>
          <p:cNvPr id="10" name="Shape 10"/>
          <p:cNvSpPr txBox="1">
            <a:spLocks noGrp="1"/>
          </p:cNvSpPr>
          <p:nvPr>
            <p:ph type="subTitle" idx="1"/>
          </p:nvPr>
        </p:nvSpPr>
        <p:spPr>
          <a:xfrm>
            <a:off x="685800" y="4124476"/>
            <a:ext cx="7772400" cy="949799"/>
          </a:xfrm>
          <a:prstGeom prst="rect">
            <a:avLst/>
          </a:prstGeom>
          <a:noFill/>
          <a:ln>
            <a:noFill/>
          </a:ln>
        </p:spPr>
        <p:txBody>
          <a:bodyPr lIns="91425" tIns="91425" rIns="91425" bIns="91425" anchor="ctr" anchorCtr="0"/>
          <a:lstStyle>
            <a:lvl1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1pPr>
            <a:lvl2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2pPr>
            <a:lvl3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3pPr>
            <a:lvl4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4pPr>
            <a:lvl5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5pPr>
            <a:lvl6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6pPr>
            <a:lvl7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7pPr>
            <a:lvl8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8pPr>
            <a:lvl9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1"/>
        <p:cNvGrpSpPr/>
        <p:nvPr/>
      </p:nvGrpSpPr>
      <p:grpSpPr>
        <a:xfrm>
          <a:off x="0" y="0"/>
          <a:ext cx="0" cy="0"/>
          <a:chOff x="0" y="0"/>
          <a:chExt cx="0" cy="0"/>
        </a:xfrm>
      </p:grpSpPr>
      <p:sp>
        <p:nvSpPr>
          <p:cNvPr id="12" name="Shape 12"/>
          <p:cNvSpPr/>
          <p:nvPr/>
        </p:nvSpPr>
        <p:spPr>
          <a:xfrm>
            <a:off x="0" y="274636"/>
            <a:ext cx="8686800" cy="1554300"/>
          </a:xfrm>
          <a:prstGeom prst="rect">
            <a:avLst/>
          </a:prstGeom>
          <a:solidFill>
            <a:schemeClr val="dk2"/>
          </a:solidFill>
          <a:ln>
            <a:noFill/>
          </a:ln>
        </p:spPr>
        <p:txBody>
          <a:bodyPr lIns="91425" tIns="45700" rIns="91425" bIns="45700" anchor="ctr" anchorCtr="0">
            <a:spAutoFit/>
          </a:bodyPr>
          <a:lstStyle/>
          <a:p>
            <a:endParaRPr/>
          </a:p>
        </p:txBody>
      </p:sp>
      <p:sp>
        <p:nvSpPr>
          <p:cNvPr id="13" name="Shape 13"/>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rtl="0">
              <a:defRPr>
                <a:solidFill>
                  <a:schemeClr val="lt1"/>
                </a:solidFill>
              </a:defRPr>
            </a:lvl1pPr>
            <a:lvl2pPr rtl="0">
              <a:defRPr>
                <a:solidFill>
                  <a:schemeClr val="lt1"/>
                </a:solidFill>
              </a:defRPr>
            </a:lvl2pPr>
            <a:lvl3pPr rtl="0">
              <a:defRPr>
                <a:solidFill>
                  <a:schemeClr val="lt1"/>
                </a:solidFill>
              </a:defRPr>
            </a:lvl3pPr>
            <a:lvl4pPr rtl="0">
              <a:defRPr>
                <a:solidFill>
                  <a:schemeClr val="lt1"/>
                </a:solidFill>
              </a:defRPr>
            </a:lvl4pPr>
            <a:lvl5pPr rtl="0">
              <a:defRPr>
                <a:solidFill>
                  <a:schemeClr val="lt1"/>
                </a:solidFill>
              </a:defRPr>
            </a:lvl5pPr>
            <a:lvl6pPr rtl="0">
              <a:defRPr>
                <a:solidFill>
                  <a:schemeClr val="lt1"/>
                </a:solidFill>
              </a:defRPr>
            </a:lvl6pPr>
            <a:lvl7pPr rtl="0">
              <a:defRPr>
                <a:solidFill>
                  <a:schemeClr val="lt1"/>
                </a:solidFill>
              </a:defRPr>
            </a:lvl7pPr>
            <a:lvl8pPr rtl="0">
              <a:defRPr>
                <a:solidFill>
                  <a:schemeClr val="lt1"/>
                </a:solidFill>
              </a:defRPr>
            </a:lvl8pPr>
            <a:lvl9pPr rtl="0">
              <a:defRPr>
                <a:solidFill>
                  <a:schemeClr val="lt1"/>
                </a:solidFill>
              </a:defRPr>
            </a:lvl9pPr>
          </a:lstStyle>
          <a:p>
            <a:endParaRPr/>
          </a:p>
        </p:txBody>
      </p:sp>
      <p:sp>
        <p:nvSpPr>
          <p:cNvPr id="14" name="Shape 14"/>
          <p:cNvSpPr txBox="1">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5"/>
        <p:cNvGrpSpPr/>
        <p:nvPr/>
      </p:nvGrpSpPr>
      <p:grpSpPr>
        <a:xfrm>
          <a:off x="0" y="0"/>
          <a:ext cx="0" cy="0"/>
          <a:chOff x="0" y="0"/>
          <a:chExt cx="0" cy="0"/>
        </a:xfrm>
      </p:grpSpPr>
      <p:sp>
        <p:nvSpPr>
          <p:cNvPr id="16" name="Shape 16"/>
          <p:cNvSpPr/>
          <p:nvPr/>
        </p:nvSpPr>
        <p:spPr>
          <a:xfrm>
            <a:off x="0" y="274636"/>
            <a:ext cx="8686800" cy="1554300"/>
          </a:xfrm>
          <a:prstGeom prst="rect">
            <a:avLst/>
          </a:prstGeom>
          <a:solidFill>
            <a:schemeClr val="dk2"/>
          </a:solidFill>
          <a:ln>
            <a:noFill/>
          </a:ln>
        </p:spPr>
        <p:txBody>
          <a:bodyPr lIns="91425" tIns="45700" rIns="91425" bIns="45700" anchor="ctr" anchorCtr="0">
            <a:spAutoFit/>
          </a:bodyPr>
          <a:lstStyle/>
          <a:p>
            <a:endParaRPr/>
          </a:p>
        </p:txBody>
      </p:sp>
      <p:sp>
        <p:nvSpPr>
          <p:cNvPr id="17" name="Shape 17"/>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algn="l" rtl="0">
              <a:spcBef>
                <a:spcPts val="0"/>
              </a:spcBef>
              <a:buSzPct val="100000"/>
              <a:buFont typeface="Arial"/>
              <a:buNone/>
              <a:defRPr sz="4800" b="1">
                <a:solidFill>
                  <a:schemeClr val="lt1"/>
                </a:solidFill>
                <a:latin typeface="Arial"/>
                <a:ea typeface="Arial"/>
                <a:cs typeface="Arial"/>
                <a:sym typeface="Arial"/>
              </a:defRPr>
            </a:lvl1pPr>
            <a:lvl2pPr algn="l" rtl="0">
              <a:spcBef>
                <a:spcPts val="0"/>
              </a:spcBef>
              <a:buSzPct val="100000"/>
              <a:buFont typeface="Arial"/>
              <a:buNone/>
              <a:defRPr sz="4800" b="1">
                <a:solidFill>
                  <a:schemeClr val="lt1"/>
                </a:solidFill>
                <a:latin typeface="Arial"/>
                <a:ea typeface="Arial"/>
                <a:cs typeface="Arial"/>
                <a:sym typeface="Arial"/>
              </a:defRPr>
            </a:lvl2pPr>
            <a:lvl3pPr algn="l" rtl="0">
              <a:spcBef>
                <a:spcPts val="0"/>
              </a:spcBef>
              <a:buSzPct val="100000"/>
              <a:buFont typeface="Arial"/>
              <a:buNone/>
              <a:defRPr sz="4800" b="1">
                <a:solidFill>
                  <a:schemeClr val="lt1"/>
                </a:solidFill>
                <a:latin typeface="Arial"/>
                <a:ea typeface="Arial"/>
                <a:cs typeface="Arial"/>
                <a:sym typeface="Arial"/>
              </a:defRPr>
            </a:lvl3pPr>
            <a:lvl4pPr algn="l" rtl="0">
              <a:spcBef>
                <a:spcPts val="0"/>
              </a:spcBef>
              <a:buSzPct val="100000"/>
              <a:buFont typeface="Arial"/>
              <a:buNone/>
              <a:defRPr sz="4800" b="1">
                <a:solidFill>
                  <a:schemeClr val="lt1"/>
                </a:solidFill>
                <a:latin typeface="Arial"/>
                <a:ea typeface="Arial"/>
                <a:cs typeface="Arial"/>
                <a:sym typeface="Arial"/>
              </a:defRPr>
            </a:lvl4pPr>
            <a:lvl5pPr algn="l" rtl="0">
              <a:spcBef>
                <a:spcPts val="0"/>
              </a:spcBef>
              <a:buSzPct val="100000"/>
              <a:buFont typeface="Arial"/>
              <a:buNone/>
              <a:defRPr sz="4800" b="1">
                <a:solidFill>
                  <a:schemeClr val="lt1"/>
                </a:solidFill>
                <a:latin typeface="Arial"/>
                <a:ea typeface="Arial"/>
                <a:cs typeface="Arial"/>
                <a:sym typeface="Arial"/>
              </a:defRPr>
            </a:lvl5pPr>
            <a:lvl6pPr algn="l" rtl="0">
              <a:spcBef>
                <a:spcPts val="0"/>
              </a:spcBef>
              <a:buSzPct val="100000"/>
              <a:buFont typeface="Arial"/>
              <a:buNone/>
              <a:defRPr sz="4800" b="1">
                <a:solidFill>
                  <a:schemeClr val="lt1"/>
                </a:solidFill>
                <a:latin typeface="Arial"/>
                <a:ea typeface="Arial"/>
                <a:cs typeface="Arial"/>
                <a:sym typeface="Arial"/>
              </a:defRPr>
            </a:lvl6pPr>
            <a:lvl7pPr algn="l" rtl="0">
              <a:spcBef>
                <a:spcPts val="0"/>
              </a:spcBef>
              <a:buSzPct val="100000"/>
              <a:buFont typeface="Arial"/>
              <a:buNone/>
              <a:defRPr sz="4800" b="1">
                <a:solidFill>
                  <a:schemeClr val="lt1"/>
                </a:solidFill>
                <a:latin typeface="Arial"/>
                <a:ea typeface="Arial"/>
                <a:cs typeface="Arial"/>
                <a:sym typeface="Arial"/>
              </a:defRPr>
            </a:lvl7pPr>
            <a:lvl8pPr algn="l" rtl="0">
              <a:spcBef>
                <a:spcPts val="0"/>
              </a:spcBef>
              <a:buSzPct val="100000"/>
              <a:buFont typeface="Arial"/>
              <a:buNone/>
              <a:defRPr sz="4800" b="1">
                <a:solidFill>
                  <a:schemeClr val="lt1"/>
                </a:solidFill>
                <a:latin typeface="Arial"/>
                <a:ea typeface="Arial"/>
                <a:cs typeface="Arial"/>
                <a:sym typeface="Arial"/>
              </a:defRPr>
            </a:lvl8pPr>
            <a:lvl9pPr algn="l" rtl="0">
              <a:spcBef>
                <a:spcPts val="0"/>
              </a:spcBef>
              <a:buSzPct val="100000"/>
              <a:buFont typeface="Arial"/>
              <a:buNone/>
              <a:defRPr sz="4800" b="1">
                <a:solidFill>
                  <a:schemeClr val="lt1"/>
                </a:solidFill>
                <a:latin typeface="Arial"/>
                <a:ea typeface="Arial"/>
                <a:cs typeface="Arial"/>
                <a:sym typeface="Arial"/>
              </a:defRPr>
            </a:lvl9pPr>
          </a:lstStyle>
          <a:p>
            <a:endParaRPr/>
          </a:p>
        </p:txBody>
      </p:sp>
      <p:sp>
        <p:nvSpPr>
          <p:cNvPr id="18" name="Shape 18"/>
          <p:cNvSpPr txBox="1">
            <a:spLocks noGrp="1"/>
          </p:cNvSpPr>
          <p:nvPr>
            <p:ph type="body" idx="1"/>
          </p:nvPr>
        </p:nvSpPr>
        <p:spPr>
          <a:xfrm>
            <a:off x="457200" y="1947332"/>
            <a:ext cx="40302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9" name="Shape 19"/>
          <p:cNvSpPr txBox="1">
            <a:spLocks noGrp="1"/>
          </p:cNvSpPr>
          <p:nvPr>
            <p:ph type="body" idx="2"/>
          </p:nvPr>
        </p:nvSpPr>
        <p:spPr>
          <a:xfrm>
            <a:off x="4656667" y="1949211"/>
            <a:ext cx="40302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0"/>
        <p:cNvGrpSpPr/>
        <p:nvPr/>
      </p:nvGrpSpPr>
      <p:grpSpPr>
        <a:xfrm>
          <a:off x="0" y="0"/>
          <a:ext cx="0" cy="0"/>
          <a:chOff x="0" y="0"/>
          <a:chExt cx="0" cy="0"/>
        </a:xfrm>
      </p:grpSpPr>
      <p:sp>
        <p:nvSpPr>
          <p:cNvPr id="21" name="Shape 21"/>
          <p:cNvSpPr/>
          <p:nvPr/>
        </p:nvSpPr>
        <p:spPr>
          <a:xfrm>
            <a:off x="0" y="274636"/>
            <a:ext cx="8686800" cy="1554300"/>
          </a:xfrm>
          <a:prstGeom prst="rect">
            <a:avLst/>
          </a:prstGeom>
          <a:solidFill>
            <a:schemeClr val="dk2"/>
          </a:solidFill>
          <a:ln>
            <a:noFill/>
          </a:ln>
        </p:spPr>
        <p:txBody>
          <a:bodyPr lIns="91425" tIns="45700" rIns="91425" bIns="45700" anchor="ctr" anchorCtr="0">
            <a:spAutoFit/>
          </a:bodyPr>
          <a:lstStyle/>
          <a:p>
            <a:endParaRPr/>
          </a:p>
        </p:txBody>
      </p:sp>
      <p:sp>
        <p:nvSpPr>
          <p:cNvPr id="22" name="Shape 22"/>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algn="l" rtl="0">
              <a:spcBef>
                <a:spcPts val="0"/>
              </a:spcBef>
              <a:buSzPct val="100000"/>
              <a:buFont typeface="Arial"/>
              <a:buNone/>
              <a:defRPr sz="4800" b="1">
                <a:solidFill>
                  <a:schemeClr val="lt1"/>
                </a:solidFill>
                <a:latin typeface="Arial"/>
                <a:ea typeface="Arial"/>
                <a:cs typeface="Arial"/>
                <a:sym typeface="Arial"/>
              </a:defRPr>
            </a:lvl1pPr>
            <a:lvl2pPr algn="l" rtl="0">
              <a:spcBef>
                <a:spcPts val="0"/>
              </a:spcBef>
              <a:buSzPct val="100000"/>
              <a:buFont typeface="Arial"/>
              <a:buNone/>
              <a:defRPr sz="4800" b="1">
                <a:solidFill>
                  <a:schemeClr val="lt1"/>
                </a:solidFill>
                <a:latin typeface="Arial"/>
                <a:ea typeface="Arial"/>
                <a:cs typeface="Arial"/>
                <a:sym typeface="Arial"/>
              </a:defRPr>
            </a:lvl2pPr>
            <a:lvl3pPr algn="l" rtl="0">
              <a:spcBef>
                <a:spcPts val="0"/>
              </a:spcBef>
              <a:buSzPct val="100000"/>
              <a:buFont typeface="Arial"/>
              <a:buNone/>
              <a:defRPr sz="4800" b="1">
                <a:solidFill>
                  <a:schemeClr val="lt1"/>
                </a:solidFill>
                <a:latin typeface="Arial"/>
                <a:ea typeface="Arial"/>
                <a:cs typeface="Arial"/>
                <a:sym typeface="Arial"/>
              </a:defRPr>
            </a:lvl3pPr>
            <a:lvl4pPr algn="l" rtl="0">
              <a:spcBef>
                <a:spcPts val="0"/>
              </a:spcBef>
              <a:buSzPct val="100000"/>
              <a:buFont typeface="Arial"/>
              <a:buNone/>
              <a:defRPr sz="4800" b="1">
                <a:solidFill>
                  <a:schemeClr val="lt1"/>
                </a:solidFill>
                <a:latin typeface="Arial"/>
                <a:ea typeface="Arial"/>
                <a:cs typeface="Arial"/>
                <a:sym typeface="Arial"/>
              </a:defRPr>
            </a:lvl4pPr>
            <a:lvl5pPr algn="l" rtl="0">
              <a:spcBef>
                <a:spcPts val="0"/>
              </a:spcBef>
              <a:buSzPct val="100000"/>
              <a:buFont typeface="Arial"/>
              <a:buNone/>
              <a:defRPr sz="4800" b="1">
                <a:solidFill>
                  <a:schemeClr val="lt1"/>
                </a:solidFill>
                <a:latin typeface="Arial"/>
                <a:ea typeface="Arial"/>
                <a:cs typeface="Arial"/>
                <a:sym typeface="Arial"/>
              </a:defRPr>
            </a:lvl5pPr>
            <a:lvl6pPr algn="l" rtl="0">
              <a:spcBef>
                <a:spcPts val="0"/>
              </a:spcBef>
              <a:buSzPct val="100000"/>
              <a:buFont typeface="Arial"/>
              <a:buNone/>
              <a:defRPr sz="4800" b="1">
                <a:solidFill>
                  <a:schemeClr val="lt1"/>
                </a:solidFill>
                <a:latin typeface="Arial"/>
                <a:ea typeface="Arial"/>
                <a:cs typeface="Arial"/>
                <a:sym typeface="Arial"/>
              </a:defRPr>
            </a:lvl6pPr>
            <a:lvl7pPr algn="l" rtl="0">
              <a:spcBef>
                <a:spcPts val="0"/>
              </a:spcBef>
              <a:buSzPct val="100000"/>
              <a:buFont typeface="Arial"/>
              <a:buNone/>
              <a:defRPr sz="4800" b="1">
                <a:solidFill>
                  <a:schemeClr val="lt1"/>
                </a:solidFill>
                <a:latin typeface="Arial"/>
                <a:ea typeface="Arial"/>
                <a:cs typeface="Arial"/>
                <a:sym typeface="Arial"/>
              </a:defRPr>
            </a:lvl7pPr>
            <a:lvl8pPr algn="l" rtl="0">
              <a:spcBef>
                <a:spcPts val="0"/>
              </a:spcBef>
              <a:buSzPct val="100000"/>
              <a:buFont typeface="Arial"/>
              <a:buNone/>
              <a:defRPr sz="4800" b="1">
                <a:solidFill>
                  <a:schemeClr val="lt1"/>
                </a:solidFill>
                <a:latin typeface="Arial"/>
                <a:ea typeface="Arial"/>
                <a:cs typeface="Arial"/>
                <a:sym typeface="Arial"/>
              </a:defRPr>
            </a:lvl8pPr>
            <a:lvl9pPr algn="l" rtl="0">
              <a:spcBef>
                <a:spcPts val="0"/>
              </a:spcBef>
              <a:buSzPct val="100000"/>
              <a:buFont typeface="Arial"/>
              <a:buNone/>
              <a:defRPr sz="4800" b="1">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3"/>
        <p:cNvGrpSpPr/>
        <p:nvPr/>
      </p:nvGrpSpPr>
      <p:grpSpPr>
        <a:xfrm>
          <a:off x="0" y="0"/>
          <a:ext cx="0" cy="0"/>
          <a:chOff x="0" y="0"/>
          <a:chExt cx="0" cy="0"/>
        </a:xfrm>
      </p:grpSpPr>
      <p:sp>
        <p:nvSpPr>
          <p:cNvPr id="24" name="Shape 24"/>
          <p:cNvSpPr/>
          <p:nvPr/>
        </p:nvSpPr>
        <p:spPr>
          <a:xfrm>
            <a:off x="0" y="5875078"/>
            <a:ext cx="8686800" cy="692700"/>
          </a:xfrm>
          <a:prstGeom prst="rect">
            <a:avLst/>
          </a:prstGeom>
          <a:solidFill>
            <a:schemeClr val="dk2"/>
          </a:solidFill>
          <a:ln>
            <a:noFill/>
          </a:ln>
        </p:spPr>
        <p:txBody>
          <a:bodyPr lIns="91425" tIns="45700" rIns="91425" bIns="45700" anchor="ctr" anchorCtr="0">
            <a:spAutoFit/>
          </a:bodyPr>
          <a:lstStyle/>
          <a:p>
            <a:endParaRPr/>
          </a:p>
        </p:txBody>
      </p:sp>
      <p:sp>
        <p:nvSpPr>
          <p:cNvPr id="25" name="Shape 25"/>
          <p:cNvSpPr txBox="1">
            <a:spLocks noGrp="1"/>
          </p:cNvSpPr>
          <p:nvPr>
            <p:ph type="body" idx="1"/>
          </p:nvPr>
        </p:nvSpPr>
        <p:spPr>
          <a:xfrm>
            <a:off x="457200" y="5875078"/>
            <a:ext cx="8229600" cy="692700"/>
          </a:xfrm>
          <a:prstGeom prst="rect">
            <a:avLst/>
          </a:prstGeom>
          <a:noFill/>
          <a:ln>
            <a:noFill/>
          </a:ln>
        </p:spPr>
        <p:txBody>
          <a:bodyPr lIns="91425" tIns="91425" rIns="91425" bIns="91425" anchor="ctr" anchorCtr="0"/>
          <a:lstStyle>
            <a:lvl1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1pPr>
            <a:lvl2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2pPr>
            <a:lvl3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3pPr>
            <a:lvl4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4pPr>
            <a:lvl5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5pPr>
            <a:lvl6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6pPr>
            <a:lvl7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7pPr>
            <a:lvl8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8pPr>
            <a:lvl9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1pPr>
            <a:lvl2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2pPr>
            <a:lvl3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3pPr>
            <a:lvl4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4pPr>
            <a:lvl5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5pPr>
            <a:lvl6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6pPr>
            <a:lvl7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7pPr>
            <a:lvl8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8pPr>
            <a:lvl9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marL="342900" indent="-342900" algn="l" rtl="0">
              <a:spcBef>
                <a:spcPts val="600"/>
              </a:spcBef>
              <a:buClr>
                <a:schemeClr val="dk2"/>
              </a:buClr>
              <a:buSzPct val="166666"/>
              <a:buFont typeface="Arial"/>
              <a:buChar char="•"/>
              <a:defRPr sz="3000" b="0" i="0" u="none" strike="noStrike" cap="none" baseline="0">
                <a:solidFill>
                  <a:schemeClr val="dk2"/>
                </a:solidFill>
                <a:latin typeface="Arial"/>
                <a:ea typeface="Arial"/>
                <a:cs typeface="Arial"/>
                <a:sym typeface="Arial"/>
              </a:defRPr>
            </a:lvl1pPr>
            <a:lvl2pPr marL="742950" indent="-285750" algn="l" rtl="0">
              <a:spcBef>
                <a:spcPts val="480"/>
              </a:spcBef>
              <a:buClr>
                <a:schemeClr val="dk2"/>
              </a:buClr>
              <a:buSzPct val="100000"/>
              <a:buFont typeface="Courier New"/>
              <a:buChar char="o"/>
              <a:defRPr sz="2400" b="0" i="0" u="none" strike="noStrike" cap="none" baseline="0">
                <a:solidFill>
                  <a:schemeClr val="dk2"/>
                </a:solidFill>
                <a:latin typeface="Arial"/>
                <a:ea typeface="Arial"/>
                <a:cs typeface="Arial"/>
                <a:sym typeface="Arial"/>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Arial"/>
                <a:ea typeface="Arial"/>
                <a:cs typeface="Arial"/>
                <a:sym typeface="Arial"/>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Shape 28"/>
          <p:cNvSpPr txBox="1">
            <a:spLocks noGrp="1"/>
          </p:cNvSpPr>
          <p:nvPr>
            <p:ph type="ctrTitle"/>
          </p:nvPr>
        </p:nvSpPr>
        <p:spPr>
          <a:xfrm>
            <a:off x="685800" y="1734342"/>
            <a:ext cx="7772400" cy="2245499"/>
          </a:xfrm>
          <a:prstGeom prst="rect">
            <a:avLst/>
          </a:prstGeom>
        </p:spPr>
        <p:txBody>
          <a:bodyPr lIns="91425" tIns="91425" rIns="91425" bIns="91425" anchor="b" anchorCtr="0">
            <a:spAutoFit/>
          </a:bodyPr>
          <a:lstStyle/>
          <a:p>
            <a:pPr lvl="0" rtl="0">
              <a:buNone/>
            </a:pPr>
            <a:r>
              <a:rPr lang="uk"/>
              <a:t>Мистецтво та культура Франції</a:t>
            </a:r>
          </a:p>
        </p:txBody>
      </p:sp>
      <p:sp>
        <p:nvSpPr>
          <p:cNvPr id="29" name="Shape 29"/>
          <p:cNvSpPr txBox="1">
            <a:spLocks noGrp="1"/>
          </p:cNvSpPr>
          <p:nvPr>
            <p:ph type="subTitle" idx="1"/>
          </p:nvPr>
        </p:nvSpPr>
        <p:spPr>
          <a:xfrm>
            <a:off x="685800" y="4124476"/>
            <a:ext cx="7772400" cy="949799"/>
          </a:xfrm>
          <a:prstGeom prst="rect">
            <a:avLst/>
          </a:prstGeom>
        </p:spPr>
        <p:txBody>
          <a:bodyPr lIns="91425" tIns="91425" rIns="91425" bIns="91425" anchor="ctr" anchorCtr="0">
            <a:spAutoFit/>
          </a:bodyPr>
          <a:lstStyle/>
          <a:p>
            <a:pPr>
              <a:buNone/>
            </a:pPr>
            <a:r>
              <a:rPr lang="uk"/>
              <a:t>Швець Антон 11-Б</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p:nvPr/>
        </p:nvSpPr>
        <p:spPr>
          <a:xfrm>
            <a:off x="142525" y="124850"/>
            <a:ext cx="5527657" cy="3559200"/>
          </a:xfrm>
          <a:prstGeom prst="rect">
            <a:avLst/>
          </a:prstGeom>
          <a:blipFill>
            <a:blip r:embed="rId3"/>
            <a:stretch>
              <a:fillRect/>
            </a:stretch>
          </a:blipFill>
          <a:ln>
            <a:noFill/>
          </a:ln>
        </p:spPr>
      </p:sp>
      <p:sp>
        <p:nvSpPr>
          <p:cNvPr id="35" name="Shape 35"/>
          <p:cNvSpPr txBox="1"/>
          <p:nvPr/>
        </p:nvSpPr>
        <p:spPr>
          <a:xfrm>
            <a:off x="5206800" y="-749950"/>
            <a:ext cx="3937199" cy="4983300"/>
          </a:xfrm>
          <a:prstGeom prst="rect">
            <a:avLst/>
          </a:prstGeom>
        </p:spPr>
        <p:txBody>
          <a:bodyPr lIns="91425" tIns="91425" rIns="91425" bIns="91425" anchor="ctr" anchorCtr="0">
            <a:spAutoFit/>
          </a:bodyPr>
          <a:lstStyle/>
          <a:p>
            <a:pPr marL="457200" lvl="0" indent="0" algn="just" rtl="0">
              <a:buNone/>
            </a:pPr>
            <a:r>
              <a:rPr lang="uk" sz="1200" b="1">
                <a:latin typeface="Verdana"/>
                <a:ea typeface="Verdana"/>
                <a:cs typeface="Verdana"/>
                <a:sym typeface="Verdana"/>
              </a:rPr>
              <a:t>Проблема культури має першорядну вагу у Франції - країні, чиї жителі практично загнали в кут світовий ринок своїм ноу-хау, а прихильність країни до всього французького є всеосяжною. Французам і насправді є чим гордитися - практично кожне місто Франції володіє безцінними скарбами архітектури і образотворчого мистецтва, та і в сільській місцевості збереглася безліч старовинних церков і замків, заслуговуючих візиту.</a:t>
            </a:r>
          </a:p>
        </p:txBody>
      </p:sp>
      <p:sp>
        <p:nvSpPr>
          <p:cNvPr id="36" name="Shape 36"/>
          <p:cNvSpPr txBox="1"/>
          <p:nvPr/>
        </p:nvSpPr>
        <p:spPr>
          <a:xfrm>
            <a:off x="373875" y="2716333"/>
            <a:ext cx="8387700" cy="4973699"/>
          </a:xfrm>
          <a:prstGeom prst="rect">
            <a:avLst/>
          </a:prstGeom>
        </p:spPr>
        <p:txBody>
          <a:bodyPr lIns="91425" tIns="91425" rIns="91425" bIns="91425" anchor="ctr" anchorCtr="0">
            <a:spAutoFit/>
          </a:bodyPr>
          <a:lstStyle/>
          <a:p>
            <a:pPr lvl="0" rtl="0">
              <a:buNone/>
            </a:pPr>
            <a:r>
              <a:rPr lang="uk" sz="1200" b="1">
                <a:latin typeface="Verdana"/>
                <a:ea typeface="Verdana"/>
                <a:cs typeface="Verdana"/>
                <a:sym typeface="Verdana"/>
              </a:rPr>
              <a:t>В XI-XII століттях в архітектурі панував романський стиль, характерними зразками якого є собор в Отане, церкви Сент-фуа в Конк, Сен-сернен в Тулузе, а також Клюні, у минулому найбільша церква християнського світу, практично повністю зруйнована після Революції. На зміну романському в середині XII століття прийшов готичний стиль. Що зародився в північній Франції, він домінував в європейській архітектурі впродовж чотирьох сторіч. XIII століття іноді називають "часом соборів" - саме тоді були споруджені такі перлини готичної архітектури як Нотр-пані де Парі, собори в Бурже, Шартре, Реймсе, Амьене, Бове.</a:t>
            </a:r>
          </a:p>
          <a:p>
            <a:pPr lvl="0" rtl="0">
              <a:buNone/>
            </a:pPr>
            <a:r>
              <a:rPr lang="uk" sz="1200" b="1">
                <a:latin typeface="Verdana"/>
                <a:ea typeface="Verdana"/>
                <a:cs typeface="Verdana"/>
                <a:sym typeface="Verdana"/>
              </a:rPr>
              <a:t>В кінці XV століття до Франції з Італії був принесений стиль Ренесанс. Знамениті замки Луари Блуа, Амбуаз, Шамбор, зведені в XVI столітті, увібрали в себе італійський вплив і національні традиції будівництва середньовічних укріплених замків. Ідеї Гуманізму, церковна Реформа, відкриття Нового Світла сприяли зміні поглядів на світ. У французькій літературі Відродження в першу чергу варто виділити Франсуа Рабле, автора сатиричних оповідань про Гаргантюа і Пантагрюеле, і Мішеля де Монтеня, автора філософських есе "Досліди". "Золоте століття гуманізму" також ознаменувалося виникненням нової поетичної школи "Плеяди" (1549), видним представником якої був Пьер де Ронсар.</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p:nvPr/>
        </p:nvSpPr>
        <p:spPr>
          <a:xfrm>
            <a:off x="193278" y="3372528"/>
            <a:ext cx="8703600" cy="3029699"/>
          </a:xfrm>
          <a:prstGeom prst="rect">
            <a:avLst/>
          </a:prstGeom>
        </p:spPr>
        <p:txBody>
          <a:bodyPr lIns="91425" tIns="91425" rIns="91425" bIns="91425" anchor="ctr" anchorCtr="0">
            <a:spAutoFit/>
          </a:bodyPr>
          <a:lstStyle/>
          <a:p>
            <a:pPr lvl="0" algn="just" rtl="0">
              <a:lnSpc>
                <a:spcPct val="115000"/>
              </a:lnSpc>
              <a:buNone/>
            </a:pPr>
            <a:r>
              <a:rPr lang="uk" sz="1200" b="1">
                <a:latin typeface="Verdana"/>
                <a:ea typeface="Verdana"/>
                <a:cs typeface="Verdana"/>
                <a:sym typeface="Verdana"/>
              </a:rPr>
              <a:t>В епоху Бароко (кінець XVI - середина XVIII століття) у всіх видах мистецтв, включаючи музику, створювалися пишні, складні, динамічні твори. Найбільшим шедевром цього часу є палацово-парковий ансамбль Версаля, резиденції Короля-солнце. У нім риси Бароко переплітаються з рисами Класицизму, стилю, що характеризується прагненням до порядку і урочистості. Найбільшими представниками французького Класицизму в живописі XVII століття були Николя Пуссен і Клод Лоррен. Тоді ж творили великі драматурги Пьер Корнель, Жан Расин, Жан-Батист Мольер, чиї п'єси до цього дня складають основу класичного театрального репертуару.</a:t>
            </a:r>
          </a:p>
          <a:p>
            <a:pPr lvl="0" algn="just" rtl="0">
              <a:lnSpc>
                <a:spcPct val="115000"/>
              </a:lnSpc>
              <a:buNone/>
            </a:pPr>
            <a:r>
              <a:rPr lang="uk" sz="1200" b="1">
                <a:latin typeface="Verdana"/>
                <a:ea typeface="Verdana"/>
                <a:cs typeface="Verdana"/>
                <a:sym typeface="Verdana"/>
              </a:rPr>
              <a:t>В епоху Людовика XV у Франції розповсюдився легкий і витончений стиль Рококо, принципи якого утілилися в живописі Антуана Ватто, творця жанру "галантних свят" і його послідовника Франсуа Буше. Реакцією на стиль Рококо, що відображає дозвільні вдачі французької аристократії, став Неокласицизм, чиє зародження співпало з кризою Абсолютизму. Його найбільшим представником був Жак Луї Давид, активний учасник Революції 1789 року, що став згодом офіційним живописцем імператора Наполеона I. У роботах Давида, таких як "Клятва Горациев" (1784) і "Смерть Марата" (1793) домінує ідея патріотизму, громадянського обов'язку і мужності перед лицем смерті.</a:t>
            </a:r>
          </a:p>
          <a:p>
            <a:pPr lvl="0" algn="just" rtl="0">
              <a:lnSpc>
                <a:spcPct val="115000"/>
              </a:lnSpc>
              <a:buNone/>
            </a:pPr>
            <a:r>
              <a:rPr lang="uk" sz="1200" b="1">
                <a:latin typeface="Verdana"/>
                <a:ea typeface="Verdana"/>
                <a:cs typeface="Verdana"/>
                <a:sym typeface="Verdana"/>
              </a:rPr>
              <a:t>XVIII століття також отримало назву "Епохи Освіти". Нові прогресивні ідеї знайшли віддзеркалення в літературних і філософських працях Шарля де Монтеськье, Жана-Жака Руссо, Вольтера, Подіни Дідро.</a:t>
            </a:r>
          </a:p>
          <a:p>
            <a:endParaRPr lang="uk" sz="1200" b="1">
              <a:latin typeface="Verdana"/>
              <a:ea typeface="Verdana"/>
              <a:cs typeface="Verdana"/>
              <a:sym typeface="Verdana"/>
            </a:endParaRPr>
          </a:p>
        </p:txBody>
      </p:sp>
      <p:sp>
        <p:nvSpPr>
          <p:cNvPr id="42" name="Shape 42"/>
          <p:cNvSpPr/>
          <p:nvPr/>
        </p:nvSpPr>
        <p:spPr>
          <a:xfrm>
            <a:off x="193278" y="153150"/>
            <a:ext cx="4145273" cy="2614485"/>
          </a:xfrm>
          <a:prstGeom prst="rect">
            <a:avLst/>
          </a:prstGeom>
          <a:blipFill>
            <a:blip r:embed="rId3"/>
            <a:stretch>
              <a:fillRect/>
            </a:stretch>
          </a:blipFill>
          <a:ln>
            <a:noFill/>
          </a:ln>
        </p:spPr>
      </p:sp>
      <p:sp>
        <p:nvSpPr>
          <p:cNvPr id="43" name="Shape 43"/>
          <p:cNvSpPr/>
          <p:nvPr/>
        </p:nvSpPr>
        <p:spPr>
          <a:xfrm>
            <a:off x="4672314" y="153221"/>
            <a:ext cx="4303934" cy="2614342"/>
          </a:xfrm>
          <a:prstGeom prst="rect">
            <a:avLst/>
          </a:prstGeom>
          <a:blipFill>
            <a:blip r:embed="rId4"/>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p:nvPr/>
        </p:nvSpPr>
        <p:spPr>
          <a:xfrm>
            <a:off x="161099" y="2892557"/>
            <a:ext cx="8821799" cy="2954625"/>
          </a:xfrm>
          <a:prstGeom prst="rect">
            <a:avLst/>
          </a:prstGeom>
        </p:spPr>
        <p:txBody>
          <a:bodyPr lIns="91425" tIns="91425" rIns="91425" bIns="91425" anchor="ctr" anchorCtr="0">
            <a:spAutoFit/>
          </a:bodyPr>
          <a:lstStyle/>
          <a:p>
            <a:pPr lvl="0" rtl="0">
              <a:buNone/>
            </a:pPr>
            <a:r>
              <a:rPr lang="uk" sz="1200" b="1" dirty="0" smtClean="0">
                <a:latin typeface="Verdana"/>
                <a:ea typeface="Verdana"/>
                <a:cs typeface="Verdana"/>
                <a:sym typeface="Verdana"/>
              </a:rPr>
              <a:t>Картина </a:t>
            </a:r>
            <a:r>
              <a:rPr lang="uk" sz="1200" b="1" dirty="0">
                <a:latin typeface="Verdana"/>
                <a:ea typeface="Verdana"/>
                <a:cs typeface="Verdana"/>
                <a:sym typeface="Verdana"/>
              </a:rPr>
              <a:t>французького суспільства того часу виникає на сторінках романів Оноре де Бальзака, що увійшли до циклу "Людська комедія", Гюстава Флобера ("Мадам Боварі", "Саламбо"). Соціальною критикою пройняті твори Ги де Мопассана і Альфонса Доде. Натуралістичні тенденції знайшли віддзеркалення в творчості Еміля Золя, автора романів про життя буржуазії і робочого класу. У образотворчому мистецтві реалістичні тенденції утілилися в сценах з життя селян Жана-франсуа Мілле, в соціально-політичній сатирі Оноре Домье, в пейзажах художників Барбізонськой школи, а пізніше за Едуарда Мане, автора скандального "Сніданку на траві" (1863).</a:t>
            </a:r>
          </a:p>
          <a:p>
            <a:pPr lvl="0" rtl="0">
              <a:buNone/>
            </a:pPr>
            <a:r>
              <a:rPr lang="uk" sz="1200" b="1" dirty="0">
                <a:latin typeface="Verdana"/>
                <a:ea typeface="Verdana"/>
                <a:cs typeface="Verdana"/>
                <a:sym typeface="Verdana"/>
              </a:rPr>
              <a:t>У 1874 році була проведена перша виставка групи художників, що охрещених імпресіоністами, зробили помітний вплив на подальший розвиток живопиши. Основними представниками Імпресіонізму були Клод Моне, Огюст Ренуар, Каміль Піссарро, Едгар Дега. У скульптурі в той же час творив великий Огюст Роден ("Мислитель", "Громадяни Калі"). Французька поезія XIX століття може по праву гордитися іменами Шарля Бодлера ("Квіти зла"), Поля Верлена ("Романси без слів"), Артура Рембо ("Осяяння"), що відобразили в своїх творах ідеї Символізму.</a:t>
            </a:r>
          </a:p>
        </p:txBody>
      </p:sp>
      <p:sp>
        <p:nvSpPr>
          <p:cNvPr id="49" name="Shape 49"/>
          <p:cNvSpPr/>
          <p:nvPr/>
        </p:nvSpPr>
        <p:spPr>
          <a:xfrm>
            <a:off x="171942" y="190488"/>
            <a:ext cx="4112026" cy="2541815"/>
          </a:xfrm>
          <a:prstGeom prst="rect">
            <a:avLst/>
          </a:prstGeom>
          <a:blipFill>
            <a:blip r:embed="rId3"/>
            <a:stretch>
              <a:fillRect/>
            </a:stretch>
          </a:blipFill>
          <a:ln>
            <a:noFill/>
          </a:ln>
        </p:spPr>
      </p:sp>
      <p:sp>
        <p:nvSpPr>
          <p:cNvPr id="2" name="Прямоугольник 1"/>
          <p:cNvSpPr/>
          <p:nvPr/>
        </p:nvSpPr>
        <p:spPr>
          <a:xfrm>
            <a:off x="4283968" y="30235"/>
            <a:ext cx="4572000" cy="2862322"/>
          </a:xfrm>
          <a:prstGeom prst="rect">
            <a:avLst/>
          </a:prstGeom>
        </p:spPr>
        <p:txBody>
          <a:bodyPr>
            <a:spAutoFit/>
          </a:bodyPr>
          <a:lstStyle/>
          <a:p>
            <a:pPr lvl="0"/>
            <a:r>
              <a:rPr lang="uk" sz="1200" b="1" dirty="0">
                <a:latin typeface="Verdana"/>
                <a:ea typeface="Verdana"/>
                <a:cs typeface="Verdana"/>
                <a:sym typeface="Verdana"/>
              </a:rPr>
              <a:t>В XIX столітті в живописі вибухнув конфлікт між прихильниками Класицизму і романтиками. Якщо в творчості учня Давида Жана Огюста Домініка Енгра основна увага приділяється досконалості малюнка і правильним лініям, то Ежен Делакруа наполягає на провідній ролі кольори. У літературі ключовою фігурою Романтизму був Віктор Гюго, автор таких романів як знедолені "Люди" і "Собор Паризької богоматері", віршів, а також живописних і графічних творів. Після революції 1848 року на зміну Романтизму прийшов Реалізм - мрійливості і екзальтованості романтиків реалісти протиставили інтерес до навколишньої дійсності, яку вони піддавали аналізу і критиці.</a:t>
            </a:r>
            <a:endParaRPr lang="uk" sz="1200" b="1" dirty="0">
              <a:latin typeface="Verdana"/>
              <a:ea typeface="Verdana"/>
              <a:cs typeface="Verdana"/>
              <a:sym typeface="Verdana"/>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p:nvPr/>
        </p:nvSpPr>
        <p:spPr>
          <a:xfrm>
            <a:off x="120050" y="1676400"/>
            <a:ext cx="8832000" cy="6651299"/>
          </a:xfrm>
          <a:prstGeom prst="rect">
            <a:avLst/>
          </a:prstGeom>
        </p:spPr>
        <p:txBody>
          <a:bodyPr lIns="91425" tIns="91425" rIns="91425" bIns="91425" anchor="ctr" anchorCtr="0">
            <a:spAutoFit/>
          </a:bodyPr>
          <a:lstStyle/>
          <a:p>
            <a:pPr lvl="0" algn="just" rtl="0">
              <a:lnSpc>
                <a:spcPct val="115000"/>
              </a:lnSpc>
              <a:buNone/>
            </a:pPr>
            <a:r>
              <a:rPr lang="uk" sz="1200" b="1">
                <a:latin typeface="Verdana"/>
                <a:ea typeface="Verdana"/>
                <a:cs typeface="Verdana"/>
                <a:sym typeface="Verdana"/>
              </a:rPr>
              <a:t>В музиці XIX сторіччя можна виділити Гектора Берліоза, творця романтичної програмної симфонії (наприклад, "Фантастична симфонія"), а також нової школи диригування. Клод Дебюсси і Моріс Равель, що розвивають принципи музичного імпресіонізму, також збагатили скарбницю світової музики.</a:t>
            </a:r>
          </a:p>
          <a:p>
            <a:pPr lvl="0" algn="just" rtl="0">
              <a:lnSpc>
                <a:spcPct val="115000"/>
              </a:lnSpc>
              <a:buNone/>
            </a:pPr>
            <a:r>
              <a:rPr lang="uk" sz="1200" b="1">
                <a:latin typeface="Verdana"/>
                <a:ea typeface="Verdana"/>
                <a:cs typeface="Verdana"/>
                <a:sym typeface="Verdana"/>
              </a:rPr>
              <a:t>Кінець XIX століття ознаменувався розвитком Постімпрессіонізму в образотворчому мистецтві. Основними його представниками були Поль Сезанн, Поль Гоген і голландець Вінсент Ван Гог, прабатько живопису XX сторіччя. На початку XX столітті виникли такі революційні течії як Фовізм (Анрі Матісс, Андре Дерен), Кубізм (Пабло Пікассо, Жорж Брак) і Дадаїзм (Марсель Дюшан).</a:t>
            </a:r>
          </a:p>
          <a:p>
            <a:pPr lvl="0" algn="just" rtl="0">
              <a:lnSpc>
                <a:spcPct val="115000"/>
              </a:lnSpc>
              <a:buNone/>
            </a:pPr>
            <a:r>
              <a:rPr lang="uk" sz="1200" b="1">
                <a:latin typeface="Verdana"/>
                <a:ea typeface="Verdana"/>
                <a:cs typeface="Verdana"/>
                <a:sym typeface="Verdana"/>
              </a:rPr>
              <a:t>В літературі XX століття слід зазначити цикл з семи романів "У пошуках втраченого часу", монументальна праця Марселя Пруста. Поети Андре Бретон і Поль Елюар були войовничими сюрреалістами, що цікавилися всіма проявами підсвідомого і дивовижного. Екзистенціалізм представлений творчістю Жана-Поля Сартра ("Брудні руки"), Симони де Бовуар ("Друга підлога"), Альбера Камю ("Сторонній"). У 50-60-х роках XX століття зародився "Новий роман", представники якого (Наталі Саррот, Ален Роб-грійе) оголосили структуру традиційної прози вичерпаної.</a:t>
            </a:r>
          </a:p>
          <a:p>
            <a:pPr lvl="0" algn="just" rtl="0">
              <a:lnSpc>
                <a:spcPct val="115000"/>
              </a:lnSpc>
              <a:buNone/>
            </a:pPr>
            <a:r>
              <a:rPr lang="uk" sz="1200" b="1">
                <a:latin typeface="Verdana"/>
                <a:ea typeface="Verdana"/>
                <a:cs typeface="Verdana"/>
                <a:sym typeface="Verdana"/>
              </a:rPr>
              <a:t>Маргеріт Дюрас відома зокрема повістю "Коханець", за яку вона отримала Гонкуровськую премію, і сценарієм до відомого фільму Олена Рене "Хіросіма, моя любов".</a:t>
            </a:r>
          </a:p>
          <a:p>
            <a:endParaRPr lang="uk" sz="1200" b="1">
              <a:latin typeface="Verdana"/>
              <a:ea typeface="Verdana"/>
              <a:cs typeface="Verdana"/>
              <a:sym typeface="Verdana"/>
            </a:endParaRPr>
          </a:p>
        </p:txBody>
      </p:sp>
      <p:sp>
        <p:nvSpPr>
          <p:cNvPr id="55" name="Shape 55"/>
          <p:cNvSpPr/>
          <p:nvPr/>
        </p:nvSpPr>
        <p:spPr>
          <a:xfrm>
            <a:off x="1475656" y="260648"/>
            <a:ext cx="5100022" cy="2580420"/>
          </a:xfrm>
          <a:prstGeom prst="rect">
            <a:avLst/>
          </a:prstGeom>
          <a:blipFill>
            <a:blip r:embed="rId3"/>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p:nvPr/>
        </p:nvSpPr>
        <p:spPr>
          <a:xfrm>
            <a:off x="118925" y="1360635"/>
            <a:ext cx="8930399" cy="4677600"/>
          </a:xfrm>
          <a:prstGeom prst="rect">
            <a:avLst/>
          </a:prstGeom>
        </p:spPr>
        <p:txBody>
          <a:bodyPr lIns="91425" tIns="91425" rIns="91425" bIns="91425" anchor="ctr" anchorCtr="0">
            <a:spAutoFit/>
          </a:bodyPr>
          <a:lstStyle/>
          <a:p>
            <a:pPr lvl="0" algn="just" rtl="0">
              <a:lnSpc>
                <a:spcPct val="115000"/>
              </a:lnSpc>
              <a:buNone/>
            </a:pPr>
            <a:r>
              <a:rPr lang="uk" sz="1100" b="1">
                <a:latin typeface="Verdana"/>
                <a:ea typeface="Verdana"/>
                <a:cs typeface="Verdana"/>
                <a:sym typeface="Verdana"/>
              </a:rPr>
              <a:t>Французький кінематограф 1930-40-х років був відмічений поетичним Реалізмом. Після виходу на екрани фільму "Набережна туманів" Жан Габен і Мішель Морган на час сталі найзнаменитішою парою французького кінематографа. Інший фільм Марселя Карне "Діти райка", визнаний одним з кращих фільмів в історії, сприяв розквіту авторського кіно. Жак Таті ("Святковий день"), Робер Брессон ("Пані Булонського лісу"), Жан Кокто ("Красуня і Чудовисько") створили свої неповторні кінематографічні "всесвіти".</a:t>
            </a:r>
          </a:p>
          <a:p>
            <a:pPr lvl="0" algn="just" rtl="0">
              <a:lnSpc>
                <a:spcPct val="115000"/>
              </a:lnSpc>
              <a:buNone/>
            </a:pPr>
            <a:r>
              <a:rPr lang="uk" sz="1100" b="1">
                <a:latin typeface="Verdana"/>
                <a:ea typeface="Verdana"/>
                <a:cs typeface="Verdana"/>
                <a:sym typeface="Verdana"/>
              </a:rPr>
              <a:t>В кінці 50-х років з'явилася "нова хвиля" режисерів, серед яких Жан-Люк Годар ("Божевільний П'єро"), Франсуа Трюффо ("Жль і Джим"), Луї Малль ("Ліфт на ешафот") і Ерік Ромер ("Моя ніч у Мод"). Вони засуджували нездатність кіноіндустрії пристосуватися до нових реалій і відбити зміни, події у французькому суспільстві після Другої світової війни. Після виходу на екрани в 1956 році фільму Пиці Вадима "І Бог створив Жінку" найзнаменитішою зіркою французького кіно став Бриджіт Бардо. Трохи пізніше зажевріла на кінематографічному небосхилі зірка Катрін Денев, що зіграла головну роль в музичному фільмі Жака Демі "Шербургськіє парасольки" (1964).</a:t>
            </a:r>
          </a:p>
          <a:p>
            <a:pPr lvl="0" algn="just" rtl="0">
              <a:lnSpc>
                <a:spcPct val="115000"/>
              </a:lnSpc>
              <a:buNone/>
            </a:pPr>
            <a:r>
              <a:rPr lang="uk" sz="1100" b="1">
                <a:latin typeface="Verdana"/>
                <a:ea typeface="Verdana"/>
                <a:cs typeface="Verdana"/>
                <a:sym typeface="Verdana"/>
              </a:rPr>
              <a:t>Серед зірок того часу і понині обожнених французами можна також згадати Жана-Поля Бельмондо, Олена Делона, Жанну Моро, Мішеля Пікколі, Верба Монтана. До 1970-х рокам "нова війна" втратила свій експериментаторський характер, але укріпила репутацію французького кіно як інтелектуального і елітного. 70-і роки вивели на сцену Ізабель Аджані і Жерара Депардье, який і в даний час зберігає статус однієї з найбільших зірок французького екрану. Трохи пізніше ідолом молоді став Люк Бессон, що зняв культові фільми "Блакитна безодня" і "П'ятий елемент".</a:t>
            </a:r>
          </a:p>
          <a:p>
            <a:pPr lvl="0" algn="just" rtl="0">
              <a:lnSpc>
                <a:spcPct val="115000"/>
              </a:lnSpc>
              <a:buNone/>
            </a:pPr>
            <a:r>
              <a:rPr lang="uk" sz="1100" b="1">
                <a:latin typeface="Verdana"/>
                <a:ea typeface="Verdana"/>
                <a:cs typeface="Verdana"/>
                <a:sym typeface="Verdana"/>
              </a:rPr>
              <a:t>Тоді як "класики" (серед яких Ален Рене, Андре Тешине, Клод Лелуш) продовжували працювати, на сцену вийшли такі нові "скандальні" режисери як Лео Каракс ("Погана кров") і Франсуа Озон ("Кримінальні коханці").</a:t>
            </a:r>
          </a:p>
          <a:p>
            <a:pPr lvl="0" algn="just" rtl="0">
              <a:lnSpc>
                <a:spcPct val="115000"/>
              </a:lnSpc>
              <a:buNone/>
            </a:pPr>
            <a:r>
              <a:rPr lang="uk" sz="1100" b="1">
                <a:latin typeface="Verdana"/>
                <a:ea typeface="Verdana"/>
                <a:cs typeface="Verdana"/>
                <a:sym typeface="Verdana"/>
              </a:rPr>
              <a:t>Крім незгасного інтересу французів до літератури, філософії і сучасного мистецтва, відзначимо поголовне захоплення коміксами (одним з найзнаменитіших є "Астерікс").</a:t>
            </a:r>
          </a:p>
          <a:p>
            <a:pPr lvl="0" algn="just" rtl="0">
              <a:lnSpc>
                <a:spcPct val="115000"/>
              </a:lnSpc>
              <a:buNone/>
            </a:pPr>
            <a:r>
              <a:rPr lang="uk" sz="1100" b="1">
                <a:latin typeface="Verdana"/>
                <a:ea typeface="Verdana"/>
                <a:cs typeface="Verdana"/>
                <a:sym typeface="Verdana"/>
              </a:rPr>
              <a:t>Коли французи відриваються від мистецтва, вони із задоволенням займаються такими видами спорту як футбол, регбі, баскетбол, велосипедний спорт. Велосипедна гонка Тур де Франс користується популярністю у всьому світі. Традиційні ігри, такі як петанк (гра в кулі), також дуже популярні.</a:t>
            </a:r>
          </a:p>
          <a:p>
            <a:pPr lvl="0" algn="just" rtl="0">
              <a:lnSpc>
                <a:spcPct val="115000"/>
              </a:lnSpc>
              <a:buNone/>
            </a:pPr>
            <a:r>
              <a:rPr lang="uk" sz="1100" b="1">
                <a:latin typeface="Verdana"/>
                <a:ea typeface="Verdana"/>
                <a:cs typeface="Verdana"/>
                <a:sym typeface="Verdana"/>
              </a:rPr>
              <a:t>Офіційною державною мовою є французький. Також збереглися регіональні мови і діалекти - альзасській, бретонський, баскський, каталанській, провансальський, корсіканський, - але вони практично не використовуються. У заморських територіях поширена креольська мова.</a:t>
            </a:r>
          </a:p>
          <a:p>
            <a:pPr lvl="0" algn="just" rtl="0">
              <a:lnSpc>
                <a:spcPct val="115000"/>
              </a:lnSpc>
              <a:buNone/>
            </a:pPr>
            <a:r>
              <a:rPr lang="uk" sz="1100" b="1">
                <a:latin typeface="Verdana"/>
                <a:ea typeface="Verdana"/>
                <a:cs typeface="Verdana"/>
                <a:sym typeface="Verdana"/>
              </a:rPr>
              <a:t>Франція є світською державою, в якій співіснують різні віросповідання. Основною релігією є католицизм, але він вже не грає провідної ролі в суспільному житті і переживає відносний занепад. Мусульманство - друга з найпоширеніших релігій, за нею слідують протестантизм і іудаїзм.</a:t>
            </a:r>
          </a:p>
          <a:p>
            <a:endParaRPr lang="uk" sz="1100" b="1">
              <a:latin typeface="Verdana"/>
              <a:ea typeface="Verdana"/>
              <a:cs typeface="Verdana"/>
              <a:sym typeface="Verdana"/>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p:nvPr/>
        </p:nvSpPr>
        <p:spPr>
          <a:xfrm>
            <a:off x="230765" y="2836375"/>
            <a:ext cx="8742899" cy="4776300"/>
          </a:xfrm>
          <a:prstGeom prst="rect">
            <a:avLst/>
          </a:prstGeom>
        </p:spPr>
        <p:txBody>
          <a:bodyPr lIns="91425" tIns="91425" rIns="91425" bIns="91425" anchor="ctr" anchorCtr="0">
            <a:spAutoFit/>
          </a:bodyPr>
          <a:lstStyle/>
          <a:p>
            <a:pPr lvl="0" algn="just" rtl="0">
              <a:lnSpc>
                <a:spcPct val="115000"/>
              </a:lnSpc>
              <a:buNone/>
            </a:pPr>
            <a:r>
              <a:rPr lang="uk" sz="1200" b="1">
                <a:latin typeface="Verdana"/>
                <a:ea typeface="Verdana"/>
                <a:cs typeface="Verdana"/>
                <a:sym typeface="Verdana"/>
              </a:rPr>
              <a:t>Французька кухня відрізняється вишуканістю. Досить поглянути на епікурейські страви країни: гусяча печінка, трюфелі, сирий Рокфор, ракоподібні, крупні виноградні равлики, зібрані з виноградних ліз, фруктові торти з пікантним смаком. Французьке північноафриканське і азіатське населення внесло свій внесок до національної кухні, додавши спецій і кольору багатьом блюдам.</a:t>
            </a:r>
          </a:p>
          <a:p>
            <a:pPr lvl="0" algn="just" rtl="0">
              <a:lnSpc>
                <a:spcPct val="115000"/>
              </a:lnSpc>
              <a:buNone/>
            </a:pPr>
            <a:r>
              <a:rPr lang="uk" sz="1200" b="1">
                <a:latin typeface="Verdana"/>
                <a:ea typeface="Verdana"/>
                <a:cs typeface="Verdana"/>
                <a:sym typeface="Verdana"/>
              </a:rPr>
              <a:t>Типовий сніданок складається з чашки кави, круассана і шматочків хліба, що намазали маслом і мармеладом. Обід і вечеря можуть включати як закуски заливне з свинячої голови, паштет або рибний суп "буайбес", після чого йде основне блюдо, наприклад, рагу з телятини. На десерт часто подаються сир (відразу декілька видів) або шматок яблучного пирога. Перед їдою зазвичай п'ють аперитив, наприклад, кир (суміш білого вина і черносмородінного лікеру), мускат, порто, тоді як "digestif" (коньяк або бренді Арманьяк) подається в кінці для поліпшення травлення. Під час їжі також п'ють вино, оскільки Франція по праву вважається найбільшою винною "державою".</a:t>
            </a:r>
          </a:p>
          <a:p>
            <a:endParaRPr lang="uk" sz="1200" b="1">
              <a:latin typeface="Verdana"/>
              <a:ea typeface="Verdana"/>
              <a:cs typeface="Verdana"/>
              <a:sym typeface="Verdana"/>
            </a:endParaRPr>
          </a:p>
          <a:p>
            <a:endParaRPr lang="uk" sz="1200" b="1">
              <a:latin typeface="Verdana"/>
              <a:ea typeface="Verdana"/>
              <a:cs typeface="Verdana"/>
              <a:sym typeface="Verdana"/>
            </a:endParaRPr>
          </a:p>
        </p:txBody>
      </p:sp>
      <p:sp>
        <p:nvSpPr>
          <p:cNvPr id="66" name="Shape 66"/>
          <p:cNvSpPr/>
          <p:nvPr/>
        </p:nvSpPr>
        <p:spPr>
          <a:xfrm>
            <a:off x="467544" y="197084"/>
            <a:ext cx="4284264" cy="3272408"/>
          </a:xfrm>
          <a:prstGeom prst="rect">
            <a:avLst/>
          </a:prstGeom>
          <a:blipFill>
            <a:blip r:embed="rId3"/>
            <a:stretch>
              <a:fillRect/>
            </a:stretch>
          </a:blipFill>
          <a:ln>
            <a:noFill/>
          </a:ln>
        </p:spPr>
      </p:sp>
      <p:sp>
        <p:nvSpPr>
          <p:cNvPr id="67" name="Shape 67"/>
          <p:cNvSpPr/>
          <p:nvPr/>
        </p:nvSpPr>
        <p:spPr>
          <a:xfrm>
            <a:off x="6012161" y="197085"/>
            <a:ext cx="2448272" cy="3272408"/>
          </a:xfrm>
          <a:prstGeom prst="rect">
            <a:avLst/>
          </a:prstGeom>
          <a:blipFill>
            <a:blip r:embed="rId4"/>
            <a:stretch>
              <a:fillRect/>
            </a:stretch>
          </a:blipFill>
          <a:ln>
            <a:noFill/>
          </a:ln>
        </p:spPr>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1696</Words>
  <Application>Microsoft Office PowerPoint</Application>
  <PresentationFormat>Экран (4:3)</PresentationFormat>
  <Paragraphs>25</Paragraphs>
  <Slides>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
      <vt:lpstr>Мистецтво та культура Франції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Мистецтво та культура Франції</dc:title>
  <cp:lastModifiedBy>Maksim Kitskaylo</cp:lastModifiedBy>
  <cp:revision>1</cp:revision>
  <dcterms:modified xsi:type="dcterms:W3CDTF">2017-10-01T11:44:03Z</dcterms:modified>
</cp:coreProperties>
</file>