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p:cViewPr varScale="1">
        <p:scale>
          <a:sx n="70" d="100"/>
          <a:sy n="70" d="100"/>
        </p:scale>
        <p:origin x="-13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3689155-5822-41D6-B47B-0A736B754D92}" type="datetimeFigureOut">
              <a:rPr lang="ru-RU" smtClean="0"/>
              <a:t>05.11.2016</a:t>
            </a:fld>
            <a:endParaRPr lang="ru-RU"/>
          </a:p>
        </p:txBody>
      </p:sp>
      <p:sp>
        <p:nvSpPr>
          <p:cNvPr id="16" name="Номер слайда 15"/>
          <p:cNvSpPr>
            <a:spLocks noGrp="1"/>
          </p:cNvSpPr>
          <p:nvPr>
            <p:ph type="sldNum" sz="quarter" idx="11"/>
          </p:nvPr>
        </p:nvSpPr>
        <p:spPr/>
        <p:txBody>
          <a:bodyPr/>
          <a:lstStyle/>
          <a:p>
            <a:fld id="{DD2D7D43-57F2-4140-979C-E54FCC52656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689155-5822-41D6-B47B-0A736B754D92}" type="datetimeFigureOut">
              <a:rPr lang="ru-RU" smtClean="0"/>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D7D43-57F2-4140-979C-E54FCC5265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689155-5822-41D6-B47B-0A736B754D92}" type="datetimeFigureOut">
              <a:rPr lang="ru-RU" smtClean="0"/>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D7D43-57F2-4140-979C-E54FCC5265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3689155-5822-41D6-B47B-0A736B754D92}" type="datetimeFigureOut">
              <a:rPr lang="ru-RU" smtClean="0"/>
              <a:t>05.11.2016</a:t>
            </a:fld>
            <a:endParaRPr lang="ru-RU"/>
          </a:p>
        </p:txBody>
      </p:sp>
      <p:sp>
        <p:nvSpPr>
          <p:cNvPr id="15" name="Номер слайда 14"/>
          <p:cNvSpPr>
            <a:spLocks noGrp="1"/>
          </p:cNvSpPr>
          <p:nvPr>
            <p:ph type="sldNum" sz="quarter" idx="15"/>
          </p:nvPr>
        </p:nvSpPr>
        <p:spPr/>
        <p:txBody>
          <a:bodyPr/>
          <a:lstStyle>
            <a:lvl1pPr algn="ctr">
              <a:defRPr/>
            </a:lvl1pPr>
          </a:lstStyle>
          <a:p>
            <a:fld id="{DD2D7D43-57F2-4140-979C-E54FCC52656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3689155-5822-41D6-B47B-0A736B754D92}" type="datetimeFigureOut">
              <a:rPr lang="ru-RU" smtClean="0"/>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D7D43-57F2-4140-979C-E54FCC52656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3689155-5822-41D6-B47B-0A736B754D92}" type="datetimeFigureOut">
              <a:rPr lang="ru-RU" smtClean="0"/>
              <a:t>05.11.2016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2D7D43-57F2-4140-979C-E54FCC52656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D2D7D43-57F2-4140-979C-E54FCC52656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3689155-5822-41D6-B47B-0A736B754D92}" type="datetimeFigureOut">
              <a:rPr lang="ru-RU" smtClean="0"/>
              <a:t>05.11.2016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3689155-5822-41D6-B47B-0A736B754D92}" type="datetimeFigureOut">
              <a:rPr lang="ru-RU" smtClean="0"/>
              <a:t>05.11.2016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2D7D43-57F2-4140-979C-E54FCC52656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689155-5822-41D6-B47B-0A736B754D92}" type="datetimeFigureOut">
              <a:rPr lang="ru-RU" smtClean="0"/>
              <a:t>05.11.2016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2D7D43-57F2-4140-979C-E54FCC5265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3689155-5822-41D6-B47B-0A736B754D92}" type="datetimeFigureOut">
              <a:rPr lang="ru-RU" smtClean="0"/>
              <a:t>05.11.2016</a:t>
            </a:fld>
            <a:endParaRPr lang="ru-RU"/>
          </a:p>
        </p:txBody>
      </p:sp>
      <p:sp>
        <p:nvSpPr>
          <p:cNvPr id="9" name="Номер слайда 8"/>
          <p:cNvSpPr>
            <a:spLocks noGrp="1"/>
          </p:cNvSpPr>
          <p:nvPr>
            <p:ph type="sldNum" sz="quarter" idx="15"/>
          </p:nvPr>
        </p:nvSpPr>
        <p:spPr/>
        <p:txBody>
          <a:bodyPr/>
          <a:lstStyle/>
          <a:p>
            <a:fld id="{DD2D7D43-57F2-4140-979C-E54FCC52656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3689155-5822-41D6-B47B-0A736B754D92}" type="datetimeFigureOut">
              <a:rPr lang="ru-RU" smtClean="0"/>
              <a:t>05.11.2016</a:t>
            </a:fld>
            <a:endParaRPr lang="ru-RU"/>
          </a:p>
        </p:txBody>
      </p:sp>
      <p:sp>
        <p:nvSpPr>
          <p:cNvPr id="9" name="Номер слайда 8"/>
          <p:cNvSpPr>
            <a:spLocks noGrp="1"/>
          </p:cNvSpPr>
          <p:nvPr>
            <p:ph type="sldNum" sz="quarter" idx="11"/>
          </p:nvPr>
        </p:nvSpPr>
        <p:spPr/>
        <p:txBody>
          <a:bodyPr/>
          <a:lstStyle/>
          <a:p>
            <a:fld id="{DD2D7D43-57F2-4140-979C-E54FCC52656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3689155-5822-41D6-B47B-0A736B754D92}" type="datetimeFigureOut">
              <a:rPr lang="ru-RU" smtClean="0"/>
              <a:t>05.11.2016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D2D7D43-57F2-4140-979C-E54FCC52656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9C%D1%83%D1%80%D0%B0%D0%B2%D0%B9%D0%BE%D0%B2_%D0%9C%D0%B8%D1%85%D0%B0%D0%B9%D0%BB%D0%BE_%D0%90%D1%80%D1%82%D0%B5%D0%BC%D0%BE%D0%B2%D0%B8%D1%87" TargetMode="External"/><Relationship Id="rId2" Type="http://schemas.openxmlformats.org/officeDocument/2006/relationships/hyperlink" Target="https://uk.wikipedia.org/wiki/%D0%A7%D0%B5%D1%80%D0%B2%D0%BE%D0%BD%D0%B0_%D0%B3%D0%B2%D0%B0%D1%80%D0%B4%D1%96%D1%8F"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uk.wikipedia.org/wiki/%D0%92%D1%96%D0%BB%D1%8C%D0%BD%D0%B5_%D0%BA%D0%BE%D0%B7%D0%B0%D1%86%D1%82%D0%B2%D0%B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k.wikipedia.org/wiki/%D0%91%D0%B5%D1%80%D0%B5%D1%81%D1%82%D0%B5%D0%B9%D1%81%D1%8C%D0%BA%D0%B8%D0%B9_%D0%BC%D0%B8%D1%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uk.wikipedia.org/wiki/%D0%A6%D0%B5%D0%BD%D1%82%D1%80%D0%B0%D0%BB%D1%8C%D0%BD%D0%B0_%D0%A0%D0%B0%D0%B4%D0%B0" TargetMode="External"/><Relationship Id="rId7" Type="http://schemas.openxmlformats.org/officeDocument/2006/relationships/hyperlink" Target="https://uk.wikisource.org/wiki/%D0%9F%D0%B0%D0%BC'%D1%8F%D1%82%D1%96_%D1%82%D1%80%D0%B8%D0%B4%D1%86%D1%8F%D1%82%D0%B8_(%D0%A2%D0%B8%D1%87%D0%B8%D0%BD%D0%B0)" TargetMode="External"/><Relationship Id="rId2" Type="http://schemas.openxmlformats.org/officeDocument/2006/relationships/hyperlink" Target="https://uk.wikipedia.org/wiki/%D0%90%D1%81%D0%BA%D0%BE%D0%BB%D1%8C%D0%B4%D0%BE%D0%B2%D0%B0_%D0%BC%D0%BE%D0%B3%D0%B8%D0%BB%D0%B0" TargetMode="External"/><Relationship Id="rId1" Type="http://schemas.openxmlformats.org/officeDocument/2006/relationships/slideLayout" Target="../slideLayouts/slideLayout2.xml"/><Relationship Id="rId6" Type="http://schemas.openxmlformats.org/officeDocument/2006/relationships/hyperlink" Target="https://uk.wikipedia.org/wiki/%D0%92%D1%96%D1%80%D1%88" TargetMode="External"/><Relationship Id="rId5" Type="http://schemas.openxmlformats.org/officeDocument/2006/relationships/hyperlink" Target="https://uk.wikipedia.org/wiki/%D0%A2%D0%B8%D1%87%D0%B8%D0%BD%D0%B0_%D0%9F%D0%B0%D0%B2%D0%BB%D0%BE_%D0%93%D1%80%D0%B8%D0%B3%D0%BE%D1%80%D0%BE%D0%B2%D0%B8%D1%87" TargetMode="External"/><Relationship Id="rId4" Type="http://schemas.openxmlformats.org/officeDocument/2006/relationships/hyperlink" Target="https://uk.wikipedia.org/wiki/%D0%93%D1%80%D1%83%D1%88%D0%B5%D0%B2%D1%81%D1%8C%D0%BA%D0%B8%D0%B9_%D0%9C%D0%B8%D1%85%D0%B0%D0%B9%D0%BB%D0%BE_%D0%A1%D0%B5%D1%80%D0%B3%D1%96%D0%B9%D0%BE%D0%B2%D0%B8%D1%8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k.wikipedia.org/wiki/%D0%9B%D0%B5%D0%BE%D0%BD%D1%96%D0%B4_%D0%9A%D1%83%D1%87%D0%BC%D0%B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55776" y="1268759"/>
            <a:ext cx="4191955" cy="4191955"/>
          </a:xfrm>
          <a:prstGeom prst="rect">
            <a:avLst/>
          </a:prstGeom>
        </p:spPr>
      </p:pic>
      <p:sp>
        <p:nvSpPr>
          <p:cNvPr id="9" name="Заголовок 8"/>
          <p:cNvSpPr>
            <a:spLocks noGrp="1"/>
          </p:cNvSpPr>
          <p:nvPr>
            <p:ph type="ctrTitle"/>
          </p:nvPr>
        </p:nvSpPr>
        <p:spPr/>
        <p:txBody>
          <a:bodyPr/>
          <a:lstStyle/>
          <a:p>
            <a:endParaRPr lang="ru-RU" dirty="0"/>
          </a:p>
        </p:txBody>
      </p:sp>
      <p:pic>
        <p:nvPicPr>
          <p:cNvPr id="10" name="29_sichny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1880" y="6520408"/>
            <a:ext cx="182488" cy="182488"/>
          </a:xfrm>
          <a:prstGeom prst="rect">
            <a:avLst/>
          </a:prstGeom>
        </p:spPr>
      </p:pic>
    </p:spTree>
    <p:extLst>
      <p:ext uri="{BB962C8B-B14F-4D97-AF65-F5344CB8AC3E}">
        <p14:creationId xmlns:p14="http://schemas.microsoft.com/office/powerpoint/2010/main" val="424655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149080"/>
            <a:ext cx="8229600" cy="2193032"/>
          </a:xfrm>
        </p:spPr>
        <p:txBody>
          <a:bodyPr/>
          <a:lstStyle/>
          <a:p>
            <a:r>
              <a:rPr lang="vi-VN" dirty="0"/>
              <a:t>Бій під Кру́тами — бій, що відбувся 16 (29) січня 1918 року на залізничній станції Крути під селищем Крути та поблизу села Пам'ятне, за 130 кілометрів на північний схід від Києва, 18 км на схід від Ніжина.</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7704" y="512873"/>
            <a:ext cx="4877589" cy="3581979"/>
          </a:xfrm>
          <a:prstGeom prst="rect">
            <a:avLst/>
          </a:prstGeom>
          <a:ln>
            <a:noFill/>
          </a:ln>
          <a:effectLst>
            <a:softEdge rad="112500"/>
          </a:effectLst>
        </p:spPr>
      </p:pic>
    </p:spTree>
    <p:extLst>
      <p:ext uri="{BB962C8B-B14F-4D97-AF65-F5344CB8AC3E}">
        <p14:creationId xmlns:p14="http://schemas.microsoft.com/office/powerpoint/2010/main" val="368537163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3717032"/>
            <a:ext cx="8229600" cy="2697088"/>
          </a:xfrm>
        </p:spPr>
        <p:txBody>
          <a:bodyPr/>
          <a:lstStyle/>
          <a:p>
            <a:r>
              <a:rPr lang="ru-RU" dirty="0" err="1"/>
              <a:t>Цей</a:t>
            </a:r>
            <a:r>
              <a:rPr lang="ru-RU" dirty="0"/>
              <a:t> </a:t>
            </a:r>
            <a:r>
              <a:rPr lang="ru-RU" dirty="0" err="1"/>
              <a:t>бій</a:t>
            </a:r>
            <a:r>
              <a:rPr lang="ru-RU" dirty="0"/>
              <a:t> </a:t>
            </a:r>
            <a:r>
              <a:rPr lang="ru-RU" dirty="0" err="1"/>
              <a:t>тривав</a:t>
            </a:r>
            <a:r>
              <a:rPr lang="ru-RU" dirty="0"/>
              <a:t> 5 годин </a:t>
            </a:r>
            <a:r>
              <a:rPr lang="ru-RU" dirty="0" err="1"/>
              <a:t>між</a:t>
            </a:r>
            <a:r>
              <a:rPr lang="ru-RU" dirty="0"/>
              <a:t> 4-тисячним </a:t>
            </a:r>
            <a:r>
              <a:rPr lang="ru-RU" dirty="0" err="1"/>
              <a:t>підрозділом</a:t>
            </a:r>
            <a:r>
              <a:rPr lang="ru-RU" dirty="0"/>
              <a:t> </a:t>
            </a:r>
            <a:r>
              <a:rPr lang="ru-RU" dirty="0" err="1">
                <a:solidFill>
                  <a:srgbClr val="FF0000"/>
                </a:solidFill>
                <a:hlinkClick r:id="rId2" tooltip="Червона гвардія"/>
              </a:rPr>
              <a:t>Червоної</a:t>
            </a:r>
            <a:r>
              <a:rPr lang="ru-RU" dirty="0">
                <a:solidFill>
                  <a:srgbClr val="FF0000"/>
                </a:solidFill>
                <a:hlinkClick r:id="rId2" tooltip="Червона гвардія"/>
              </a:rPr>
              <a:t> </a:t>
            </a:r>
            <a:r>
              <a:rPr lang="ru-RU" dirty="0" err="1">
                <a:solidFill>
                  <a:srgbClr val="FF0000"/>
                </a:solidFill>
                <a:hlinkClick r:id="rId2" tooltip="Червона гвардія"/>
              </a:rPr>
              <a:t>гвардії</a:t>
            </a:r>
            <a:r>
              <a:rPr lang="ru-RU" dirty="0"/>
              <a:t> </a:t>
            </a:r>
            <a:r>
              <a:rPr lang="ru-RU" dirty="0" err="1"/>
              <a:t>під</a:t>
            </a:r>
            <a:r>
              <a:rPr lang="ru-RU" dirty="0"/>
              <a:t> проводом </a:t>
            </a:r>
            <a:r>
              <a:rPr lang="ru-RU" dirty="0" err="1"/>
              <a:t>есера</a:t>
            </a:r>
            <a:r>
              <a:rPr lang="ru-RU" dirty="0"/>
              <a:t> </a:t>
            </a:r>
            <a:r>
              <a:rPr lang="ru-RU" dirty="0" err="1">
                <a:hlinkClick r:id="rId3" tooltip="Муравйов Михайло Артемович"/>
              </a:rPr>
              <a:t>Михайла</a:t>
            </a:r>
            <a:r>
              <a:rPr lang="ru-RU" dirty="0">
                <a:hlinkClick r:id="rId3" tooltip="Муравйов Михайло Артемович"/>
              </a:rPr>
              <a:t> </a:t>
            </a:r>
            <a:r>
              <a:rPr lang="ru-RU" dirty="0" err="1">
                <a:hlinkClick r:id="rId3" tooltip="Муравйов Михайло Артемович"/>
              </a:rPr>
              <a:t>Муравйова</a:t>
            </a:r>
            <a:r>
              <a:rPr lang="ru-RU" dirty="0"/>
              <a:t> та загоном з </a:t>
            </a:r>
            <a:r>
              <a:rPr lang="ru-RU" dirty="0" err="1"/>
              <a:t>київських</a:t>
            </a:r>
            <a:r>
              <a:rPr lang="ru-RU" dirty="0"/>
              <a:t> </a:t>
            </a:r>
            <a:r>
              <a:rPr lang="ru-RU" dirty="0" err="1"/>
              <a:t>курсантів</a:t>
            </a:r>
            <a:r>
              <a:rPr lang="ru-RU" dirty="0"/>
              <a:t> і </a:t>
            </a:r>
            <a:r>
              <a:rPr lang="ru-RU" dirty="0" err="1"/>
              <a:t>козаків</a:t>
            </a:r>
            <a:r>
              <a:rPr lang="ru-RU" dirty="0"/>
              <a:t> </a:t>
            </a:r>
            <a:r>
              <a:rPr lang="ru-RU" dirty="0">
                <a:hlinkClick r:id="rId4" tooltip="Вільне козацтво"/>
              </a:rPr>
              <a:t>«</a:t>
            </a:r>
            <a:r>
              <a:rPr lang="ru-RU" dirty="0" err="1">
                <a:hlinkClick r:id="rId4" tooltip="Вільне козацтво"/>
              </a:rPr>
              <a:t>Вільного</a:t>
            </a:r>
            <a:r>
              <a:rPr lang="ru-RU" dirty="0">
                <a:hlinkClick r:id="rId4" tooltip="Вільне козацтво"/>
              </a:rPr>
              <a:t> </a:t>
            </a:r>
            <a:r>
              <a:rPr lang="ru-RU" dirty="0" err="1">
                <a:hlinkClick r:id="rId4" tooltip="Вільне козацтво"/>
              </a:rPr>
              <a:t>козацтва</a:t>
            </a:r>
            <a:r>
              <a:rPr lang="ru-RU" dirty="0">
                <a:hlinkClick r:id="rId4" tooltip="Вільне козацтво"/>
              </a:rPr>
              <a:t>»</a:t>
            </a:r>
            <a:r>
              <a:rPr lang="ru-RU" dirty="0"/>
              <a:t>, </a:t>
            </a:r>
            <a:r>
              <a:rPr lang="ru-RU" dirty="0" err="1"/>
              <a:t>що</a:t>
            </a:r>
            <a:r>
              <a:rPr lang="ru-RU" dirty="0"/>
              <a:t> </a:t>
            </a:r>
            <a:r>
              <a:rPr lang="ru-RU" dirty="0" err="1"/>
              <a:t>загалом</a:t>
            </a:r>
            <a:r>
              <a:rPr lang="ru-RU" dirty="0"/>
              <a:t> </a:t>
            </a:r>
            <a:r>
              <a:rPr lang="ru-RU" dirty="0" err="1"/>
              <a:t>нараховував</a:t>
            </a:r>
            <a:r>
              <a:rPr lang="ru-RU" dirty="0"/>
              <a:t> </a:t>
            </a:r>
            <a:r>
              <a:rPr lang="ru-RU" dirty="0" err="1"/>
              <a:t>близько</a:t>
            </a:r>
            <a:r>
              <a:rPr lang="ru-RU" dirty="0"/>
              <a:t> </a:t>
            </a:r>
            <a:r>
              <a:rPr lang="ru-RU" dirty="0" err="1"/>
              <a:t>чотирьох</a:t>
            </a:r>
            <a:r>
              <a:rPr lang="ru-RU" dirty="0"/>
              <a:t> </a:t>
            </a:r>
            <a:r>
              <a:rPr lang="ru-RU" dirty="0" err="1"/>
              <a:t>сотень</a:t>
            </a:r>
            <a:r>
              <a:rPr lang="ru-RU" dirty="0"/>
              <a:t> </a:t>
            </a:r>
            <a:r>
              <a:rPr lang="ru-RU" dirty="0" err="1"/>
              <a:t>вояків</a:t>
            </a:r>
            <a:r>
              <a:rPr lang="ru-RU" dirty="0"/>
              <a:t>.</a:t>
            </a:r>
          </a:p>
        </p:txBody>
      </p:sp>
      <p:pic>
        <p:nvPicPr>
          <p:cNvPr id="4" name="Рисунок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836712"/>
            <a:ext cx="7114192" cy="2644108"/>
          </a:xfrm>
          <a:prstGeom prst="rect">
            <a:avLst/>
          </a:prstGeom>
          <a:ln>
            <a:noFill/>
          </a:ln>
          <a:effectLst>
            <a:softEdge rad="112500"/>
          </a:effectLst>
        </p:spPr>
      </p:pic>
    </p:spTree>
    <p:extLst>
      <p:ext uri="{BB962C8B-B14F-4D97-AF65-F5344CB8AC3E}">
        <p14:creationId xmlns:p14="http://schemas.microsoft.com/office/powerpoint/2010/main" val="15122996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3501008"/>
            <a:ext cx="8229600" cy="2664296"/>
          </a:xfrm>
        </p:spPr>
        <p:txBody>
          <a:bodyPr/>
          <a:lstStyle/>
          <a:p>
            <a:r>
              <a:rPr lang="ru-RU" dirty="0"/>
              <a:t>В бою </a:t>
            </a:r>
            <a:r>
              <a:rPr lang="ru-RU" dirty="0" err="1"/>
              <a:t>під</a:t>
            </a:r>
            <a:r>
              <a:rPr lang="ru-RU" dirty="0"/>
              <a:t> </a:t>
            </a:r>
            <a:r>
              <a:rPr lang="ru-RU" dirty="0" err="1"/>
              <a:t>Крутами</a:t>
            </a:r>
            <a:r>
              <a:rPr lang="ru-RU" dirty="0"/>
              <a:t> </a:t>
            </a:r>
            <a:r>
              <a:rPr lang="ru-RU" dirty="0" err="1"/>
              <a:t>оборонці</a:t>
            </a:r>
            <a:r>
              <a:rPr lang="ru-RU" dirty="0"/>
              <a:t> </a:t>
            </a:r>
            <a:r>
              <a:rPr lang="ru-RU" dirty="0" err="1"/>
              <a:t>української</a:t>
            </a:r>
            <a:r>
              <a:rPr lang="ru-RU" dirty="0"/>
              <a:t> </a:t>
            </a:r>
            <a:r>
              <a:rPr lang="ru-RU" dirty="0" err="1"/>
              <a:t>державності</a:t>
            </a:r>
            <a:r>
              <a:rPr lang="ru-RU" dirty="0"/>
              <a:t> </a:t>
            </a:r>
            <a:r>
              <a:rPr lang="ru-RU" dirty="0" err="1"/>
              <a:t>отримали</a:t>
            </a:r>
            <a:r>
              <a:rPr lang="ru-RU" dirty="0"/>
              <a:t> </a:t>
            </a:r>
            <a:r>
              <a:rPr lang="ru-RU" dirty="0" err="1"/>
              <a:t>переконливу</a:t>
            </a:r>
            <a:r>
              <a:rPr lang="ru-RU" dirty="0"/>
              <a:t> </a:t>
            </a:r>
            <a:r>
              <a:rPr lang="ru-RU" dirty="0" err="1"/>
              <a:t>військову</a:t>
            </a:r>
            <a:r>
              <a:rPr lang="ru-RU" dirty="0"/>
              <a:t> перемогу. </a:t>
            </a:r>
            <a:r>
              <a:rPr lang="ru-RU" dirty="0" err="1"/>
              <a:t>Наступ</a:t>
            </a:r>
            <a:r>
              <a:rPr lang="ru-RU" dirty="0"/>
              <a:t> ворога </a:t>
            </a:r>
            <a:r>
              <a:rPr lang="ru-RU" dirty="0" err="1"/>
              <a:t>було</a:t>
            </a:r>
            <a:r>
              <a:rPr lang="ru-RU" dirty="0"/>
              <a:t> </a:t>
            </a:r>
            <a:r>
              <a:rPr lang="ru-RU" dirty="0" err="1"/>
              <a:t>зупинено</a:t>
            </a:r>
            <a:r>
              <a:rPr lang="ru-RU" dirty="0"/>
              <a:t> і </a:t>
            </a:r>
            <a:r>
              <a:rPr lang="ru-RU" dirty="0" err="1"/>
              <a:t>здійснено</a:t>
            </a:r>
            <a:r>
              <a:rPr lang="ru-RU" dirty="0"/>
              <a:t> </a:t>
            </a:r>
            <a:r>
              <a:rPr lang="ru-RU" dirty="0" err="1"/>
              <a:t>організований</a:t>
            </a:r>
            <a:r>
              <a:rPr lang="ru-RU" dirty="0"/>
              <a:t> </a:t>
            </a:r>
            <a:r>
              <a:rPr lang="ru-RU" dirty="0" err="1"/>
              <a:t>відступ</a:t>
            </a:r>
            <a:r>
              <a:rPr lang="ru-RU" dirty="0"/>
              <a:t>, </a:t>
            </a:r>
            <a:r>
              <a:rPr lang="ru-RU" dirty="0" err="1"/>
              <a:t>руйнуючи</a:t>
            </a:r>
            <a:r>
              <a:rPr lang="ru-RU" dirty="0"/>
              <a:t> за собою </a:t>
            </a:r>
            <a:r>
              <a:rPr lang="ru-RU" dirty="0" err="1"/>
              <a:t>колії</a:t>
            </a:r>
            <a:r>
              <a:rPr lang="ru-RU" dirty="0"/>
              <a:t> і мости. </a:t>
            </a:r>
            <a:r>
              <a:rPr lang="ru-RU" dirty="0" err="1"/>
              <a:t>Російсько-більшовицькі</a:t>
            </a:r>
            <a:r>
              <a:rPr lang="ru-RU" dirty="0"/>
              <a:t> </a:t>
            </a:r>
            <a:r>
              <a:rPr lang="ru-RU" dirty="0" err="1"/>
              <a:t>нападники</a:t>
            </a:r>
            <a:r>
              <a:rPr lang="ru-RU" dirty="0"/>
              <a:t> </a:t>
            </a:r>
            <a:r>
              <a:rPr lang="ru-RU" dirty="0" err="1"/>
              <a:t>втратили</a:t>
            </a:r>
            <a:r>
              <a:rPr lang="ru-RU" dirty="0"/>
              <a:t> </a:t>
            </a:r>
            <a:r>
              <a:rPr lang="ru-RU" dirty="0" err="1"/>
              <a:t>боєздатність</a:t>
            </a:r>
            <a:r>
              <a:rPr lang="ru-RU" dirty="0"/>
              <a:t> на </a:t>
            </a:r>
            <a:r>
              <a:rPr lang="ru-RU" dirty="0" err="1"/>
              <a:t>чотири</a:t>
            </a:r>
            <a:r>
              <a:rPr lang="ru-RU" dirty="0"/>
              <a:t> </a:t>
            </a:r>
            <a:r>
              <a:rPr lang="ru-RU" dirty="0" err="1"/>
              <a:t>дні</a:t>
            </a:r>
            <a:r>
              <a:rPr lang="ru-RU" dirty="0"/>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656" y="332656"/>
            <a:ext cx="6048672" cy="2997571"/>
          </a:xfrm>
          <a:prstGeom prst="rect">
            <a:avLst/>
          </a:prstGeom>
          <a:ln>
            <a:noFill/>
          </a:ln>
          <a:effectLst>
            <a:softEdge rad="112500"/>
          </a:effectLst>
        </p:spPr>
      </p:pic>
    </p:spTree>
    <p:extLst>
      <p:ext uri="{BB962C8B-B14F-4D97-AF65-F5344CB8AC3E}">
        <p14:creationId xmlns:p14="http://schemas.microsoft.com/office/powerpoint/2010/main" val="10398002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221088"/>
            <a:ext cx="8229600" cy="2049016"/>
          </a:xfrm>
        </p:spPr>
        <p:txBody>
          <a:bodyPr/>
          <a:lstStyle/>
          <a:p>
            <a:r>
              <a:rPr lang="ru-RU" dirty="0" err="1"/>
              <a:t>Ця</a:t>
            </a:r>
            <a:r>
              <a:rPr lang="ru-RU" dirty="0"/>
              <a:t> </a:t>
            </a:r>
            <a:r>
              <a:rPr lang="ru-RU" dirty="0" err="1"/>
              <a:t>затримка</a:t>
            </a:r>
            <a:r>
              <a:rPr lang="ru-RU" dirty="0"/>
              <a:t> ворога дала </a:t>
            </a:r>
            <a:r>
              <a:rPr lang="ru-RU" dirty="0" err="1"/>
              <a:t>змогу</a:t>
            </a:r>
            <a:r>
              <a:rPr lang="ru-RU" dirty="0"/>
              <a:t> </a:t>
            </a:r>
            <a:r>
              <a:rPr lang="ru-RU" dirty="0" err="1"/>
              <a:t>українській</a:t>
            </a:r>
            <a:r>
              <a:rPr lang="ru-RU" dirty="0"/>
              <a:t> </a:t>
            </a:r>
            <a:r>
              <a:rPr lang="ru-RU" dirty="0" err="1"/>
              <a:t>делегації</a:t>
            </a:r>
            <a:r>
              <a:rPr lang="ru-RU" dirty="0"/>
              <a:t> </a:t>
            </a:r>
            <a:r>
              <a:rPr lang="ru-RU" dirty="0" err="1"/>
              <a:t>укласти</a:t>
            </a:r>
            <a:r>
              <a:rPr lang="ru-RU" dirty="0"/>
              <a:t> </a:t>
            </a:r>
            <a:r>
              <a:rPr lang="ru-RU" dirty="0">
                <a:hlinkClick r:id="rId2" tooltip="Берестейський мир"/>
              </a:rPr>
              <a:t>Брест-</a:t>
            </a:r>
            <a:r>
              <a:rPr lang="ru-RU" dirty="0" err="1">
                <a:hlinkClick r:id="rId2" tooltip="Берестейський мир"/>
              </a:rPr>
              <a:t>Литовський</a:t>
            </a:r>
            <a:r>
              <a:rPr lang="ru-RU" dirty="0">
                <a:hlinkClick r:id="rId2" tooltip="Берестейський мир"/>
              </a:rPr>
              <a:t> </a:t>
            </a:r>
            <a:r>
              <a:rPr lang="ru-RU" dirty="0" err="1">
                <a:hlinkClick r:id="rId2" tooltip="Берестейський мир"/>
              </a:rPr>
              <a:t>мирний</a:t>
            </a:r>
            <a:r>
              <a:rPr lang="ru-RU" dirty="0">
                <a:hlinkClick r:id="rId2" tooltip="Берестейський мир"/>
              </a:rPr>
              <a:t> </a:t>
            </a:r>
            <a:r>
              <a:rPr lang="ru-RU" dirty="0" err="1">
                <a:hlinkClick r:id="rId2" tooltip="Берестейський мир"/>
              </a:rPr>
              <a:t>договір</a:t>
            </a:r>
            <a:r>
              <a:rPr lang="ru-RU" dirty="0"/>
              <a:t>, </a:t>
            </a:r>
            <a:r>
              <a:rPr lang="ru-RU" dirty="0" err="1"/>
              <a:t>який</a:t>
            </a:r>
            <a:r>
              <a:rPr lang="ru-RU" dirty="0"/>
              <a:t> </a:t>
            </a:r>
            <a:r>
              <a:rPr lang="ru-RU" dirty="0" err="1"/>
              <a:t>врятував</a:t>
            </a:r>
            <a:r>
              <a:rPr lang="ru-RU" dirty="0"/>
              <a:t> </a:t>
            </a:r>
            <a:r>
              <a:rPr lang="ru-RU" dirty="0" err="1"/>
              <a:t>молоду</a:t>
            </a:r>
            <a:r>
              <a:rPr lang="ru-RU" dirty="0"/>
              <a:t> </a:t>
            </a:r>
            <a:r>
              <a:rPr lang="ru-RU" dirty="0" err="1"/>
              <a:t>українську</a:t>
            </a:r>
            <a:r>
              <a:rPr lang="ru-RU" dirty="0"/>
              <a:t> </a:t>
            </a:r>
            <a:r>
              <a:rPr lang="ru-RU" dirty="0" err="1"/>
              <a:t>державність</a:t>
            </a:r>
            <a:r>
              <a:rPr lang="ru-RU" dirty="0"/>
              <a:t>.</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476672"/>
            <a:ext cx="5394176" cy="3605108"/>
          </a:xfrm>
          <a:prstGeom prst="rect">
            <a:avLst/>
          </a:prstGeom>
          <a:ln>
            <a:noFill/>
          </a:ln>
          <a:effectLst>
            <a:softEdge rad="112500"/>
          </a:effectLst>
        </p:spPr>
      </p:pic>
    </p:spTree>
    <p:extLst>
      <p:ext uri="{BB962C8B-B14F-4D97-AF65-F5344CB8AC3E}">
        <p14:creationId xmlns:p14="http://schemas.microsoft.com/office/powerpoint/2010/main" val="35974397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780928"/>
            <a:ext cx="8229600" cy="3489176"/>
          </a:xfrm>
        </p:spPr>
        <p:txBody>
          <a:bodyPr/>
          <a:lstStyle/>
          <a:p>
            <a:r>
              <a:rPr lang="ru-RU" dirty="0" err="1"/>
              <a:t>Сучасників</a:t>
            </a:r>
            <a:r>
              <a:rPr lang="ru-RU" dirty="0"/>
              <a:t> особливо </a:t>
            </a:r>
            <a:r>
              <a:rPr lang="ru-RU" dirty="0" err="1"/>
              <a:t>вразило</a:t>
            </a:r>
            <a:r>
              <a:rPr lang="ru-RU" dirty="0"/>
              <a:t> </a:t>
            </a:r>
            <a:r>
              <a:rPr lang="ru-RU" dirty="0" err="1"/>
              <a:t>поховання</a:t>
            </a:r>
            <a:r>
              <a:rPr lang="ru-RU" dirty="0"/>
              <a:t> 27 </a:t>
            </a:r>
            <a:r>
              <a:rPr lang="ru-RU" dirty="0" err="1"/>
              <a:t>юнаків</a:t>
            </a:r>
            <a:r>
              <a:rPr lang="ru-RU" dirty="0"/>
              <a:t>, </a:t>
            </a:r>
            <a:r>
              <a:rPr lang="ru-RU" dirty="0" err="1"/>
              <a:t>які</a:t>
            </a:r>
            <a:r>
              <a:rPr lang="ru-RU" dirty="0"/>
              <a:t> </a:t>
            </a:r>
            <a:r>
              <a:rPr lang="ru-RU" dirty="0" err="1"/>
              <a:t>потрапили</a:t>
            </a:r>
            <a:r>
              <a:rPr lang="ru-RU" dirty="0"/>
              <a:t> </a:t>
            </a:r>
            <a:r>
              <a:rPr lang="ru-RU" dirty="0" err="1"/>
              <a:t>після</a:t>
            </a:r>
            <a:r>
              <a:rPr lang="ru-RU" dirty="0"/>
              <a:t> бою в полон до </a:t>
            </a:r>
            <a:r>
              <a:rPr lang="ru-RU" dirty="0" err="1"/>
              <a:t>більшовиків</a:t>
            </a:r>
            <a:r>
              <a:rPr lang="ru-RU" dirty="0"/>
              <a:t> і </a:t>
            </a:r>
            <a:r>
              <a:rPr lang="ru-RU" dirty="0" err="1"/>
              <a:t>були</a:t>
            </a:r>
            <a:r>
              <a:rPr lang="ru-RU" dirty="0"/>
              <a:t> ними </a:t>
            </a:r>
            <a:r>
              <a:rPr lang="ru-RU" dirty="0" err="1"/>
              <a:t>страчені</a:t>
            </a:r>
            <a:r>
              <a:rPr lang="ru-RU" dirty="0"/>
              <a:t>. На </a:t>
            </a:r>
            <a:r>
              <a:rPr lang="ru-RU" dirty="0" err="1"/>
              <a:t>похороні</a:t>
            </a:r>
            <a:r>
              <a:rPr lang="ru-RU" dirty="0"/>
              <a:t> у </a:t>
            </a:r>
            <a:r>
              <a:rPr lang="ru-RU" dirty="0" err="1"/>
              <a:t>Києві</a:t>
            </a:r>
            <a:r>
              <a:rPr lang="ru-RU" dirty="0"/>
              <a:t> </a:t>
            </a:r>
            <a:r>
              <a:rPr lang="ru-RU" dirty="0" err="1"/>
              <a:t>біля</a:t>
            </a:r>
            <a:r>
              <a:rPr lang="ru-RU" dirty="0"/>
              <a:t> </a:t>
            </a:r>
            <a:r>
              <a:rPr lang="ru-RU" dirty="0" err="1">
                <a:hlinkClick r:id="rId2" tooltip="Аскольдова могила"/>
              </a:rPr>
              <a:t>Аскольдової</a:t>
            </a:r>
            <a:r>
              <a:rPr lang="ru-RU" dirty="0">
                <a:hlinkClick r:id="rId2" tooltip="Аскольдова могила"/>
              </a:rPr>
              <a:t> </a:t>
            </a:r>
            <a:r>
              <a:rPr lang="ru-RU" dirty="0" err="1">
                <a:hlinkClick r:id="rId2" tooltip="Аскольдова могила"/>
              </a:rPr>
              <a:t>могили</a:t>
            </a:r>
            <a:r>
              <a:rPr lang="ru-RU" dirty="0"/>
              <a:t> голова </a:t>
            </a:r>
            <a:r>
              <a:rPr lang="ru-RU" dirty="0" err="1">
                <a:hlinkClick r:id="rId3" tooltip="Центральна Рада"/>
              </a:rPr>
              <a:t>Української</a:t>
            </a:r>
            <a:r>
              <a:rPr lang="ru-RU" dirty="0">
                <a:hlinkClick r:id="rId3" tooltip="Центральна Рада"/>
              </a:rPr>
              <a:t> </a:t>
            </a:r>
            <a:r>
              <a:rPr lang="ru-RU" dirty="0" err="1">
                <a:hlinkClick r:id="rId3" tooltip="Центральна Рада"/>
              </a:rPr>
              <a:t>Центральної</a:t>
            </a:r>
            <a:r>
              <a:rPr lang="ru-RU" dirty="0">
                <a:hlinkClick r:id="rId3" tooltip="Центральна Рада"/>
              </a:rPr>
              <a:t> Ради</a:t>
            </a:r>
            <a:r>
              <a:rPr lang="ru-RU" dirty="0"/>
              <a:t> </a:t>
            </a:r>
            <a:r>
              <a:rPr lang="ru-RU" dirty="0">
                <a:hlinkClick r:id="rId4" tooltip="Грушевський Михайло Сергійович"/>
              </a:rPr>
              <a:t>Михайло </a:t>
            </a:r>
            <a:r>
              <a:rPr lang="ru-RU" dirty="0" err="1">
                <a:hlinkClick r:id="rId4" tooltip="Грушевський Михайло Сергійович"/>
              </a:rPr>
              <a:t>Грушевський</a:t>
            </a:r>
            <a:r>
              <a:rPr lang="ru-RU" dirty="0"/>
              <a:t> назвав </a:t>
            </a:r>
            <a:r>
              <a:rPr lang="ru-RU" dirty="0" err="1"/>
              <a:t>юнаків</a:t>
            </a:r>
            <a:r>
              <a:rPr lang="ru-RU" dirty="0"/>
              <a:t>, </a:t>
            </a:r>
            <a:r>
              <a:rPr lang="ru-RU" dirty="0" err="1"/>
              <a:t>які</a:t>
            </a:r>
            <a:r>
              <a:rPr lang="ru-RU" dirty="0"/>
              <a:t> </a:t>
            </a:r>
            <a:r>
              <a:rPr lang="ru-RU" dirty="0" err="1"/>
              <a:t>загинули</a:t>
            </a:r>
            <a:r>
              <a:rPr lang="ru-RU" dirty="0"/>
              <a:t> в </a:t>
            </a:r>
            <a:r>
              <a:rPr lang="ru-RU" dirty="0" err="1"/>
              <a:t>нерівній</a:t>
            </a:r>
            <a:r>
              <a:rPr lang="ru-RU" dirty="0"/>
              <a:t> </a:t>
            </a:r>
            <a:r>
              <a:rPr lang="ru-RU" dirty="0" err="1"/>
              <a:t>боротьбі</a:t>
            </a:r>
            <a:r>
              <a:rPr lang="ru-RU" dirty="0"/>
              <a:t>, героями, а поет </a:t>
            </a:r>
            <a:r>
              <a:rPr lang="ru-RU" dirty="0" err="1">
                <a:hlinkClick r:id="rId5" tooltip="Тичина Павло Григорович"/>
              </a:rPr>
              <a:t>Павло</a:t>
            </a:r>
            <a:r>
              <a:rPr lang="ru-RU" dirty="0">
                <a:hlinkClick r:id="rId5" tooltip="Тичина Павло Григорович"/>
              </a:rPr>
              <a:t> </a:t>
            </a:r>
            <a:r>
              <a:rPr lang="ru-RU" dirty="0" err="1">
                <a:hlinkClick r:id="rId5" tooltip="Тичина Павло Григорович"/>
              </a:rPr>
              <a:t>Тичина</a:t>
            </a:r>
            <a:r>
              <a:rPr lang="ru-RU" dirty="0"/>
              <a:t> </a:t>
            </a:r>
            <a:r>
              <a:rPr lang="ru-RU" dirty="0" err="1"/>
              <a:t>присвятив</a:t>
            </a:r>
            <a:r>
              <a:rPr lang="ru-RU" dirty="0"/>
              <a:t> </a:t>
            </a:r>
            <a:r>
              <a:rPr lang="ru-RU" dirty="0" err="1"/>
              <a:t>героїчному</a:t>
            </a:r>
            <a:r>
              <a:rPr lang="ru-RU" dirty="0"/>
              <a:t> </a:t>
            </a:r>
            <a:r>
              <a:rPr lang="ru-RU" dirty="0" err="1"/>
              <a:t>вчинкові</a:t>
            </a:r>
            <a:r>
              <a:rPr lang="ru-RU" dirty="0"/>
              <a:t> </a:t>
            </a:r>
            <a:r>
              <a:rPr lang="ru-RU" dirty="0" err="1">
                <a:hlinkClick r:id="rId6" tooltip="Вірш"/>
              </a:rPr>
              <a:t>вірш</a:t>
            </a:r>
            <a:r>
              <a:rPr lang="ru-RU" dirty="0"/>
              <a:t> </a:t>
            </a:r>
            <a:r>
              <a:rPr lang="ru-RU" dirty="0">
                <a:hlinkClick r:id="rId7" tooltip="s:Пам'яті тридцяти (Тичина)"/>
              </a:rPr>
              <a:t>«</a:t>
            </a:r>
            <a:r>
              <a:rPr lang="ru-RU" dirty="0" err="1">
                <a:hlinkClick r:id="rId7" tooltip="s:Пам'яті тридцяти (Тичина)"/>
              </a:rPr>
              <a:t>Пам'яті</a:t>
            </a:r>
            <a:r>
              <a:rPr lang="ru-RU" dirty="0">
                <a:hlinkClick r:id="rId7" tooltip="s:Пам'яті тридцяти (Тичина)"/>
              </a:rPr>
              <a:t> </a:t>
            </a:r>
            <a:r>
              <a:rPr lang="ru-RU" dirty="0" err="1">
                <a:hlinkClick r:id="rId7" tooltip="s:Пам'яті тридцяти (Тичина)"/>
              </a:rPr>
              <a:t>тридцяти</a:t>
            </a:r>
            <a:r>
              <a:rPr lang="ru-RU" dirty="0">
                <a:hlinkClick r:id="rId7" tooltip="s:Пам'яті тридцяти (Тичина)"/>
              </a:rPr>
              <a:t>»</a:t>
            </a:r>
            <a:r>
              <a:rPr lang="ru-RU" dirty="0"/>
              <a:t>.</a:t>
            </a:r>
          </a:p>
        </p:txBody>
      </p:sp>
      <p:pic>
        <p:nvPicPr>
          <p:cNvPr id="4" name="Рисунок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11760" y="260648"/>
            <a:ext cx="3888432" cy="2542063"/>
          </a:xfrm>
          <a:prstGeom prst="rect">
            <a:avLst/>
          </a:prstGeom>
          <a:ln>
            <a:noFill/>
          </a:ln>
          <a:effectLst>
            <a:softEdge rad="112500"/>
          </a:effectLst>
        </p:spPr>
      </p:pic>
    </p:spTree>
    <p:extLst>
      <p:ext uri="{BB962C8B-B14F-4D97-AF65-F5344CB8AC3E}">
        <p14:creationId xmlns:p14="http://schemas.microsoft.com/office/powerpoint/2010/main" val="27729490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149080"/>
            <a:ext cx="8229600" cy="2160240"/>
          </a:xfrm>
        </p:spPr>
        <p:txBody>
          <a:bodyPr/>
          <a:lstStyle/>
          <a:p>
            <a:r>
              <a:rPr lang="ru-RU" dirty="0" smtClean="0"/>
              <a:t>У </a:t>
            </a:r>
            <a:r>
              <a:rPr lang="ru-RU" dirty="0" err="1" smtClean="0"/>
              <a:t>січні</a:t>
            </a:r>
            <a:r>
              <a:rPr lang="ru-RU" dirty="0" smtClean="0"/>
              <a:t> </a:t>
            </a:r>
            <a:r>
              <a:rPr lang="ru-RU" dirty="0"/>
              <a:t>2003-го </a:t>
            </a:r>
            <a:r>
              <a:rPr lang="ru-RU" dirty="0" err="1">
                <a:hlinkClick r:id="rId2" tooltip="Леонід Кучма"/>
              </a:rPr>
              <a:t>Леонід</a:t>
            </a:r>
            <a:r>
              <a:rPr lang="ru-RU" dirty="0">
                <a:hlinkClick r:id="rId2" tooltip="Леонід Кучма"/>
              </a:rPr>
              <a:t> Кучма</a:t>
            </a:r>
            <a:r>
              <a:rPr lang="ru-RU" dirty="0"/>
              <a:t> </a:t>
            </a:r>
            <a:r>
              <a:rPr lang="ru-RU" dirty="0" err="1"/>
              <a:t>підписав</a:t>
            </a:r>
            <a:r>
              <a:rPr lang="ru-RU" dirty="0"/>
              <a:t> </a:t>
            </a:r>
            <a:r>
              <a:rPr lang="ru-RU" dirty="0" err="1"/>
              <a:t>розпорядження</a:t>
            </a:r>
            <a:r>
              <a:rPr lang="ru-RU" dirty="0"/>
              <a:t> «Про </a:t>
            </a:r>
            <a:r>
              <a:rPr lang="ru-RU" dirty="0" err="1"/>
              <a:t>вшанування</a:t>
            </a:r>
            <a:r>
              <a:rPr lang="ru-RU" dirty="0"/>
              <a:t> </a:t>
            </a:r>
            <a:r>
              <a:rPr lang="ru-RU" dirty="0" err="1"/>
              <a:t>пам'яті</a:t>
            </a:r>
            <a:r>
              <a:rPr lang="ru-RU" dirty="0"/>
              <a:t> </a:t>
            </a:r>
            <a:r>
              <a:rPr lang="ru-RU" dirty="0" err="1"/>
              <a:t>героїв</a:t>
            </a:r>
            <a:r>
              <a:rPr lang="ru-RU" dirty="0"/>
              <a:t> Крут». У </a:t>
            </a:r>
            <a:r>
              <a:rPr lang="ru-RU" dirty="0" err="1"/>
              <a:t>багатьох</a:t>
            </a:r>
            <a:r>
              <a:rPr lang="ru-RU" dirty="0"/>
              <a:t> </a:t>
            </a:r>
            <a:r>
              <a:rPr lang="ru-RU" dirty="0" err="1"/>
              <a:t>містах</a:t>
            </a:r>
            <a:r>
              <a:rPr lang="ru-RU" dirty="0"/>
              <a:t> </a:t>
            </a:r>
            <a:r>
              <a:rPr lang="ru-RU" dirty="0" err="1"/>
              <a:t>України</a:t>
            </a:r>
            <a:r>
              <a:rPr lang="ru-RU" dirty="0"/>
              <a:t> почали </a:t>
            </a:r>
            <a:r>
              <a:rPr lang="ru-RU" dirty="0" err="1"/>
              <a:t>встановлювати</a:t>
            </a:r>
            <a:r>
              <a:rPr lang="ru-RU" dirty="0"/>
              <a:t> </a:t>
            </a:r>
            <a:r>
              <a:rPr lang="ru-RU" dirty="0" err="1"/>
              <a:t>пам'ятні</a:t>
            </a:r>
            <a:r>
              <a:rPr lang="ru-RU" dirty="0"/>
              <a:t> знаки, в школах </a:t>
            </a:r>
            <a:r>
              <a:rPr lang="ru-RU" dirty="0" err="1"/>
              <a:t>проводити</a:t>
            </a:r>
            <a:r>
              <a:rPr lang="ru-RU" dirty="0"/>
              <a:t> </a:t>
            </a:r>
            <a:r>
              <a:rPr lang="ru-RU" dirty="0" err="1"/>
              <a:t>вечори</a:t>
            </a:r>
            <a:r>
              <a:rPr lang="ru-RU" dirty="0"/>
              <a:t>, </a:t>
            </a:r>
            <a:r>
              <a:rPr lang="ru-RU" dirty="0" err="1"/>
              <a:t>присвячені</a:t>
            </a:r>
            <a:r>
              <a:rPr lang="ru-RU" dirty="0"/>
              <a:t> </a:t>
            </a:r>
            <a:r>
              <a:rPr lang="ru-RU" dirty="0" err="1"/>
              <a:t>цим</a:t>
            </a:r>
            <a:r>
              <a:rPr lang="ru-RU" dirty="0"/>
              <a:t> </a:t>
            </a:r>
            <a:r>
              <a:rPr lang="ru-RU" dirty="0" err="1"/>
              <a:t>подіям</a:t>
            </a:r>
            <a:r>
              <a:rPr lang="ru-RU" dirty="0"/>
              <a:t>.</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2070" y="332656"/>
            <a:ext cx="2886824" cy="3849099"/>
          </a:xfrm>
          <a:prstGeom prst="rect">
            <a:avLst/>
          </a:prstGeom>
          <a:ln>
            <a:noFill/>
          </a:ln>
          <a:effectLst>
            <a:softEdge rad="112500"/>
          </a:effectLst>
        </p:spPr>
      </p:pic>
    </p:spTree>
    <p:extLst>
      <p:ext uri="{BB962C8B-B14F-4D97-AF65-F5344CB8AC3E}">
        <p14:creationId xmlns:p14="http://schemas.microsoft.com/office/powerpoint/2010/main" val="41160244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924944"/>
            <a:ext cx="8229600" cy="3528392"/>
          </a:xfrm>
        </p:spPr>
        <p:txBody>
          <a:bodyPr>
            <a:normAutofit/>
          </a:bodyPr>
          <a:lstStyle/>
          <a:p>
            <a:r>
              <a:rPr lang="uk-UA" sz="2400" dirty="0" smtClean="0"/>
              <a:t>«</a:t>
            </a:r>
            <a:r>
              <a:rPr lang="uk-UA" sz="2400" dirty="0" err="1" smtClean="0"/>
              <a:t>Крутівці</a:t>
            </a:r>
            <a:r>
              <a:rPr lang="uk-UA" sz="2400" dirty="0" smtClean="0"/>
              <a:t>» є справжнім ідеалом сміливого воїна, того, хто в будь-який момент готовий віддати своє життя Батьківщині, за певну мету, за вільну та соборну Україну. </a:t>
            </a:r>
            <a:br>
              <a:rPr lang="uk-UA" sz="2400" dirty="0" smtClean="0"/>
            </a:br>
            <a:r>
              <a:rPr lang="uk-UA" sz="2400" dirty="0" smtClean="0"/>
              <a:t>Ми маємо </a:t>
            </a:r>
            <a:r>
              <a:rPr lang="uk-UA" sz="2400" dirty="0" err="1" smtClean="0"/>
              <a:t>пам</a:t>
            </a:r>
            <a:r>
              <a:rPr lang="en-US" sz="2400" dirty="0" smtClean="0"/>
              <a:t>’</a:t>
            </a:r>
            <a:r>
              <a:rPr lang="uk-UA" sz="2400" dirty="0" err="1" smtClean="0"/>
              <a:t>ятати</a:t>
            </a:r>
            <a:r>
              <a:rPr lang="uk-UA" sz="2400" dirty="0" smtClean="0"/>
              <a:t> їх, але і не повинні забувати, що зараз на Сході йде війна, що зараз на Донбасі борються нові «</a:t>
            </a:r>
            <a:r>
              <a:rPr lang="uk-UA" sz="2400" dirty="0" err="1" smtClean="0"/>
              <a:t>крутівці</a:t>
            </a:r>
            <a:r>
              <a:rPr lang="uk-UA" sz="2400" dirty="0" smtClean="0"/>
              <a:t>», ті, хто не боїться віддати своє життя захищаючи свою державу і оберігаючи майбутнє нашого народу та країни в цілому.</a:t>
            </a:r>
            <a:endParaRPr lang="ru-RU" sz="2400"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3768" y="260648"/>
            <a:ext cx="4123357" cy="2652112"/>
          </a:xfrm>
          <a:prstGeom prst="rect">
            <a:avLst/>
          </a:prstGeom>
          <a:ln>
            <a:noFill/>
          </a:ln>
          <a:effectLst>
            <a:softEdge rad="112500"/>
          </a:effectLst>
        </p:spPr>
      </p:pic>
    </p:spTree>
    <p:extLst>
      <p:ext uri="{BB962C8B-B14F-4D97-AF65-F5344CB8AC3E}">
        <p14:creationId xmlns:p14="http://schemas.microsoft.com/office/powerpoint/2010/main" val="150895826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111</TotalTime>
  <Words>154</Words>
  <Application>Microsoft Office PowerPoint</Application>
  <PresentationFormat>Экран (4:3)</PresentationFormat>
  <Paragraphs>7</Paragraphs>
  <Slides>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КРУТИ</dc:title>
  <dc:creator>Admin</dc:creator>
  <cp:lastModifiedBy>Maksim Kitskaylo</cp:lastModifiedBy>
  <cp:revision>10</cp:revision>
  <dcterms:created xsi:type="dcterms:W3CDTF">2016-02-25T18:09:42Z</dcterms:created>
  <dcterms:modified xsi:type="dcterms:W3CDTF">2016-11-05T10:52:40Z</dcterms:modified>
</cp:coreProperties>
</file>