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9" r:id="rId10"/>
    <p:sldId id="263" r:id="rId11"/>
    <p:sldId id="268" r:id="rId12"/>
    <p:sldId id="267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86E6-081B-4EB5-803C-EB8D5CB00340}" type="datetimeFigureOut">
              <a:rPr lang="uk-UA" smtClean="0"/>
              <a:t>19.09.2016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2B0EE-CDE6-4B43-8B8E-30E59178E0D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8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Goseichou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2B0EE-CDE6-4B43-8B8E-30E59178E0D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9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D2FB49-4475-4122-9B2B-646A26031572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9E73F3-FA1C-48AA-B08B-124494060E2D}" type="datetimeFigureOut">
              <a:rPr lang="uk-UA" smtClean="0"/>
              <a:t>18.09.2016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772400" cy="1470025"/>
          </a:xfrm>
        </p:spPr>
        <p:txBody>
          <a:bodyPr/>
          <a:lstStyle/>
          <a:p>
            <a:r>
              <a:rPr lang="uk-UA" dirty="0" smtClean="0"/>
              <a:t>Вища освіта в Японії</a:t>
            </a:r>
            <a:endParaRPr lang="uk-UA" dirty="0"/>
          </a:p>
        </p:txBody>
      </p:sp>
      <p:pic>
        <p:nvPicPr>
          <p:cNvPr id="1026" name="Picture 2" descr="http://www.japantimes.co.jp/wp-content/uploads/2015/03/n-utokyo-a-2015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96744" cy="43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6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Технологічні коледжі, </a:t>
            </a:r>
            <a:r>
              <a:rPr lang="uk-UA" dirty="0" err="1" smtClean="0"/>
              <a:t>косей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4221088"/>
            <a:ext cx="7620000" cy="237626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Навчання триває 5 років.</a:t>
            </a:r>
          </a:p>
          <a:p>
            <a:r>
              <a:rPr lang="uk-UA" dirty="0" smtClean="0"/>
              <a:t>Приймають студентів від 15 років (після середньої школи) і старше.</a:t>
            </a:r>
          </a:p>
          <a:p>
            <a:r>
              <a:rPr lang="uk-UA" dirty="0" smtClean="0"/>
              <a:t>Переважно коледжі технічного спрямування (інженерія, морська комерція, </a:t>
            </a:r>
            <a:r>
              <a:rPr lang="uk-UA" dirty="0" err="1" smtClean="0"/>
              <a:t>будівельництво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По завершенню ступінь </a:t>
            </a:r>
            <a:r>
              <a:rPr lang="uk-UA" dirty="0" err="1" smtClean="0"/>
              <a:t>асоціата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Деякі коледжі мають розширену на 1-2 роки програму, після проходження якої можна отримати бакалавра з інженерії.</a:t>
            </a:r>
            <a:endParaRPr lang="uk-UA" dirty="0"/>
          </a:p>
        </p:txBody>
      </p:sp>
      <p:pic>
        <p:nvPicPr>
          <p:cNvPr id="512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高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008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Спеціалізована школа, </a:t>
            </a:r>
            <a:r>
              <a:rPr lang="uk-UA" dirty="0" err="1" smtClean="0"/>
              <a:t>семмон</a:t>
            </a:r>
            <a:r>
              <a:rPr lang="uk-UA" dirty="0" smtClean="0"/>
              <a:t> </a:t>
            </a:r>
            <a:r>
              <a:rPr lang="uk-UA" dirty="0" err="1" smtClean="0"/>
              <a:t>ґакко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Можливий вступ після старшої школи</a:t>
            </a:r>
          </a:p>
          <a:p>
            <a:r>
              <a:rPr lang="uk-UA" dirty="0" smtClean="0"/>
              <a:t>Здобуваються професійні навички, вивчається комп’ютерна наука</a:t>
            </a:r>
          </a:p>
          <a:p>
            <a:r>
              <a:rPr lang="uk-UA" dirty="0" smtClean="0"/>
              <a:t>Вступають здебільшого чоловіки</a:t>
            </a:r>
          </a:p>
          <a:p>
            <a:r>
              <a:rPr lang="uk-UA" dirty="0" smtClean="0"/>
              <a:t>По завершенню кваліфікація спеціаліста</a:t>
            </a:r>
          </a:p>
          <a:p>
            <a:r>
              <a:rPr lang="uk-UA" dirty="0" smtClean="0"/>
              <a:t>Навчання 3 роки</a:t>
            </a:r>
          </a:p>
          <a:p>
            <a:r>
              <a:rPr lang="uk-UA" dirty="0" smtClean="0"/>
              <a:t>Випускники мають хороші перспективи на ринку праці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3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01945"/>
            <a:ext cx="3660753" cy="55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22" y="913720"/>
            <a:ext cx="4484712" cy="57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04" y="116632"/>
            <a:ext cx="7620000" cy="1143000"/>
          </a:xfrm>
        </p:spPr>
        <p:txBody>
          <a:bodyPr/>
          <a:lstStyle/>
          <a:p>
            <a:r>
              <a:rPr lang="uk-UA" dirty="0" smtClean="0"/>
              <a:t>Спеціальності </a:t>
            </a:r>
            <a:r>
              <a:rPr lang="uk-UA" dirty="0" err="1" smtClean="0"/>
              <a:t>ун</a:t>
            </a:r>
            <a:r>
              <a:rPr lang="uk-UA" dirty="0" smtClean="0"/>
              <a:t>. </a:t>
            </a:r>
            <a:r>
              <a:rPr lang="uk-UA" dirty="0" err="1" smtClean="0"/>
              <a:t>Васеда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1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uk-UA" dirty="0" smtClean="0"/>
              <a:t>Напрями </a:t>
            </a:r>
            <a:r>
              <a:rPr lang="uk-UA" dirty="0" err="1" smtClean="0"/>
              <a:t>ун</a:t>
            </a:r>
            <a:r>
              <a:rPr lang="uk-UA" dirty="0" smtClean="0"/>
              <a:t>. </a:t>
            </a:r>
            <a:r>
              <a:rPr lang="uk-UA" dirty="0" err="1" smtClean="0"/>
              <a:t>Айдзу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115616" y="1340768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Computer Devices</a:t>
            </a:r>
          </a:p>
          <a:p>
            <a:r>
              <a:rPr lang="en-US" sz="2400" dirty="0" smtClean="0"/>
              <a:t>Information Systems</a:t>
            </a:r>
          </a:p>
          <a:p>
            <a:r>
              <a:rPr lang="en-US" sz="2400" dirty="0" smtClean="0"/>
              <a:t>Computer Network Systems</a:t>
            </a:r>
          </a:p>
          <a:p>
            <a:r>
              <a:rPr lang="en-US" sz="2400" dirty="0" smtClean="0"/>
              <a:t>Recognition and the Human Interface</a:t>
            </a:r>
          </a:p>
          <a:p>
            <a:r>
              <a:rPr lang="en-US" sz="2400" dirty="0" smtClean="0"/>
              <a:t>Algorithms and Theoretical Computer Science</a:t>
            </a:r>
          </a:p>
          <a:p>
            <a:r>
              <a:rPr lang="en-US" sz="2400" dirty="0" smtClean="0"/>
              <a:t>Computer Organization and Parallel Processing</a:t>
            </a:r>
          </a:p>
          <a:p>
            <a:r>
              <a:rPr lang="en-US" sz="2400" dirty="0" smtClean="0"/>
              <a:t>Synthetic Worlds, Virtual Reality and Multimedia</a:t>
            </a:r>
          </a:p>
          <a:p>
            <a:r>
              <a:rPr lang="en-US" sz="2400" dirty="0" smtClean="0"/>
              <a:t>Knowledge Engineering, Cybernetics and Software Systems</a:t>
            </a:r>
          </a:p>
          <a:p>
            <a:r>
              <a:rPr lang="en-US" sz="2400" dirty="0" smtClean="0"/>
              <a:t>Software Engineering and Information Technology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4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Грошове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 smtClean="0"/>
              <a:t>Студенти можуть подати заявку на стипендію, а також взяти у борг в Японської асоціації стипендії, щоб сплатити навчання. Борг повертається після закінчення університету, коли людина має змогу знайти роботу і заробити гроші.</a:t>
            </a:r>
          </a:p>
          <a:p>
            <a:r>
              <a:rPr lang="uk-UA" sz="2800" dirty="0" smtClean="0"/>
              <a:t>Іноземні студенти також можуть отримувати фінансову допомогу від різних організацій, але на </a:t>
            </a:r>
            <a:r>
              <a:rPr lang="uk-UA" sz="2800" dirty="0" err="1" smtClean="0"/>
              <a:t>ІТ-спеціальності</a:t>
            </a:r>
            <a:r>
              <a:rPr lang="uk-UA" sz="2800" dirty="0" smtClean="0"/>
              <a:t> потрапити </a:t>
            </a:r>
            <a:r>
              <a:rPr lang="uk-UA" sz="2800" dirty="0" err="1" smtClean="0"/>
              <a:t>неяпонцю</a:t>
            </a:r>
            <a:r>
              <a:rPr lang="uk-UA" sz="2800" dirty="0" smtClean="0"/>
              <a:t> дуже важко. Здебільшого іноземці беруть на суспільні й гуманітарні науки.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3178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7620000" cy="1143000"/>
          </a:xfrm>
        </p:spPr>
        <p:txBody>
          <a:bodyPr/>
          <a:lstStyle/>
          <a:p>
            <a:r>
              <a:rPr lang="uk-UA" sz="8800" dirty="0" smtClean="0"/>
              <a:t>Дякую </a:t>
            </a:r>
            <a:br>
              <a:rPr lang="uk-UA" sz="8800" dirty="0" smtClean="0"/>
            </a:br>
            <a:r>
              <a:rPr lang="uk-UA" sz="8800" dirty="0" smtClean="0"/>
              <a:t>за увагу!</a:t>
            </a:r>
            <a:endParaRPr lang="uk-UA" sz="8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755576" y="4509120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/>
              <a:t>ご清聴ありがとう</a:t>
            </a:r>
            <a:endParaRPr lang="uk-UA" altLang="ja-JP" sz="4400" b="1" dirty="0" smtClean="0"/>
          </a:p>
          <a:p>
            <a:pPr algn="ctr"/>
            <a:r>
              <a:rPr lang="ja-JP" altLang="en-US" sz="4400" b="1" dirty="0" smtClean="0"/>
              <a:t>ございました</a:t>
            </a:r>
            <a:r>
              <a:rPr lang="uk-UA" altLang="ja-JP" sz="4400" b="1" dirty="0" smtClean="0"/>
              <a:t>!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9045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dirty="0" smtClean="0"/>
              <a:t>Види ВНЗ</a:t>
            </a:r>
            <a:endParaRPr lang="uk-UA" sz="7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Університет</a:t>
            </a:r>
          </a:p>
          <a:p>
            <a:r>
              <a:rPr lang="uk-UA" sz="4000" dirty="0" smtClean="0"/>
              <a:t>Коледж</a:t>
            </a:r>
          </a:p>
          <a:p>
            <a:r>
              <a:rPr lang="uk-UA" sz="4000" dirty="0" smtClean="0"/>
              <a:t>Спеціалізована школа</a:t>
            </a:r>
          </a:p>
          <a:p>
            <a:r>
              <a:rPr lang="uk-UA" sz="4000" dirty="0" smtClean="0"/>
              <a:t>Коледж технологій</a:t>
            </a:r>
          </a:p>
        </p:txBody>
      </p:sp>
    </p:spTree>
    <p:extLst>
      <p:ext uri="{BB962C8B-B14F-4D97-AF65-F5344CB8AC3E}">
        <p14:creationId xmlns:p14="http://schemas.microsoft.com/office/powerpoint/2010/main" val="239707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dirty="0" smtClean="0"/>
              <a:t>Рівні ВНЗ</a:t>
            </a:r>
            <a:endParaRPr lang="uk-UA" sz="7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4800" dirty="0"/>
              <a:t>Національний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800" dirty="0" smtClean="0"/>
              <a:t>Публічний</a:t>
            </a:r>
            <a:endParaRPr lang="uk-UA" sz="4800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sz="4800" dirty="0" smtClean="0"/>
              <a:t>Приватний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393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Тодай</a:t>
            </a:r>
            <a:r>
              <a:rPr lang="uk-UA" dirty="0" smtClean="0"/>
              <a:t> — найпрестижніший університет Японії</a:t>
            </a:r>
            <a:endParaRPr lang="uk-UA" dirty="0"/>
          </a:p>
        </p:txBody>
      </p:sp>
      <p:pic>
        <p:nvPicPr>
          <p:cNvPr id="2050" name="Picture 2" descr="https://cf.stbooking.co/en/wp-content/uploads/2016/06/tod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3533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9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Вступні іспити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800" dirty="0" smtClean="0"/>
              <a:t>Абітурієнти національних та публічних університетів складають два вступні іспити: </a:t>
            </a:r>
          </a:p>
          <a:p>
            <a:pPr marL="114300" indent="0">
              <a:buNone/>
            </a:pPr>
            <a:r>
              <a:rPr lang="uk-UA" sz="2800" dirty="0" smtClean="0"/>
              <a:t>Перший, </a:t>
            </a:r>
            <a:r>
              <a:rPr lang="uk-UA" sz="2800" b="1" dirty="0" smtClean="0"/>
              <a:t>єдиний державний іспит</a:t>
            </a:r>
            <a:r>
              <a:rPr lang="uk-UA" sz="2800" dirty="0" smtClean="0"/>
              <a:t>, </a:t>
            </a:r>
            <a:r>
              <a:rPr lang="uk-UA" sz="2800" dirty="0" err="1" smtClean="0"/>
              <a:t>сента</a:t>
            </a:r>
            <a:r>
              <a:rPr lang="uk-UA" sz="2800" dirty="0" smtClean="0"/>
              <a:t> </a:t>
            </a:r>
            <a:r>
              <a:rPr lang="uk-UA" sz="2800" dirty="0" err="1" smtClean="0"/>
              <a:t>шікен</a:t>
            </a:r>
            <a:endParaRPr lang="uk-UA" sz="2800" dirty="0" smtClean="0"/>
          </a:p>
          <a:p>
            <a:pPr marL="114300" indent="0">
              <a:buNone/>
            </a:pPr>
            <a:r>
              <a:rPr lang="uk-UA" sz="2800" dirty="0" smtClean="0"/>
              <a:t>Другий, </a:t>
            </a:r>
            <a:r>
              <a:rPr lang="uk-UA" sz="2800" b="1" dirty="0" smtClean="0"/>
              <a:t>університетський іспит</a:t>
            </a:r>
            <a:r>
              <a:rPr lang="uk-UA" sz="2800" dirty="0" smtClean="0"/>
              <a:t>, </a:t>
            </a:r>
            <a:r>
              <a:rPr lang="uk-UA" sz="2800" dirty="0" err="1" smtClean="0"/>
              <a:t>ніджі</a:t>
            </a:r>
            <a:r>
              <a:rPr lang="uk-UA" sz="2800" dirty="0" smtClean="0"/>
              <a:t> </a:t>
            </a:r>
            <a:r>
              <a:rPr lang="uk-UA" sz="2800" dirty="0" err="1" smtClean="0"/>
              <a:t>шікен</a:t>
            </a:r>
            <a:endParaRPr lang="uk-UA" sz="2800" dirty="0" smtClean="0"/>
          </a:p>
          <a:p>
            <a:pPr marL="114300" indent="0">
              <a:buNone/>
            </a:pPr>
            <a:endParaRPr lang="uk-UA" sz="2800" dirty="0"/>
          </a:p>
          <a:p>
            <a:pPr marL="114300" indent="0">
              <a:buNone/>
            </a:pPr>
            <a:r>
              <a:rPr lang="uk-UA" sz="2800" dirty="0" smtClean="0"/>
              <a:t>Абітурієнти, які подають до приватних університетів, складають лише державний.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2920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uk-UA" sz="3600" dirty="0" err="1" smtClean="0"/>
              <a:t>Ронін</a:t>
            </a:r>
            <a:r>
              <a:rPr lang="uk-UA" sz="3600" dirty="0" smtClean="0"/>
              <a:t> — абітурієнт, який готується вступати наступного року через погані результати</a:t>
            </a:r>
            <a:endParaRPr lang="uk-UA" sz="3600" dirty="0"/>
          </a:p>
        </p:txBody>
      </p:sp>
      <p:pic>
        <p:nvPicPr>
          <p:cNvPr id="3076" name="Picture 4" descr="http://mimizuku-edu.com/wp-content/uploads/2015/12/student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5"/>
            <a:ext cx="6477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4" y="404664"/>
            <a:ext cx="7620000" cy="1143000"/>
          </a:xfrm>
        </p:spPr>
        <p:txBody>
          <a:bodyPr/>
          <a:lstStyle/>
          <a:p>
            <a:r>
              <a:rPr lang="uk-UA" dirty="0" err="1" smtClean="0"/>
              <a:t>Йобіко</a:t>
            </a:r>
            <a:r>
              <a:rPr lang="uk-UA" dirty="0" smtClean="0"/>
              <a:t> — школи, в яких готують до вступних іспитів</a:t>
            </a:r>
            <a:endParaRPr lang="uk-UA" dirty="0"/>
          </a:p>
        </p:txBody>
      </p:sp>
      <p:pic>
        <p:nvPicPr>
          <p:cNvPr id="4098" name="Picture 2" descr="https://www.jyukunavi.jp/images/juku/9625/juku_9625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824536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4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Ступені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uk-UA" b="1" dirty="0" smtClean="0"/>
              <a:t>Університетські та учені степені:</a:t>
            </a:r>
          </a:p>
          <a:p>
            <a:r>
              <a:rPr lang="uk-UA" dirty="0" smtClean="0"/>
              <a:t>Бакалавр (4 роки)</a:t>
            </a:r>
          </a:p>
          <a:p>
            <a:r>
              <a:rPr lang="uk-UA" dirty="0" smtClean="0"/>
              <a:t>Магістр (2 роки)</a:t>
            </a:r>
          </a:p>
          <a:p>
            <a:r>
              <a:rPr lang="uk-UA" dirty="0" smtClean="0"/>
              <a:t>Доктор (5 років)</a:t>
            </a:r>
          </a:p>
          <a:p>
            <a:r>
              <a:rPr lang="uk-UA" dirty="0" smtClean="0"/>
              <a:t>Професор (2 роки)</a:t>
            </a:r>
            <a:endParaRPr lang="uk-UA" dirty="0"/>
          </a:p>
          <a:p>
            <a:pPr marL="114300" indent="0">
              <a:buNone/>
            </a:pPr>
            <a:r>
              <a:rPr lang="uk-UA" b="1" dirty="0" smtClean="0"/>
              <a:t>Коледж:</a:t>
            </a:r>
          </a:p>
          <a:p>
            <a:r>
              <a:rPr lang="uk-UA" dirty="0" err="1" smtClean="0"/>
              <a:t>Асоціат</a:t>
            </a:r>
            <a:r>
              <a:rPr lang="uk-UA" dirty="0" smtClean="0"/>
              <a:t> (2 або 3 роки)</a:t>
            </a:r>
          </a:p>
          <a:p>
            <a:pPr marL="114300" indent="0">
              <a:buNone/>
            </a:pPr>
            <a:r>
              <a:rPr lang="uk-UA" b="1" dirty="0" smtClean="0"/>
              <a:t>Коледж технологій:</a:t>
            </a:r>
          </a:p>
          <a:p>
            <a:r>
              <a:rPr lang="uk-UA" dirty="0" err="1" smtClean="0"/>
              <a:t>Асоціат</a:t>
            </a:r>
            <a:r>
              <a:rPr lang="uk-UA" dirty="0" smtClean="0"/>
              <a:t> (5 років)</a:t>
            </a:r>
          </a:p>
          <a:p>
            <a:pPr marL="114300" indent="0">
              <a:buNone/>
            </a:pPr>
            <a:r>
              <a:rPr lang="uk-UA" b="1" dirty="0" smtClean="0"/>
              <a:t>Спеціалізований ВНЗ:</a:t>
            </a:r>
          </a:p>
          <a:p>
            <a:r>
              <a:rPr lang="uk-UA" dirty="0" smtClean="0"/>
              <a:t>Спеціаліст (2 чи 3 роки)</a:t>
            </a:r>
          </a:p>
          <a:p>
            <a:r>
              <a:rPr lang="uk-UA" dirty="0" smtClean="0"/>
              <a:t>Вищий спеціаліст (4 роки)</a:t>
            </a:r>
          </a:p>
          <a:p>
            <a:pPr marL="114300" indent="0">
              <a:buNone/>
            </a:pPr>
            <a:r>
              <a:rPr lang="uk-UA" dirty="0" smtClean="0"/>
              <a:t>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863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3" y="-33521"/>
            <a:ext cx="7418809" cy="68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395</TotalTime>
  <Words>368</Words>
  <Application>Microsoft Office PowerPoint</Application>
  <PresentationFormat>Екран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Суміжність</vt:lpstr>
      <vt:lpstr>Вища освіта в Японії</vt:lpstr>
      <vt:lpstr>Види ВНЗ</vt:lpstr>
      <vt:lpstr>Рівні ВНЗ</vt:lpstr>
      <vt:lpstr>Тодай — найпрестижніший університет Японії</vt:lpstr>
      <vt:lpstr>Вступні іспити</vt:lpstr>
      <vt:lpstr>Ронін — абітурієнт, який готується вступати наступного року через погані результати</vt:lpstr>
      <vt:lpstr>Йобіко — школи, в яких готують до вступних іспитів</vt:lpstr>
      <vt:lpstr>Ступені</vt:lpstr>
      <vt:lpstr>Презентація PowerPoint</vt:lpstr>
      <vt:lpstr>Технологічні коледжі, косей</vt:lpstr>
      <vt:lpstr>Спеціалізована школа, семмон ґакко</vt:lpstr>
      <vt:lpstr>Спеціальності ун. Васеда</vt:lpstr>
      <vt:lpstr>Напрями ун. Айдзу</vt:lpstr>
      <vt:lpstr>Грошове питання</vt:lpstr>
      <vt:lpstr>Дякую 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Вища освіта в Японії</dc:title>
  <dc:creator>RePack by Diakov</dc:creator>
  <cp:lastModifiedBy>RePack by Diakov</cp:lastModifiedBy>
  <cp:revision>24</cp:revision>
  <dcterms:created xsi:type="dcterms:W3CDTF">2016-09-18T16:16:59Z</dcterms:created>
  <dcterms:modified xsi:type="dcterms:W3CDTF">2016-09-18T22:51:59Z</dcterms:modified>
</cp:coreProperties>
</file>