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7" r:id="rId4"/>
    <p:sldId id="261" r:id="rId5"/>
    <p:sldId id="268" r:id="rId6"/>
    <p:sldId id="257" r:id="rId7"/>
    <p:sldId id="275" r:id="rId8"/>
    <p:sldId id="269" r:id="rId9"/>
    <p:sldId id="258" r:id="rId10"/>
    <p:sldId id="270" r:id="rId11"/>
    <p:sldId id="273" r:id="rId12"/>
    <p:sldId id="259" r:id="rId13"/>
    <p:sldId id="272" r:id="rId14"/>
    <p:sldId id="262" r:id="rId15"/>
    <p:sldId id="263" r:id="rId16"/>
    <p:sldId id="274" r:id="rId17"/>
    <p:sldId id="264" r:id="rId18"/>
    <p:sldId id="266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539A4-154F-42F9-B200-5DE5F51E942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152E8C-2CC8-4CEE-BEFD-E84EF0D39E4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3600" b="1" dirty="0" smtClean="0"/>
            <a:t>Необхідні умови для життя рослин </a:t>
          </a:r>
          <a:endParaRPr lang="ru-RU" sz="3600" b="1" dirty="0"/>
        </a:p>
      </dgm:t>
    </dgm:pt>
    <dgm:pt modelId="{867E817B-C2CF-4EE3-B48D-73AE422E99BA}" type="parTrans" cxnId="{54BEF0F6-7BA9-4461-BEEF-246DA0D1A8BE}">
      <dgm:prSet/>
      <dgm:spPr/>
      <dgm:t>
        <a:bodyPr/>
        <a:lstStyle/>
        <a:p>
          <a:endParaRPr lang="ru-RU"/>
        </a:p>
      </dgm:t>
    </dgm:pt>
    <dgm:pt modelId="{58E512A9-27D9-4145-BA32-1F6B4ECA8BAF}" type="sibTrans" cxnId="{54BEF0F6-7BA9-4461-BEEF-246DA0D1A8BE}">
      <dgm:prSet/>
      <dgm:spPr/>
      <dgm:t>
        <a:bodyPr/>
        <a:lstStyle/>
        <a:p>
          <a:endParaRPr lang="ru-RU"/>
        </a:p>
      </dgm:t>
    </dgm:pt>
    <dgm:pt modelId="{AD299DB7-A063-4E74-AC07-1B778CFA318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4000" b="1" dirty="0" smtClean="0">
              <a:solidFill>
                <a:schemeClr val="tx1"/>
              </a:solidFill>
            </a:rPr>
            <a:t>Світло</a:t>
          </a:r>
          <a:r>
            <a:rPr lang="uk-UA" sz="4800" b="1" dirty="0" smtClean="0">
              <a:solidFill>
                <a:schemeClr val="tx1"/>
              </a:solidFill>
            </a:rPr>
            <a:t> </a:t>
          </a:r>
          <a:endParaRPr lang="ru-RU" sz="4800" b="1" dirty="0">
            <a:solidFill>
              <a:schemeClr val="tx1"/>
            </a:solidFill>
          </a:endParaRPr>
        </a:p>
      </dgm:t>
    </dgm:pt>
    <dgm:pt modelId="{54C81939-864E-4359-97FE-818C94D784F0}" type="parTrans" cxnId="{5156F2B0-11CD-43FF-B1D7-865E87747125}">
      <dgm:prSet/>
      <dgm:spPr/>
      <dgm:t>
        <a:bodyPr/>
        <a:lstStyle/>
        <a:p>
          <a:endParaRPr lang="ru-RU"/>
        </a:p>
      </dgm:t>
    </dgm:pt>
    <dgm:pt modelId="{82EF4F1F-1DCC-4508-AE08-7D99ADB76939}" type="sibTrans" cxnId="{5156F2B0-11CD-43FF-B1D7-865E87747125}">
      <dgm:prSet/>
      <dgm:spPr/>
      <dgm:t>
        <a:bodyPr/>
        <a:lstStyle/>
        <a:p>
          <a:endParaRPr lang="ru-RU"/>
        </a:p>
      </dgm:t>
    </dgm:pt>
    <dgm:pt modelId="{A25D5759-E360-498B-9CF8-3BEF4444040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3600" b="1" dirty="0" smtClean="0">
              <a:solidFill>
                <a:schemeClr val="tx1"/>
              </a:solidFill>
            </a:rPr>
            <a:t>Тепло </a:t>
          </a:r>
          <a:endParaRPr lang="ru-RU" sz="3600" b="1" dirty="0">
            <a:solidFill>
              <a:schemeClr val="tx1"/>
            </a:solidFill>
          </a:endParaRPr>
        </a:p>
      </dgm:t>
    </dgm:pt>
    <dgm:pt modelId="{0B87684D-6489-4B99-9330-08F4EB89B03C}" type="parTrans" cxnId="{5B297007-4E28-418E-BBAF-0B0E967B7F69}">
      <dgm:prSet/>
      <dgm:spPr/>
      <dgm:t>
        <a:bodyPr/>
        <a:lstStyle/>
        <a:p>
          <a:endParaRPr lang="ru-RU"/>
        </a:p>
      </dgm:t>
    </dgm:pt>
    <dgm:pt modelId="{05A16AB0-0A11-4117-B6AB-044069D2CC93}" type="sibTrans" cxnId="{5B297007-4E28-418E-BBAF-0B0E967B7F69}">
      <dgm:prSet/>
      <dgm:spPr/>
      <dgm:t>
        <a:bodyPr/>
        <a:lstStyle/>
        <a:p>
          <a:endParaRPr lang="ru-RU"/>
        </a:p>
      </dgm:t>
    </dgm:pt>
    <dgm:pt modelId="{B702F8EC-CCB5-4E01-AB71-05EBC54B2E77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sz="2800" b="1" dirty="0" smtClean="0">
              <a:solidFill>
                <a:schemeClr val="tx1"/>
              </a:solidFill>
            </a:rPr>
            <a:t>Повітря </a:t>
          </a:r>
          <a:endParaRPr lang="ru-RU" sz="2800" b="1" dirty="0">
            <a:solidFill>
              <a:schemeClr val="tx1"/>
            </a:solidFill>
          </a:endParaRPr>
        </a:p>
      </dgm:t>
    </dgm:pt>
    <dgm:pt modelId="{72E9622A-8C52-41F8-B34B-65280BCA64F7}" type="parTrans" cxnId="{3A21D14A-49C4-4984-926E-28A4682993DD}">
      <dgm:prSet/>
      <dgm:spPr/>
      <dgm:t>
        <a:bodyPr/>
        <a:lstStyle/>
        <a:p>
          <a:endParaRPr lang="ru-RU"/>
        </a:p>
      </dgm:t>
    </dgm:pt>
    <dgm:pt modelId="{2BAF63FB-F535-4C27-9773-40E7AB4E3BB7}" type="sibTrans" cxnId="{3A21D14A-49C4-4984-926E-28A4682993DD}">
      <dgm:prSet/>
      <dgm:spPr/>
      <dgm:t>
        <a:bodyPr/>
        <a:lstStyle/>
        <a:p>
          <a:endParaRPr lang="ru-RU"/>
        </a:p>
      </dgm:t>
    </dgm:pt>
    <dgm:pt modelId="{DF015F76-FD76-40A1-B69A-4F4FD616BCA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4000" b="1" dirty="0" smtClean="0">
              <a:solidFill>
                <a:schemeClr val="tx1"/>
              </a:solidFill>
            </a:rPr>
            <a:t>Вода</a:t>
          </a:r>
          <a:r>
            <a:rPr lang="uk-UA" sz="4800" b="1" dirty="0" smtClean="0">
              <a:solidFill>
                <a:schemeClr val="tx1"/>
              </a:solidFill>
            </a:rPr>
            <a:t> </a:t>
          </a:r>
          <a:endParaRPr lang="ru-RU" sz="4800" b="1" dirty="0">
            <a:solidFill>
              <a:schemeClr val="tx1"/>
            </a:solidFill>
          </a:endParaRPr>
        </a:p>
      </dgm:t>
    </dgm:pt>
    <dgm:pt modelId="{EF8B6C28-DC32-4279-8821-6E4D623E7A95}" type="parTrans" cxnId="{9B3DAFD1-5D06-4E35-B1AF-011F03F857B6}">
      <dgm:prSet/>
      <dgm:spPr/>
      <dgm:t>
        <a:bodyPr/>
        <a:lstStyle/>
        <a:p>
          <a:endParaRPr lang="ru-RU"/>
        </a:p>
      </dgm:t>
    </dgm:pt>
    <dgm:pt modelId="{DADB814C-E47A-4C47-B0F8-9B883443ECC5}" type="sibTrans" cxnId="{9B3DAFD1-5D06-4E35-B1AF-011F03F857B6}">
      <dgm:prSet/>
      <dgm:spPr/>
      <dgm:t>
        <a:bodyPr/>
        <a:lstStyle/>
        <a:p>
          <a:endParaRPr lang="ru-RU"/>
        </a:p>
      </dgm:t>
    </dgm:pt>
    <dgm:pt modelId="{EA61EE83-C2D5-40FC-9104-87A978AC8DF6}">
      <dgm:prSet custT="1"/>
      <dgm:spPr>
        <a:solidFill>
          <a:srgbClr val="92D050"/>
        </a:solidFill>
      </dgm:spPr>
      <dgm:t>
        <a:bodyPr/>
        <a:lstStyle/>
        <a:p>
          <a:r>
            <a:rPr lang="uk-UA" sz="2800" b="1" dirty="0" smtClean="0">
              <a:solidFill>
                <a:schemeClr val="tx1"/>
              </a:solidFill>
            </a:rPr>
            <a:t>Поживні речовини </a:t>
          </a:r>
          <a:endParaRPr lang="ru-RU" sz="2800" b="1" dirty="0">
            <a:solidFill>
              <a:schemeClr val="tx1"/>
            </a:solidFill>
          </a:endParaRPr>
        </a:p>
      </dgm:t>
    </dgm:pt>
    <dgm:pt modelId="{9D98825F-AE66-4252-89A0-8EEB04DFE929}" type="parTrans" cxnId="{D2E4236B-18AC-45C2-839F-AAA9452E085E}">
      <dgm:prSet/>
      <dgm:spPr/>
      <dgm:t>
        <a:bodyPr/>
        <a:lstStyle/>
        <a:p>
          <a:endParaRPr lang="ru-RU"/>
        </a:p>
      </dgm:t>
    </dgm:pt>
    <dgm:pt modelId="{BEBDCA70-0AB4-4C56-AF61-69E986435E68}" type="sibTrans" cxnId="{D2E4236B-18AC-45C2-839F-AAA9452E085E}">
      <dgm:prSet/>
      <dgm:spPr/>
      <dgm:t>
        <a:bodyPr/>
        <a:lstStyle/>
        <a:p>
          <a:endParaRPr lang="ru-RU"/>
        </a:p>
      </dgm:t>
    </dgm:pt>
    <dgm:pt modelId="{2B8F813F-8EBA-4384-8B17-CE17C2265B93}" type="pres">
      <dgm:prSet presAssocID="{DBA539A4-154F-42F9-B200-5DE5F51E94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CC3539-4DA8-4C16-91DD-D714689427D6}" type="pres">
      <dgm:prSet presAssocID="{78152E8C-2CC8-4CEE-BEFD-E84EF0D39E4A}" presName="centerShape" presStyleLbl="node0" presStyleIdx="0" presStyleCnt="1" custScaleX="169678" custScaleY="121992" custLinFactNeighborX="363" custLinFactNeighborY="3821"/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3ABAB50E-79CF-4AE4-975F-C94AF0B53ADB}" type="pres">
      <dgm:prSet presAssocID="{AD299DB7-A063-4E74-AC07-1B778CFA3184}" presName="node" presStyleLbl="node1" presStyleIdx="0" presStyleCnt="5" custScaleX="185329" custScaleY="66897" custRadScaleRad="95243" custRadScaleInc="8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46C7B-AB29-4CB7-9115-49622428C2A4}" type="pres">
      <dgm:prSet presAssocID="{AD299DB7-A063-4E74-AC07-1B778CFA3184}" presName="dummy" presStyleCnt="0"/>
      <dgm:spPr/>
    </dgm:pt>
    <dgm:pt modelId="{C4AF4A75-AFB9-4FE2-A189-E59D90824A61}" type="pres">
      <dgm:prSet presAssocID="{82EF4F1F-1DCC-4508-AE08-7D99ADB7693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8EC1FD5-E19E-4A8A-81FA-50A4CC891D7C}" type="pres">
      <dgm:prSet presAssocID="{A25D5759-E360-498B-9CF8-3BEF44440402}" presName="node" presStyleLbl="node1" presStyleIdx="1" presStyleCnt="5" custScaleX="181399" custScaleY="65323" custRadScaleRad="112804" custRadScaleInc="-2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56807-8FD8-45E9-A548-E98213472FA6}" type="pres">
      <dgm:prSet presAssocID="{A25D5759-E360-498B-9CF8-3BEF44440402}" presName="dummy" presStyleCnt="0"/>
      <dgm:spPr/>
    </dgm:pt>
    <dgm:pt modelId="{CA611705-E376-4C47-8461-96B192266C88}" type="pres">
      <dgm:prSet presAssocID="{05A16AB0-0A11-4117-B6AB-044069D2CC9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88494F2-5FFD-4875-9534-D74D69E0D4FB}" type="pres">
      <dgm:prSet presAssocID="{B702F8EC-CCB5-4E01-AB71-05EBC54B2E77}" presName="node" presStyleLbl="node1" presStyleIdx="2" presStyleCnt="5" custScaleX="180692" custScaleY="58532" custRadScaleRad="115207" custRadScaleInc="-67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3EAD8-BE35-4082-96F5-B4781F7C3568}" type="pres">
      <dgm:prSet presAssocID="{B702F8EC-CCB5-4E01-AB71-05EBC54B2E77}" presName="dummy" presStyleCnt="0"/>
      <dgm:spPr/>
    </dgm:pt>
    <dgm:pt modelId="{FEF6DBE6-8765-463A-965E-312C8D38AF2A}" type="pres">
      <dgm:prSet presAssocID="{2BAF63FB-F535-4C27-9773-40E7AB4E3BB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437CFBDA-E65B-4D3F-BD7B-986801B4CB1F}" type="pres">
      <dgm:prSet presAssocID="{DF015F76-FD76-40A1-B69A-4F4FD616BCA5}" presName="node" presStyleLbl="node1" presStyleIdx="3" presStyleCnt="5" custScaleX="181047" custScaleY="60725" custRadScaleRad="111146" custRadScaleInc="58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AE767-D36A-4910-B6A2-E09475E6C1B6}" type="pres">
      <dgm:prSet presAssocID="{DF015F76-FD76-40A1-B69A-4F4FD616BCA5}" presName="dummy" presStyleCnt="0"/>
      <dgm:spPr/>
    </dgm:pt>
    <dgm:pt modelId="{977088D6-BD58-45C8-8093-21865C31141D}" type="pres">
      <dgm:prSet presAssocID="{DADB814C-E47A-4C47-B0F8-9B883443ECC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6DD8B92-56A7-4F33-B4CC-48E5D44F8C84}" type="pres">
      <dgm:prSet presAssocID="{EA61EE83-C2D5-40FC-9104-87A978AC8DF6}" presName="node" presStyleLbl="node1" presStyleIdx="4" presStyleCnt="5" custScaleX="201278" custScaleY="68582" custRadScaleRad="108545" custRadScaleInc="3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411B3-05D2-48ED-A4E5-F19362E08931}" type="pres">
      <dgm:prSet presAssocID="{EA61EE83-C2D5-40FC-9104-87A978AC8DF6}" presName="dummy" presStyleCnt="0"/>
      <dgm:spPr/>
    </dgm:pt>
    <dgm:pt modelId="{1B1076B1-AAB2-444E-AE16-692ED55160F4}" type="pres">
      <dgm:prSet presAssocID="{BEBDCA70-0AB4-4C56-AF61-69E986435E68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B297007-4E28-418E-BBAF-0B0E967B7F69}" srcId="{78152E8C-2CC8-4CEE-BEFD-E84EF0D39E4A}" destId="{A25D5759-E360-498B-9CF8-3BEF44440402}" srcOrd="1" destOrd="0" parTransId="{0B87684D-6489-4B99-9330-08F4EB89B03C}" sibTransId="{05A16AB0-0A11-4117-B6AB-044069D2CC93}"/>
    <dgm:cxn modelId="{DF8E1190-1B77-466E-A1A4-AED9924E4BB0}" type="presOf" srcId="{B702F8EC-CCB5-4E01-AB71-05EBC54B2E77}" destId="{988494F2-5FFD-4875-9534-D74D69E0D4FB}" srcOrd="0" destOrd="0" presId="urn:microsoft.com/office/officeart/2005/8/layout/radial6"/>
    <dgm:cxn modelId="{9B3DAFD1-5D06-4E35-B1AF-011F03F857B6}" srcId="{78152E8C-2CC8-4CEE-BEFD-E84EF0D39E4A}" destId="{DF015F76-FD76-40A1-B69A-4F4FD616BCA5}" srcOrd="3" destOrd="0" parTransId="{EF8B6C28-DC32-4279-8821-6E4D623E7A95}" sibTransId="{DADB814C-E47A-4C47-B0F8-9B883443ECC5}"/>
    <dgm:cxn modelId="{B79ACB18-DDE1-4C0D-90DC-A0F153E15772}" type="presOf" srcId="{05A16AB0-0A11-4117-B6AB-044069D2CC93}" destId="{CA611705-E376-4C47-8461-96B192266C88}" srcOrd="0" destOrd="0" presId="urn:microsoft.com/office/officeart/2005/8/layout/radial6"/>
    <dgm:cxn modelId="{D2E4236B-18AC-45C2-839F-AAA9452E085E}" srcId="{78152E8C-2CC8-4CEE-BEFD-E84EF0D39E4A}" destId="{EA61EE83-C2D5-40FC-9104-87A978AC8DF6}" srcOrd="4" destOrd="0" parTransId="{9D98825F-AE66-4252-89A0-8EEB04DFE929}" sibTransId="{BEBDCA70-0AB4-4C56-AF61-69E986435E68}"/>
    <dgm:cxn modelId="{A32552B5-0650-41C5-BDF4-6E01EF6A5BBC}" type="presOf" srcId="{EA61EE83-C2D5-40FC-9104-87A978AC8DF6}" destId="{76DD8B92-56A7-4F33-B4CC-48E5D44F8C84}" srcOrd="0" destOrd="0" presId="urn:microsoft.com/office/officeart/2005/8/layout/radial6"/>
    <dgm:cxn modelId="{7CA3AD57-44C6-4429-A904-C8A4C2B35F66}" type="presOf" srcId="{DADB814C-E47A-4C47-B0F8-9B883443ECC5}" destId="{977088D6-BD58-45C8-8093-21865C31141D}" srcOrd="0" destOrd="0" presId="urn:microsoft.com/office/officeart/2005/8/layout/radial6"/>
    <dgm:cxn modelId="{DB9C7C80-8B7B-42FA-BB3B-EE789A23C574}" type="presOf" srcId="{82EF4F1F-1DCC-4508-AE08-7D99ADB76939}" destId="{C4AF4A75-AFB9-4FE2-A189-E59D90824A61}" srcOrd="0" destOrd="0" presId="urn:microsoft.com/office/officeart/2005/8/layout/radial6"/>
    <dgm:cxn modelId="{4DEAA469-2BF0-4589-899D-9719ECD1538F}" type="presOf" srcId="{78152E8C-2CC8-4CEE-BEFD-E84EF0D39E4A}" destId="{ABCC3539-4DA8-4C16-91DD-D714689427D6}" srcOrd="0" destOrd="0" presId="urn:microsoft.com/office/officeart/2005/8/layout/radial6"/>
    <dgm:cxn modelId="{9E84473B-546D-423E-B5B9-7FB8CCD057C2}" type="presOf" srcId="{BEBDCA70-0AB4-4C56-AF61-69E986435E68}" destId="{1B1076B1-AAB2-444E-AE16-692ED55160F4}" srcOrd="0" destOrd="0" presId="urn:microsoft.com/office/officeart/2005/8/layout/radial6"/>
    <dgm:cxn modelId="{2A247696-3316-4D7E-AF33-A34760590B3D}" type="presOf" srcId="{DBA539A4-154F-42F9-B200-5DE5F51E9424}" destId="{2B8F813F-8EBA-4384-8B17-CE17C2265B93}" srcOrd="0" destOrd="0" presId="urn:microsoft.com/office/officeart/2005/8/layout/radial6"/>
    <dgm:cxn modelId="{69976CCE-AA10-49C1-8571-F245C69349C4}" type="presOf" srcId="{AD299DB7-A063-4E74-AC07-1B778CFA3184}" destId="{3ABAB50E-79CF-4AE4-975F-C94AF0B53ADB}" srcOrd="0" destOrd="0" presId="urn:microsoft.com/office/officeart/2005/8/layout/radial6"/>
    <dgm:cxn modelId="{8A8B4D2A-197E-43EC-BCAF-10F602B386EC}" type="presOf" srcId="{2BAF63FB-F535-4C27-9773-40E7AB4E3BB7}" destId="{FEF6DBE6-8765-463A-965E-312C8D38AF2A}" srcOrd="0" destOrd="0" presId="urn:microsoft.com/office/officeart/2005/8/layout/radial6"/>
    <dgm:cxn modelId="{5156F2B0-11CD-43FF-B1D7-865E87747125}" srcId="{78152E8C-2CC8-4CEE-BEFD-E84EF0D39E4A}" destId="{AD299DB7-A063-4E74-AC07-1B778CFA3184}" srcOrd="0" destOrd="0" parTransId="{54C81939-864E-4359-97FE-818C94D784F0}" sibTransId="{82EF4F1F-1DCC-4508-AE08-7D99ADB76939}"/>
    <dgm:cxn modelId="{B2B1C89B-C03C-4B5B-9E64-73FE5C8D6DF7}" type="presOf" srcId="{DF015F76-FD76-40A1-B69A-4F4FD616BCA5}" destId="{437CFBDA-E65B-4D3F-BD7B-986801B4CB1F}" srcOrd="0" destOrd="0" presId="urn:microsoft.com/office/officeart/2005/8/layout/radial6"/>
    <dgm:cxn modelId="{54BEF0F6-7BA9-4461-BEEF-246DA0D1A8BE}" srcId="{DBA539A4-154F-42F9-B200-5DE5F51E9424}" destId="{78152E8C-2CC8-4CEE-BEFD-E84EF0D39E4A}" srcOrd="0" destOrd="0" parTransId="{867E817B-C2CF-4EE3-B48D-73AE422E99BA}" sibTransId="{58E512A9-27D9-4145-BA32-1F6B4ECA8BAF}"/>
    <dgm:cxn modelId="{89E168B0-A3EC-4E2B-AABF-67428D6B1400}" type="presOf" srcId="{A25D5759-E360-498B-9CF8-3BEF44440402}" destId="{E8EC1FD5-E19E-4A8A-81FA-50A4CC891D7C}" srcOrd="0" destOrd="0" presId="urn:microsoft.com/office/officeart/2005/8/layout/radial6"/>
    <dgm:cxn modelId="{3A21D14A-49C4-4984-926E-28A4682993DD}" srcId="{78152E8C-2CC8-4CEE-BEFD-E84EF0D39E4A}" destId="{B702F8EC-CCB5-4E01-AB71-05EBC54B2E77}" srcOrd="2" destOrd="0" parTransId="{72E9622A-8C52-41F8-B34B-65280BCA64F7}" sibTransId="{2BAF63FB-F535-4C27-9773-40E7AB4E3BB7}"/>
    <dgm:cxn modelId="{DCEADE34-7FE0-432C-8C48-ED2BEC7795B1}" type="presParOf" srcId="{2B8F813F-8EBA-4384-8B17-CE17C2265B93}" destId="{ABCC3539-4DA8-4C16-91DD-D714689427D6}" srcOrd="0" destOrd="0" presId="urn:microsoft.com/office/officeart/2005/8/layout/radial6"/>
    <dgm:cxn modelId="{9971A6CC-FD99-4C7B-81CD-204507B2B79E}" type="presParOf" srcId="{2B8F813F-8EBA-4384-8B17-CE17C2265B93}" destId="{3ABAB50E-79CF-4AE4-975F-C94AF0B53ADB}" srcOrd="1" destOrd="0" presId="urn:microsoft.com/office/officeart/2005/8/layout/radial6"/>
    <dgm:cxn modelId="{137FF4DB-8F49-4A3E-B812-ED68E6A0FB6C}" type="presParOf" srcId="{2B8F813F-8EBA-4384-8B17-CE17C2265B93}" destId="{DC846C7B-AB29-4CB7-9115-49622428C2A4}" srcOrd="2" destOrd="0" presId="urn:microsoft.com/office/officeart/2005/8/layout/radial6"/>
    <dgm:cxn modelId="{5B0CCD01-8578-46B6-9D09-02D33B54021A}" type="presParOf" srcId="{2B8F813F-8EBA-4384-8B17-CE17C2265B93}" destId="{C4AF4A75-AFB9-4FE2-A189-E59D90824A61}" srcOrd="3" destOrd="0" presId="urn:microsoft.com/office/officeart/2005/8/layout/radial6"/>
    <dgm:cxn modelId="{E82F134C-9B6B-4D95-8565-D32BAEAD192E}" type="presParOf" srcId="{2B8F813F-8EBA-4384-8B17-CE17C2265B93}" destId="{E8EC1FD5-E19E-4A8A-81FA-50A4CC891D7C}" srcOrd="4" destOrd="0" presId="urn:microsoft.com/office/officeart/2005/8/layout/radial6"/>
    <dgm:cxn modelId="{612E3DB7-99A5-4B68-A39B-CCE52BA6B615}" type="presParOf" srcId="{2B8F813F-8EBA-4384-8B17-CE17C2265B93}" destId="{9F956807-8FD8-45E9-A548-E98213472FA6}" srcOrd="5" destOrd="0" presId="urn:microsoft.com/office/officeart/2005/8/layout/radial6"/>
    <dgm:cxn modelId="{1F232A22-1A8E-461F-9FA1-409E1F806AAF}" type="presParOf" srcId="{2B8F813F-8EBA-4384-8B17-CE17C2265B93}" destId="{CA611705-E376-4C47-8461-96B192266C88}" srcOrd="6" destOrd="0" presId="urn:microsoft.com/office/officeart/2005/8/layout/radial6"/>
    <dgm:cxn modelId="{CE9D562E-F5EC-4940-847D-34DA155F36B7}" type="presParOf" srcId="{2B8F813F-8EBA-4384-8B17-CE17C2265B93}" destId="{988494F2-5FFD-4875-9534-D74D69E0D4FB}" srcOrd="7" destOrd="0" presId="urn:microsoft.com/office/officeart/2005/8/layout/radial6"/>
    <dgm:cxn modelId="{A4B60AD2-0F4A-4899-9CBA-119C76CAFA78}" type="presParOf" srcId="{2B8F813F-8EBA-4384-8B17-CE17C2265B93}" destId="{01C3EAD8-BE35-4082-96F5-B4781F7C3568}" srcOrd="8" destOrd="0" presId="urn:microsoft.com/office/officeart/2005/8/layout/radial6"/>
    <dgm:cxn modelId="{35551CEA-E1AF-4793-996D-7619186456CB}" type="presParOf" srcId="{2B8F813F-8EBA-4384-8B17-CE17C2265B93}" destId="{FEF6DBE6-8765-463A-965E-312C8D38AF2A}" srcOrd="9" destOrd="0" presId="urn:microsoft.com/office/officeart/2005/8/layout/radial6"/>
    <dgm:cxn modelId="{285497D5-68D5-4597-9FE4-E9847B6D9D57}" type="presParOf" srcId="{2B8F813F-8EBA-4384-8B17-CE17C2265B93}" destId="{437CFBDA-E65B-4D3F-BD7B-986801B4CB1F}" srcOrd="10" destOrd="0" presId="urn:microsoft.com/office/officeart/2005/8/layout/radial6"/>
    <dgm:cxn modelId="{AC6F4D98-B66B-449F-9608-AA4E885EDF74}" type="presParOf" srcId="{2B8F813F-8EBA-4384-8B17-CE17C2265B93}" destId="{2FBAE767-D36A-4910-B6A2-E09475E6C1B6}" srcOrd="11" destOrd="0" presId="urn:microsoft.com/office/officeart/2005/8/layout/radial6"/>
    <dgm:cxn modelId="{E45582DF-25DD-4FE1-BF4A-6034DE42EFE8}" type="presParOf" srcId="{2B8F813F-8EBA-4384-8B17-CE17C2265B93}" destId="{977088D6-BD58-45C8-8093-21865C31141D}" srcOrd="12" destOrd="0" presId="urn:microsoft.com/office/officeart/2005/8/layout/radial6"/>
    <dgm:cxn modelId="{140D4B1A-5F02-4E59-A5C4-FE1F3E4587EE}" type="presParOf" srcId="{2B8F813F-8EBA-4384-8B17-CE17C2265B93}" destId="{76DD8B92-56A7-4F33-B4CC-48E5D44F8C84}" srcOrd="13" destOrd="0" presId="urn:microsoft.com/office/officeart/2005/8/layout/radial6"/>
    <dgm:cxn modelId="{7F642400-1378-4AB0-A5CA-C906F737594A}" type="presParOf" srcId="{2B8F813F-8EBA-4384-8B17-CE17C2265B93}" destId="{BEB411B3-05D2-48ED-A4E5-F19362E08931}" srcOrd="14" destOrd="0" presId="urn:microsoft.com/office/officeart/2005/8/layout/radial6"/>
    <dgm:cxn modelId="{11342231-2B7E-40F8-9313-2976813A00D0}" type="presParOf" srcId="{2B8F813F-8EBA-4384-8B17-CE17C2265B93}" destId="{1B1076B1-AAB2-444E-AE16-692ED55160F4}" srcOrd="15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000108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Пристосування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до умов </a:t>
            </a:r>
            <a:r>
              <a:rPr lang="ru-RU" dirty="0" err="1" smtClean="0"/>
              <a:t>існування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1А класу</a:t>
            </a:r>
          </a:p>
          <a:p>
            <a:r>
              <a:rPr lang="uk-UA" dirty="0" smtClean="0"/>
              <a:t>Сомик Христина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ПРИСТОСУВАННЯ ДО УМОВ СЕРЕДОВИЩА Грунтове середовище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37009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28604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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Дихання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зябрами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вбирають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розчинений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кисень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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Кінцівки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ласти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плавці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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Форма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обтічна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або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різноманітні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вирости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збільшують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плавучість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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Розміри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значення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ИСТОСУВАННЯ ДО УМОВ СЕРЕДОВИЩА   Дихання - поверхня тіла, легені ,   Кінцівки – риючі.   Товста шкіра   Невеликі роз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86124"/>
            <a:ext cx="4286280" cy="321807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1"/>
            <a:ext cx="8401080" cy="3000396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Тварини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які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живуть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ґрунті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пристосовані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до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життя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умовах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недостатньої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кількості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світла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 Так,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кріт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має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своєрідну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будову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передніх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лап,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кисті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його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сильно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розвинені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перетворені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лопати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якими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він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розгрібає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землю.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Коротке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але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густе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бархатисте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хутро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крота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захищає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його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шкіру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від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контакту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землею.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Очі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 крота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дуже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малі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недорозвинені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але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вада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зору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компенсується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добрим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нюхом.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Вушних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раковин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немає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: вони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заважали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б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кротові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просуватися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вузьких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підземних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ходах.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b="0" u="sng" dirty="0" err="1" smtClean="0"/>
              <a:t>Грунт</a:t>
            </a:r>
            <a:endParaRPr lang="ru-RU" b="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571984"/>
            <a:ext cx="4082172" cy="228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285992"/>
            <a:ext cx="3953029" cy="2960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13" y="2428868"/>
            <a:ext cx="4220987" cy="316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75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71480"/>
            <a:ext cx="8072462" cy="3006919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ПРИСТОСУВАННЯ ДО УМОВ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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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Кінцівки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риючі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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Товста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шкіра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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Невеликі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розміри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тварини та навколишнє середовищ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928934"/>
            <a:ext cx="5505446" cy="41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71480"/>
            <a:ext cx="8401080" cy="3721299"/>
          </a:xfrm>
        </p:spPr>
        <p:txBody>
          <a:bodyPr>
            <a:normAutofit lnSpcReduction="10000"/>
          </a:bodyPr>
          <a:lstStyle/>
          <a:p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Найхолоднішими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місцями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планети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є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Північний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Південний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полюси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Небагато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тварин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змогли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пристосуватися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до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постійного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холоду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й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оселитися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там. Так,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Південний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полюс –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це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батьківщина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пінгвінів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яких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захищає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від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низьких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температур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щільне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пір’я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пухом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жир.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Білі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ведмеді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кити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й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тюлені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–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теж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мешканці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полюсів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mage.zn.ua/media/images/original/Nov2013/74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90095"/>
            <a:ext cx="4500594" cy="306790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928670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Багато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організмів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за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середовище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життя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обрало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собі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тіла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інших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організмів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Воші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кліщі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блохи,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паразитичні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черви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і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бактерії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живуть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на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поверхні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або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всередині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тіла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тварин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і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людей.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9458" name="Picture 2" descr="http://xn--80aimveh.pp.ua/uploads/posts/2015-12/thumbs/grampozitivn-ta-gramnegativn-bakteryi-grampozitivn-bakteryi-budova_25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00372"/>
            <a:ext cx="4286250" cy="31242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642918"/>
            <a:ext cx="8686800" cy="536437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Невеликі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розміри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різні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органи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прикріплення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– присоски,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зубчики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Розвиток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спеціалізованих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покривів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захищають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ендопаразитів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дії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травних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ферментів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хазяїна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Здатність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анаеробного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дихання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яке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забезпечується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ферментативним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розщепленням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поживних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відсутності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кисню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Відсутність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витрати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енергії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рух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Спрощення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будови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спрощена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нервова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система 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органи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чуттів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відсутність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травної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травні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речовини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всмоктуються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всією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поверхнею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тіла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Часто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гермафродити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характеризуються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високою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плодючістю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8215370" cy="32861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рослин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сформувалися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пристосування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умов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існування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Наприклад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рослини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живуть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посушливих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місцевостях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час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дощів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запасають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воду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листі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 стеблах 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кактуси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алое). В одних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рослин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листя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перетворилося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колючки,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листя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інших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має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грубий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восковий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покрив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дозволяє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ощадливо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витрачати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воду.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Деякі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рослини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(саксаул,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верблюжа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колючка)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дістають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воду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великої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глибини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завдяки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дуже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довгому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корінню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54" cy="796908"/>
          </a:xfrm>
        </p:spPr>
        <p:txBody>
          <a:bodyPr/>
          <a:lstStyle/>
          <a:p>
            <a:r>
              <a:rPr lang="ru-RU" dirty="0" err="1" smtClean="0"/>
              <a:t>рослини</a:t>
            </a:r>
            <a:endParaRPr lang="ru-RU" dirty="0"/>
          </a:p>
        </p:txBody>
      </p:sp>
      <p:pic>
        <p:nvPicPr>
          <p:cNvPr id="23554" name="Picture 2" descr="http://i1.loopy.ru/k/kaktu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000504"/>
            <a:ext cx="2428892" cy="2428894"/>
          </a:xfrm>
          <a:prstGeom prst="rect">
            <a:avLst/>
          </a:prstGeom>
          <a:noFill/>
        </p:spPr>
      </p:pic>
      <p:pic>
        <p:nvPicPr>
          <p:cNvPr id="23556" name="Picture 4" descr="http://rada.lviv.ua/wp-content/uploads/2011/11/%D0%BA%D0%B0%D0%BA%D1%82%D1%83%D1%81-498x2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857628"/>
            <a:ext cx="4314822" cy="255597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9501222" cy="4721431"/>
          </a:xfrm>
        </p:spPr>
        <p:txBody>
          <a:bodyPr>
            <a:noAutofit/>
          </a:bodyPr>
          <a:lstStyle/>
          <a:p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Тонкі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голки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хвойних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дерев –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видозмінені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листя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У них так само, як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звичайних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листках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відбуваються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процеси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фотосинтезу, по ним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йде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обмін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живильними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соками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вони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теж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випаровують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вологу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але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зовсім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небагато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пов’язано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тим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поверхня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хвойних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голок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набагато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менше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ніж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листя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до того ж вони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мають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товсту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шкірку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покриті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блискучим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восковим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нальотом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який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відбиває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сонячне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світло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сприяє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меншому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випаровуванню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вологи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І,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нарешті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продихи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хвойних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голках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знаходяться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спеціальних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поглибленнях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теж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знижує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кількість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випаровуваної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вологи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 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Такі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посухостійкі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пристосування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дозволяють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ялинам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іншим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хвойним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деревам не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скидати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листя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восени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залишатися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зеленими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цілий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рік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 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Хвойні дерева.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21506" name="Picture 2" descr="http://rivne1.tv/pics2/1512/i058737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57745" cy="3786214"/>
          </a:xfrm>
          <a:prstGeom prst="rect">
            <a:avLst/>
          </a:prstGeom>
          <a:noFill/>
        </p:spPr>
      </p:pic>
      <p:pic>
        <p:nvPicPr>
          <p:cNvPr id="21508" name="Picture 4" descr="http://de.academic.ru/pictures/dewiki/49/180px-Fichtenna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20" y="1428736"/>
            <a:ext cx="4286280" cy="50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Висновки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Отже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процесі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еволюційного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розвитку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кожний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вид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організмів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пристосовується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певних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умов, поза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якими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існувати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Такими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умовами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певний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хімічний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склад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середовища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температурний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світловий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режими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тощо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36"/>
            <a:ext cx="8686800" cy="571504"/>
          </a:xfrm>
        </p:spPr>
        <p:txBody>
          <a:bodyPr>
            <a:normAutofit fontScale="90000"/>
          </a:bodyPr>
          <a:lstStyle/>
          <a:p>
            <a:r>
              <a:rPr lang="uk-UA" sz="4000" b="1" dirty="0"/>
              <a:t>Умови існування живих організмів:</a:t>
            </a:r>
            <a:endParaRPr lang="ru-RU" sz="40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071678"/>
            <a:ext cx="7715304" cy="2363977"/>
          </a:xfrm>
        </p:spPr>
        <p:txBody>
          <a:bodyPr>
            <a:no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Наявність води</a:t>
            </a:r>
          </a:p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Наявність світла</a:t>
            </a:r>
          </a:p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Наявність тепла</a:t>
            </a:r>
          </a:p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Наявність повітря</a:t>
            </a:r>
          </a:p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Наявність продуктів живлення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286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Усе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живе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планеті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завжди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пристосовується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різних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умов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існування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857232"/>
            <a:ext cx="8929718" cy="46704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Без води не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може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жити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жодна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рослина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чи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тварина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вода входить до складу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живих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організмів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 Вода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є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організмі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всіх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рослин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тварин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 У плодах таких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рослин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як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огірки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помідори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кавуни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вода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сягає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80%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їхньої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маси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Рослини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вбирають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воду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ґрунту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за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допомогою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коренів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а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тварини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п'ють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її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та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вживають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разом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їжею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Чи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всі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рослини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й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тварини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мають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однакову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потребу в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воді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?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Одні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тварини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тільки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п'ють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воду, а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інші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(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наприклад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риби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)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живуть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у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воді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протягом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усього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життя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214290"/>
            <a:ext cx="3288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Наявність води</a:t>
            </a:r>
            <a:endParaRPr lang="uk-U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Результат пошуку зображень за запитом &quot;2 пристосування організмів до середовища життя&quot;"/>
          <p:cNvPicPr>
            <a:picLocks noChangeAspect="1" noChangeArrowheads="1"/>
          </p:cNvPicPr>
          <p:nvPr/>
        </p:nvPicPr>
        <p:blipFill>
          <a:blip r:embed="rId2"/>
          <a:srcRect l="-4870" t="10582" r="238" b="16810"/>
          <a:stretch>
            <a:fillRect/>
          </a:stretch>
        </p:blipFill>
        <p:spPr bwMode="auto">
          <a:xfrm>
            <a:off x="0" y="785794"/>
            <a:ext cx="892971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4525963"/>
          </a:xfrm>
        </p:spPr>
        <p:txBody>
          <a:bodyPr/>
          <a:lstStyle/>
          <a:p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Різноманітність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видів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живих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організмів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зумовлена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природними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умовами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у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яких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вони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живуть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Організми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пристосовуються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середовища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життя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яким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вони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пов’язані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обміном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речовин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енергії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інформації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Наприклад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відомо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понад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100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видів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тополь,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ростуть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різних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кліматичних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умовах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r>
              <a:rPr lang="ru-RU" dirty="0" smtClean="0"/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Із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середовищем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життя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організм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пов’язаний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обміном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речовин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енергії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інформації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6" name="Picture 6" descr="Результат пошуку зображень за запитом &quot;2 пристосування організмів до середовища життя&quot;"/>
          <p:cNvPicPr>
            <a:picLocks noChangeAspect="1" noChangeArrowheads="1"/>
          </p:cNvPicPr>
          <p:nvPr/>
        </p:nvPicPr>
        <p:blipFill>
          <a:blip r:embed="rId2"/>
          <a:srcRect l="11504" t="3537"/>
          <a:stretch>
            <a:fillRect/>
          </a:stretch>
        </p:blipFill>
        <p:spPr bwMode="auto">
          <a:xfrm>
            <a:off x="928662" y="428604"/>
            <a:ext cx="7143800" cy="584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Надземно-повітряне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6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середовище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</a:t>
            </a: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endParaRPr lang="ru-RU" dirty="0"/>
          </a:p>
        </p:txBody>
      </p:sp>
      <p:pic>
        <p:nvPicPr>
          <p:cNvPr id="31746" name="Picture 2" descr="Надземно-повітряне середовище    Умови?    Проблеми?•       Сила тяжіння•       Коливання температури і вологості,•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786742" cy="584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Надземно-повітряне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середовище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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Легеневе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дихання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трахеї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легеневі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мішки</a:t>
            </a:r>
            <a:endParaRPr lang="ru-RU" sz="2800" i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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Кінцівки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–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політ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стрибки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біг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ходіння</a:t>
            </a:r>
            <a:endParaRPr lang="ru-RU" sz="2800" i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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Товста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шкіра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хутро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луски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пір’я</a:t>
            </a:r>
            <a:endParaRPr lang="ru-RU" sz="2800" i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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Захист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від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ворогів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(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кігті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зуби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маскування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ритм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життя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)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9218" name="Picture 2" descr="Надземно-повітряне середовище "/>
          <p:cNvPicPr>
            <a:picLocks noChangeAspect="1" noChangeArrowheads="1"/>
          </p:cNvPicPr>
          <p:nvPr/>
        </p:nvPicPr>
        <p:blipFill>
          <a:blip r:embed="rId2"/>
          <a:srcRect t="14092" r="-2273"/>
          <a:stretch>
            <a:fillRect/>
          </a:stretch>
        </p:blipFill>
        <p:spPr bwMode="auto">
          <a:xfrm>
            <a:off x="1643042" y="2938466"/>
            <a:ext cx="6215106" cy="391953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4221365"/>
          </a:xfrm>
        </p:spPr>
        <p:txBody>
          <a:bodyPr/>
          <a:lstStyle/>
          <a:p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Риби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мешканці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водного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середовища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добре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пристосовані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життя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Так, для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дихання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розчиненим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киснем вони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мають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спеціальні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дихання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зябра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Для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переміщення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тілі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риб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існують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такі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руху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як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плавці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тіло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зазвичай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обтічної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форми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i="1" u="sng" dirty="0" smtClean="0"/>
              <a:t>Водне середовище</a:t>
            </a:r>
            <a:endParaRPr lang="ru-RU" sz="3600" i="1" u="sng" dirty="0"/>
          </a:p>
        </p:txBody>
      </p:sp>
      <p:pic>
        <p:nvPicPr>
          <p:cNvPr id="4098" name="Picture 2" descr="Результат пошуку зображень за запитом &quot;Риб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929066"/>
            <a:ext cx="3810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329</TotalTime>
  <Words>775</Words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Пристосування організмів до умов існування </vt:lpstr>
      <vt:lpstr>Умови існування живих організмів:</vt:lpstr>
      <vt:lpstr>Слайд 3</vt:lpstr>
      <vt:lpstr>Слайд 4</vt:lpstr>
      <vt:lpstr>Слайд 5</vt:lpstr>
      <vt:lpstr>Слайд 6</vt:lpstr>
      <vt:lpstr>Надземно-повітряне середовище. </vt:lpstr>
      <vt:lpstr>Слайд 8</vt:lpstr>
      <vt:lpstr>Водне середовище</vt:lpstr>
      <vt:lpstr>Слайд 10</vt:lpstr>
      <vt:lpstr>Слайд 11</vt:lpstr>
      <vt:lpstr>Грунт</vt:lpstr>
      <vt:lpstr>Слайд 13</vt:lpstr>
      <vt:lpstr>Слайд 14</vt:lpstr>
      <vt:lpstr>Слайд 15</vt:lpstr>
      <vt:lpstr>Слайд 16</vt:lpstr>
      <vt:lpstr>рослини</vt:lpstr>
      <vt:lpstr>Хвойні дерева.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Пристосування організмів до умов існування </dc:title>
  <dc:creator>User</dc:creator>
  <cp:lastModifiedBy>User</cp:lastModifiedBy>
  <cp:revision>35</cp:revision>
  <dcterms:created xsi:type="dcterms:W3CDTF">2017-04-18T09:04:12Z</dcterms:created>
  <dcterms:modified xsi:type="dcterms:W3CDTF">2017-04-18T15:55:43Z</dcterms:modified>
</cp:coreProperties>
</file>