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0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6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99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8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8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9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6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8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2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9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3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0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1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6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DF50DB-8E45-47B9-9C38-6DEECFBBA3F9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1134A9-3F06-4BAB-A077-60AFA1EED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0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3A7F7-9521-44A4-BD5D-FD3C9035F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uk-UA" dirty="0"/>
              <a:t>Чайні напої: Холодні та гарячі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6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FE0DE0-22A8-43D9-A6E9-37D948E5AA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34665" y="218049"/>
            <a:ext cx="6270522" cy="4973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Х</a:t>
            </a:r>
            <a:r>
              <a:rPr lang="ru-RU" dirty="0" err="1"/>
              <a:t>олодні</a:t>
            </a:r>
            <a:r>
              <a:rPr lang="ru-RU" dirty="0"/>
              <a:t> </a:t>
            </a:r>
            <a:r>
              <a:rPr lang="ru-RU" dirty="0" err="1"/>
              <a:t>чаї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, як зараз часто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напої</a:t>
            </a:r>
            <a:r>
              <a:rPr lang="ru-RU" dirty="0"/>
              <a:t> на </a:t>
            </a:r>
            <a:r>
              <a:rPr lang="ru-RU" dirty="0" err="1"/>
              <a:t>західний</a:t>
            </a:r>
            <a:r>
              <a:rPr lang="ru-RU" dirty="0"/>
              <a:t> манер, айс-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готувати</a:t>
            </a:r>
            <a:r>
              <a:rPr lang="ru-RU" dirty="0"/>
              <a:t> практично з будь-</a:t>
            </a:r>
            <a:r>
              <a:rPr lang="ru-RU" dirty="0" err="1"/>
              <a:t>якого</a:t>
            </a:r>
            <a:r>
              <a:rPr lang="ru-RU" dirty="0"/>
              <a:t> сорту чаю - </a:t>
            </a:r>
            <a:r>
              <a:rPr lang="ru-RU" dirty="0" err="1"/>
              <a:t>чорного</a:t>
            </a:r>
            <a:r>
              <a:rPr lang="ru-RU" dirty="0"/>
              <a:t>, зеленого, </a:t>
            </a:r>
            <a:r>
              <a:rPr lang="ru-RU" dirty="0" err="1"/>
              <a:t>трав`яного</a:t>
            </a:r>
            <a:r>
              <a:rPr lang="ru-RU" dirty="0"/>
              <a:t> і т.д. </a:t>
            </a:r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стосується</a:t>
            </a:r>
            <a:r>
              <a:rPr lang="ru-RU" dirty="0"/>
              <a:t> добавок, то </a:t>
            </a:r>
            <a:r>
              <a:rPr lang="ru-RU" dirty="0" err="1"/>
              <a:t>змішувати</a:t>
            </a:r>
            <a:r>
              <a:rPr lang="ru-RU" dirty="0"/>
              <a:t> </a:t>
            </a:r>
            <a:r>
              <a:rPr lang="ru-RU" dirty="0" err="1"/>
              <a:t>холодний</a:t>
            </a:r>
            <a:r>
              <a:rPr lang="ru-RU" dirty="0"/>
              <a:t> чай </a:t>
            </a:r>
            <a:r>
              <a:rPr lang="ru-RU" dirty="0" err="1"/>
              <a:t>можна</a:t>
            </a:r>
            <a:r>
              <a:rPr lang="ru-RU" dirty="0"/>
              <a:t> з </a:t>
            </a:r>
            <a:r>
              <a:rPr lang="ru-RU" dirty="0" err="1"/>
              <a:t>різноманітними</a:t>
            </a:r>
            <a:r>
              <a:rPr lang="ru-RU" dirty="0"/>
              <a:t> добавками - </a:t>
            </a:r>
            <a:r>
              <a:rPr lang="ru-RU" dirty="0" err="1"/>
              <a:t>ваніллю</a:t>
            </a:r>
            <a:r>
              <a:rPr lang="ru-RU" dirty="0"/>
              <a:t>, </a:t>
            </a:r>
            <a:r>
              <a:rPr lang="ru-RU" dirty="0" err="1"/>
              <a:t>цитрусовими</a:t>
            </a:r>
            <a:r>
              <a:rPr lang="ru-RU" dirty="0"/>
              <a:t>, </a:t>
            </a:r>
            <a:r>
              <a:rPr lang="ru-RU" dirty="0" err="1"/>
              <a:t>ягідними</a:t>
            </a:r>
            <a:r>
              <a:rPr lang="ru-RU" dirty="0"/>
              <a:t> і будь-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фруктовими</a:t>
            </a:r>
            <a:r>
              <a:rPr lang="ru-RU" dirty="0"/>
              <a:t> соками, вершками, компотами, </a:t>
            </a:r>
            <a:r>
              <a:rPr lang="ru-RU" dirty="0" err="1"/>
              <a:t>м`ятою</a:t>
            </a:r>
            <a:r>
              <a:rPr lang="ru-RU" dirty="0"/>
              <a:t> і </a:t>
            </a:r>
            <a:r>
              <a:rPr lang="ru-RU" dirty="0" err="1"/>
              <a:t>т.д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02E7D5-FCDB-492D-A429-0D70BD814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" y="1236952"/>
            <a:ext cx="5387263" cy="336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8A096-0BF0-4AB2-84EC-00312E9B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471" y="129152"/>
            <a:ext cx="7140677" cy="682010"/>
          </a:xfrm>
        </p:spPr>
        <p:txBody>
          <a:bodyPr>
            <a:normAutofit fontScale="90000"/>
          </a:bodyPr>
          <a:lstStyle/>
          <a:p>
            <a:r>
              <a:rPr lang="ru-RU" dirty="0"/>
              <a:t>Як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холодні</a:t>
            </a:r>
            <a:r>
              <a:rPr lang="ru-RU" dirty="0"/>
              <a:t> </a:t>
            </a:r>
            <a:r>
              <a:rPr lang="ru-RU" dirty="0" err="1"/>
              <a:t>чайні</a:t>
            </a:r>
            <a:r>
              <a:rPr lang="ru-RU" dirty="0"/>
              <a:t> </a:t>
            </a:r>
            <a:r>
              <a:rPr lang="ru-RU" dirty="0" err="1"/>
              <a:t>напої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54672-A577-45C1-8772-F276EB3911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05832" y="923772"/>
            <a:ext cx="5631426" cy="4828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холодних</a:t>
            </a:r>
            <a:r>
              <a:rPr lang="ru-RU" dirty="0"/>
              <a:t> </a:t>
            </a:r>
            <a:r>
              <a:rPr lang="ru-RU" dirty="0" err="1"/>
              <a:t>чайних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чаю. В першу </a:t>
            </a:r>
            <a:r>
              <a:rPr lang="ru-RU" dirty="0" err="1"/>
              <a:t>чергу</a:t>
            </a:r>
            <a:r>
              <a:rPr lang="ru-RU" dirty="0"/>
              <a:t> чай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заварити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міцніше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робиться</a:t>
            </a:r>
            <a:r>
              <a:rPr lang="ru-RU" dirty="0"/>
              <a:t> для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чаю.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міцна</a:t>
            </a:r>
            <a:r>
              <a:rPr lang="ru-RU" dirty="0"/>
              <a:t> заварка </a:t>
            </a:r>
            <a:r>
              <a:rPr lang="ru-RU" dirty="0" err="1"/>
              <a:t>змішується</a:t>
            </a:r>
            <a:r>
              <a:rPr lang="ru-RU" dirty="0"/>
              <a:t> з соками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добавками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освіжаючих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для </a:t>
            </a:r>
            <a:r>
              <a:rPr lang="ru-RU" dirty="0" err="1"/>
              <a:t>холодних</a:t>
            </a:r>
            <a:r>
              <a:rPr lang="ru-RU" dirty="0"/>
              <a:t> </a:t>
            </a:r>
            <a:r>
              <a:rPr lang="ru-RU" dirty="0" err="1"/>
              <a:t>чайних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 - </a:t>
            </a:r>
            <a:r>
              <a:rPr lang="ru-RU" dirty="0" err="1"/>
              <a:t>приготувати</a:t>
            </a:r>
            <a:r>
              <a:rPr lang="ru-RU" dirty="0"/>
              <a:t> </a:t>
            </a:r>
            <a:r>
              <a:rPr lang="ru-RU" dirty="0" err="1"/>
              <a:t>чайний</a:t>
            </a:r>
            <a:r>
              <a:rPr lang="ru-RU" dirty="0"/>
              <a:t> сироп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7FA274-1E7F-4286-9FFB-85C84DFB4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124671"/>
            <a:ext cx="571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8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7FDB40D5-D6A9-4D9B-A36B-C22281F0EC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8754" y="555804"/>
            <a:ext cx="7205358" cy="52550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 До </a:t>
            </a:r>
            <a:r>
              <a:rPr lang="ru-RU" dirty="0" err="1"/>
              <a:t>переваг</a:t>
            </a:r>
            <a:r>
              <a:rPr lang="ru-RU" dirty="0"/>
              <a:t> </a:t>
            </a:r>
            <a:r>
              <a:rPr lang="ru-RU" dirty="0" err="1"/>
              <a:t>прохолодного</a:t>
            </a:r>
            <a:r>
              <a:rPr lang="ru-RU" dirty="0"/>
              <a:t> напою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Холодний</a:t>
            </a:r>
            <a:r>
              <a:rPr lang="ru-RU" dirty="0"/>
              <a:t> чай </a:t>
            </a:r>
            <a:r>
              <a:rPr lang="ru-RU" dirty="0" err="1"/>
              <a:t>хоч</a:t>
            </a:r>
            <a:r>
              <a:rPr lang="ru-RU" dirty="0"/>
              <a:t> і </a:t>
            </a:r>
            <a:r>
              <a:rPr lang="ru-RU" dirty="0" err="1"/>
              <a:t>мінімально</a:t>
            </a:r>
            <a:r>
              <a:rPr lang="ru-RU" dirty="0"/>
              <a:t>, але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корисними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свіжого</a:t>
            </a:r>
            <a:r>
              <a:rPr lang="ru-RU" dirty="0"/>
              <a:t> чаю,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холодний</a:t>
            </a:r>
            <a:r>
              <a:rPr lang="ru-RU" dirty="0"/>
              <a:t> чай </a:t>
            </a:r>
            <a:r>
              <a:rPr lang="ru-RU" dirty="0" err="1"/>
              <a:t>роблять</a:t>
            </a:r>
            <a:r>
              <a:rPr lang="ru-RU" dirty="0"/>
              <a:t> з </a:t>
            </a:r>
            <a:r>
              <a:rPr lang="ru-RU" dirty="0" err="1"/>
              <a:t>концентрованого</a:t>
            </a:r>
            <a:r>
              <a:rPr lang="ru-RU" dirty="0"/>
              <a:t> зеленого. Тому в </a:t>
            </a:r>
            <a:r>
              <a:rPr lang="ru-RU" dirty="0" err="1"/>
              <a:t>спекотний</a:t>
            </a:r>
            <a:r>
              <a:rPr lang="ru-RU" dirty="0"/>
              <a:t> день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тонізувати</a:t>
            </a:r>
            <a:r>
              <a:rPr lang="ru-RU" dirty="0"/>
              <a:t> і </a:t>
            </a:r>
            <a:r>
              <a:rPr lang="ru-RU" dirty="0" err="1"/>
              <a:t>охолоджувати</a:t>
            </a:r>
            <a:r>
              <a:rPr lang="ru-RU" dirty="0"/>
              <a:t> </a:t>
            </a:r>
            <a:r>
              <a:rPr lang="ru-RU" dirty="0" err="1"/>
              <a:t>втомлений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спеки </a:t>
            </a:r>
            <a:r>
              <a:rPr lang="ru-RU" dirty="0" err="1"/>
              <a:t>організм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гідна</a:t>
            </a:r>
            <a:r>
              <a:rPr lang="ru-RU" dirty="0"/>
              <a:t>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безалкогольним</a:t>
            </a:r>
            <a:r>
              <a:rPr lang="ru-RU" dirty="0"/>
              <a:t> напоям.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Холодний</a:t>
            </a:r>
            <a:r>
              <a:rPr lang="ru-RU" dirty="0"/>
              <a:t> чай в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але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антиоксиданти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перешкоджають</a:t>
            </a:r>
            <a:r>
              <a:rPr lang="ru-RU" dirty="0"/>
              <a:t> </a:t>
            </a:r>
            <a:r>
              <a:rPr lang="ru-RU" dirty="0" err="1"/>
              <a:t>старінню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попереджають</a:t>
            </a:r>
            <a:r>
              <a:rPr lang="ru-RU" dirty="0"/>
              <a:t> ряд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Холодний</a:t>
            </a:r>
            <a:r>
              <a:rPr lang="ru-RU" dirty="0"/>
              <a:t> чай є </a:t>
            </a:r>
            <a:r>
              <a:rPr lang="ru-RU" dirty="0" err="1"/>
              <a:t>профілактичним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карієсом</a:t>
            </a:r>
            <a:r>
              <a:rPr lang="ru-RU" dirty="0"/>
              <a:t> і хворобами ясен.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Холодний</a:t>
            </a:r>
            <a:r>
              <a:rPr lang="ru-RU" dirty="0"/>
              <a:t> чай є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антибіотиком</a:t>
            </a:r>
            <a:r>
              <a:rPr lang="ru-RU" dirty="0"/>
              <a:t> і хорошим </a:t>
            </a:r>
            <a:r>
              <a:rPr lang="ru-RU" dirty="0" err="1"/>
              <a:t>антимікробним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Корисний</a:t>
            </a:r>
            <a:r>
              <a:rPr lang="ru-RU" dirty="0"/>
              <a:t> людям,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</a:t>
            </a:r>
            <a:r>
              <a:rPr lang="ru-RU" dirty="0" err="1"/>
              <a:t>гіпертонією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Холодний</a:t>
            </a:r>
            <a:r>
              <a:rPr lang="ru-RU" dirty="0"/>
              <a:t> чай, особливо </a:t>
            </a:r>
            <a:r>
              <a:rPr lang="ru-RU" dirty="0" err="1"/>
              <a:t>зелений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зайвих</a:t>
            </a:r>
            <a:r>
              <a:rPr lang="ru-RU" dirty="0"/>
              <a:t> </a:t>
            </a:r>
            <a:r>
              <a:rPr lang="ru-RU" dirty="0" err="1"/>
              <a:t>кілограмів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  </a:t>
            </a:r>
            <a:r>
              <a:rPr lang="ru-RU" dirty="0" err="1"/>
              <a:t>Приготувати</a:t>
            </a:r>
            <a:r>
              <a:rPr lang="ru-RU" dirty="0"/>
              <a:t> </a:t>
            </a:r>
            <a:r>
              <a:rPr lang="ru-RU" dirty="0" err="1"/>
              <a:t>холодний</a:t>
            </a:r>
            <a:r>
              <a:rPr lang="ru-RU" dirty="0"/>
              <a:t> чай з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просто.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в </a:t>
            </a:r>
            <a:r>
              <a:rPr lang="ru-RU" dirty="0" err="1"/>
              <a:t>напій</a:t>
            </a:r>
            <a:r>
              <a:rPr lang="ru-RU" dirty="0"/>
              <a:t> </a:t>
            </a:r>
            <a:r>
              <a:rPr lang="ru-RU" dirty="0" err="1"/>
              <a:t>інгредієнти</a:t>
            </a:r>
            <a:r>
              <a:rPr lang="ru-RU" dirty="0"/>
              <a:t> на </a:t>
            </a:r>
            <a:r>
              <a:rPr lang="ru-RU" dirty="0" err="1"/>
              <a:t>свій</a:t>
            </a:r>
            <a:r>
              <a:rPr lang="ru-RU" dirty="0"/>
              <a:t> смак. </a:t>
            </a:r>
            <a:r>
              <a:rPr lang="ru-RU" dirty="0" err="1"/>
              <a:t>Популярними</a:t>
            </a:r>
            <a:r>
              <a:rPr lang="ru-RU" dirty="0"/>
              <a:t> є </a:t>
            </a:r>
            <a:r>
              <a:rPr lang="ru-RU" dirty="0" err="1"/>
              <a:t>холодні</a:t>
            </a:r>
            <a:r>
              <a:rPr lang="ru-RU" dirty="0"/>
              <a:t> </a:t>
            </a:r>
            <a:r>
              <a:rPr lang="ru-RU" dirty="0" err="1"/>
              <a:t>чаї</a:t>
            </a:r>
            <a:r>
              <a:rPr lang="ru-RU" dirty="0"/>
              <a:t> з кардамоном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м’ятою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735A3C-67D2-4CD8-9D99-4197EDA96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4" y="1458686"/>
            <a:ext cx="428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0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14FD92-097C-4C7D-ACFF-A6E1B2AA2A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5897" y="125338"/>
            <a:ext cx="6395884" cy="65704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Чай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культивоване</a:t>
            </a:r>
            <a:r>
              <a:rPr lang="ru-RU" dirty="0"/>
              <a:t> </a:t>
            </a:r>
            <a:r>
              <a:rPr lang="ru-RU" dirty="0" err="1"/>
              <a:t>сушене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 чайного куща. </a:t>
            </a:r>
            <a:r>
              <a:rPr lang="ru-RU" dirty="0" err="1"/>
              <a:t>Темне</a:t>
            </a:r>
            <a:r>
              <a:rPr lang="ru-RU" dirty="0"/>
              <a:t>, </a:t>
            </a:r>
            <a:r>
              <a:rPr lang="ru-RU" dirty="0" err="1"/>
              <a:t>зубчасте</a:t>
            </a:r>
            <a:r>
              <a:rPr lang="ru-RU" dirty="0"/>
              <a:t>, </a:t>
            </a:r>
            <a:r>
              <a:rPr lang="ru-RU" dirty="0" err="1"/>
              <a:t>цупке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 </a:t>
            </a:r>
            <a:r>
              <a:rPr lang="ru-RU" dirty="0" err="1"/>
              <a:t>вічнозеленого</a:t>
            </a:r>
            <a:r>
              <a:rPr lang="ru-RU" dirty="0"/>
              <a:t> чайного куща </a:t>
            </a:r>
            <a:r>
              <a:rPr lang="ru-RU" dirty="0" err="1"/>
              <a:t>переробляють</a:t>
            </a:r>
            <a:r>
              <a:rPr lang="ru-RU" dirty="0"/>
              <a:t> на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чай. </a:t>
            </a:r>
            <a:r>
              <a:rPr lang="ru-RU" dirty="0" err="1"/>
              <a:t>Чорний</a:t>
            </a:r>
            <a:r>
              <a:rPr lang="ru-RU" dirty="0"/>
              <a:t> чай </a:t>
            </a:r>
            <a:r>
              <a:rPr lang="ru-RU" dirty="0" err="1"/>
              <a:t>ферментують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 чай не </a:t>
            </a:r>
            <a:r>
              <a:rPr lang="ru-RU" dirty="0" err="1"/>
              <a:t>ферментується</a:t>
            </a:r>
            <a:r>
              <a:rPr lang="ru-RU" dirty="0"/>
              <a:t>. </a:t>
            </a:r>
            <a:r>
              <a:rPr lang="ru-RU" dirty="0" err="1"/>
              <a:t>Напій</a:t>
            </a:r>
            <a:r>
              <a:rPr lang="ru-RU" dirty="0"/>
              <a:t> чаю </a:t>
            </a:r>
            <a:r>
              <a:rPr lang="ru-RU" dirty="0" err="1"/>
              <a:t>освіжає</a:t>
            </a:r>
            <a:r>
              <a:rPr lang="ru-RU" dirty="0"/>
              <a:t>, </a:t>
            </a:r>
            <a:r>
              <a:rPr lang="ru-RU" dirty="0" err="1"/>
              <a:t>угамовує</a:t>
            </a:r>
            <a:r>
              <a:rPr lang="ru-RU" dirty="0"/>
              <a:t> </a:t>
            </a:r>
            <a:r>
              <a:rPr lang="ru-RU" dirty="0" err="1"/>
              <a:t>спрагу</a:t>
            </a:r>
            <a:r>
              <a:rPr lang="ru-RU" dirty="0"/>
              <a:t>, </a:t>
            </a:r>
            <a:r>
              <a:rPr lang="ru-RU" dirty="0" err="1"/>
              <a:t>знімає</a:t>
            </a:r>
            <a:r>
              <a:rPr lang="ru-RU" dirty="0"/>
              <a:t> </a:t>
            </a:r>
            <a:r>
              <a:rPr lang="ru-RU" dirty="0" err="1"/>
              <a:t>м'язову</a:t>
            </a:r>
            <a:r>
              <a:rPr lang="ru-RU" dirty="0"/>
              <a:t> і </a:t>
            </a:r>
            <a:r>
              <a:rPr lang="ru-RU" dirty="0" err="1"/>
              <a:t>нервову</a:t>
            </a:r>
            <a:r>
              <a:rPr lang="ru-RU" dirty="0"/>
              <a:t> </a:t>
            </a:r>
            <a:r>
              <a:rPr lang="ru-RU" dirty="0" err="1"/>
              <a:t>втому</a:t>
            </a:r>
            <a:r>
              <a:rPr lang="ru-RU" dirty="0"/>
              <a:t>, </a:t>
            </a:r>
            <a:r>
              <a:rPr lang="ru-RU" dirty="0" err="1"/>
              <a:t>поліпшує</a:t>
            </a:r>
            <a:r>
              <a:rPr lang="ru-RU" dirty="0"/>
              <a:t> </a:t>
            </a:r>
            <a:r>
              <a:rPr lang="ru-RU" dirty="0" err="1"/>
              <a:t>кровообіг</a:t>
            </a:r>
            <a:r>
              <a:rPr lang="ru-RU" dirty="0"/>
              <a:t> і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бадьорості</a:t>
            </a:r>
            <a:r>
              <a:rPr lang="ru-RU" dirty="0"/>
              <a:t>. </a:t>
            </a:r>
            <a:r>
              <a:rPr lang="ru-RU" dirty="0" err="1"/>
              <a:t>Алколоїд</a:t>
            </a:r>
            <a:r>
              <a:rPr lang="ru-RU" dirty="0"/>
              <a:t> </a:t>
            </a:r>
            <a:r>
              <a:rPr lang="ru-RU" dirty="0" err="1"/>
              <a:t>кофеїн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чаї</a:t>
            </a:r>
            <a:r>
              <a:rPr lang="ru-RU" dirty="0"/>
              <a:t> (0,3-4,2%), </a:t>
            </a:r>
            <a:r>
              <a:rPr lang="ru-RU" dirty="0" err="1"/>
              <a:t>збуджує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серцеву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і </a:t>
            </a:r>
            <a:r>
              <a:rPr lang="ru-RU" dirty="0" err="1"/>
              <a:t>сприятливо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роботу </a:t>
            </a:r>
            <a:r>
              <a:rPr lang="ru-RU" dirty="0" err="1"/>
              <a:t>нирок</a:t>
            </a:r>
            <a:r>
              <a:rPr lang="ru-RU" dirty="0"/>
              <a:t> і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травлення</a:t>
            </a:r>
            <a:r>
              <a:rPr lang="ru-RU" dirty="0"/>
              <a:t>, а </a:t>
            </a:r>
            <a:r>
              <a:rPr lang="ru-RU" dirty="0" err="1"/>
              <a:t>ефірні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 аромат чаю. </a:t>
            </a:r>
            <a:r>
              <a:rPr lang="ru-RU" dirty="0" err="1"/>
              <a:t>В'язкий</a:t>
            </a:r>
            <a:r>
              <a:rPr lang="ru-RU" dirty="0"/>
              <a:t> смак чаю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дубильних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</a:t>
            </a:r>
            <a:r>
              <a:rPr lang="ru-RU" dirty="0" err="1"/>
              <a:t>таніни</a:t>
            </a:r>
            <a:r>
              <a:rPr lang="ru-RU" dirty="0"/>
              <a:t> і </a:t>
            </a:r>
            <a:r>
              <a:rPr lang="ru-RU" dirty="0" err="1"/>
              <a:t>катеїни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складу, а </a:t>
            </a:r>
            <a:r>
              <a:rPr lang="ru-RU" dirty="0" err="1"/>
              <a:t>забарвлення</a:t>
            </a:r>
            <a:r>
              <a:rPr lang="ru-RU" dirty="0"/>
              <a:t> настою - </a:t>
            </a:r>
            <a:r>
              <a:rPr lang="ru-RU" dirty="0" err="1"/>
              <a:t>від</a:t>
            </a:r>
            <a:r>
              <a:rPr lang="ru-RU" dirty="0"/>
              <a:t> способу </a:t>
            </a:r>
            <a:r>
              <a:rPr lang="ru-RU" dirty="0" err="1"/>
              <a:t>обробки</a:t>
            </a:r>
            <a:r>
              <a:rPr lang="ru-RU" dirty="0"/>
              <a:t> чаю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барвників</a:t>
            </a:r>
            <a:r>
              <a:rPr lang="ru-RU" dirty="0"/>
              <a:t>. Чай </a:t>
            </a:r>
            <a:r>
              <a:rPr lang="ru-RU" dirty="0" err="1"/>
              <a:t>багатий</a:t>
            </a:r>
            <a:r>
              <a:rPr lang="ru-RU" dirty="0"/>
              <a:t> на </a:t>
            </a:r>
            <a:r>
              <a:rPr lang="ru-RU" dirty="0" err="1"/>
              <a:t>вітаміни</a:t>
            </a:r>
            <a:r>
              <a:rPr lang="ru-RU" dirty="0"/>
              <a:t> В1, В2, С, РР, </a:t>
            </a:r>
            <a:r>
              <a:rPr lang="ru-RU" dirty="0" err="1"/>
              <a:t>пантотенову</a:t>
            </a:r>
            <a:r>
              <a:rPr lang="ru-RU" dirty="0"/>
              <a:t> кислоту, </a:t>
            </a:r>
            <a:r>
              <a:rPr lang="ru-RU" dirty="0" err="1"/>
              <a:t>ферменти</a:t>
            </a:r>
            <a:r>
              <a:rPr lang="ru-RU" dirty="0"/>
              <a:t> і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(</a:t>
            </a:r>
            <a:r>
              <a:rPr lang="ru-RU" dirty="0" err="1"/>
              <a:t>лимонну</a:t>
            </a:r>
            <a:r>
              <a:rPr lang="ru-RU" dirty="0"/>
              <a:t>, </a:t>
            </a:r>
            <a:r>
              <a:rPr lang="ru-RU" dirty="0" err="1"/>
              <a:t>яблучну</a:t>
            </a:r>
            <a:r>
              <a:rPr lang="ru-RU" dirty="0"/>
              <a:t>, </a:t>
            </a:r>
            <a:r>
              <a:rPr lang="ru-RU" dirty="0" err="1"/>
              <a:t>щавлеву</a:t>
            </a:r>
            <a:r>
              <a:rPr lang="ru-RU" dirty="0"/>
              <a:t>).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переходить у заварку і добре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. </a:t>
            </a:r>
            <a:r>
              <a:rPr lang="ru-RU" dirty="0" err="1"/>
              <a:t>Найбільшим</a:t>
            </a:r>
            <a:r>
              <a:rPr lang="ru-RU" dirty="0"/>
              <a:t> попитом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індійський</a:t>
            </a:r>
            <a:r>
              <a:rPr lang="ru-RU" dirty="0"/>
              <a:t>, </a:t>
            </a:r>
            <a:r>
              <a:rPr lang="ru-RU" dirty="0" err="1"/>
              <a:t>цейлонський</a:t>
            </a:r>
            <a:r>
              <a:rPr lang="ru-RU" dirty="0"/>
              <a:t>, </a:t>
            </a:r>
            <a:r>
              <a:rPr lang="ru-RU" dirty="0" err="1"/>
              <a:t>Краснодарський</a:t>
            </a:r>
            <a:r>
              <a:rPr lang="ru-RU" dirty="0"/>
              <a:t>, </a:t>
            </a:r>
            <a:r>
              <a:rPr lang="ru-RU" dirty="0" err="1"/>
              <a:t>грузинський</a:t>
            </a:r>
            <a:r>
              <a:rPr lang="ru-RU" dirty="0"/>
              <a:t> </a:t>
            </a:r>
            <a:r>
              <a:rPr lang="ru-RU" dirty="0" err="1"/>
              <a:t>чаї</a:t>
            </a:r>
            <a:r>
              <a:rPr lang="ru-RU" dirty="0"/>
              <a:t>. У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чаю: </a:t>
            </a:r>
            <a:r>
              <a:rPr lang="ru-RU" dirty="0" err="1"/>
              <a:t>байховий</a:t>
            </a:r>
            <a:r>
              <a:rPr lang="ru-RU" dirty="0"/>
              <a:t> (</a:t>
            </a:r>
            <a:r>
              <a:rPr lang="ru-RU" dirty="0" err="1"/>
              <a:t>чорний</a:t>
            </a:r>
            <a:r>
              <a:rPr lang="ru-RU" dirty="0"/>
              <a:t> і </a:t>
            </a:r>
            <a:r>
              <a:rPr lang="ru-RU" dirty="0" err="1"/>
              <a:t>зелений</a:t>
            </a:r>
            <a:r>
              <a:rPr lang="ru-RU" dirty="0"/>
              <a:t>), </a:t>
            </a:r>
            <a:r>
              <a:rPr lang="ru-RU" dirty="0" err="1"/>
              <a:t>пресований</a:t>
            </a:r>
            <a:r>
              <a:rPr lang="ru-RU" dirty="0"/>
              <a:t>, </a:t>
            </a:r>
            <a:r>
              <a:rPr lang="ru-RU" dirty="0" err="1"/>
              <a:t>плитковий</a:t>
            </a:r>
            <a:r>
              <a:rPr lang="ru-RU" dirty="0"/>
              <a:t>. </a:t>
            </a:r>
            <a:r>
              <a:rPr lang="ru-RU" dirty="0" err="1"/>
              <a:t>Заварений</a:t>
            </a:r>
            <a:r>
              <a:rPr lang="ru-RU" dirty="0"/>
              <a:t> </a:t>
            </a:r>
            <a:r>
              <a:rPr lang="ru-RU" dirty="0" err="1"/>
              <a:t>індійський</a:t>
            </a:r>
            <a:r>
              <a:rPr lang="ru-RU" dirty="0"/>
              <a:t> чай </a:t>
            </a:r>
            <a:r>
              <a:rPr lang="ru-RU" dirty="0" err="1"/>
              <a:t>має</a:t>
            </a:r>
            <a:r>
              <a:rPr lang="ru-RU" dirty="0"/>
              <a:t> золотисто-</a:t>
            </a:r>
            <a:r>
              <a:rPr lang="ru-RU" dirty="0" err="1"/>
              <a:t>жовтий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виражений</a:t>
            </a:r>
            <a:r>
              <a:rPr lang="ru-RU" dirty="0"/>
              <a:t> аромат; </a:t>
            </a:r>
            <a:r>
              <a:rPr lang="ru-RU" dirty="0" err="1"/>
              <a:t>китайський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 чай - </a:t>
            </a:r>
            <a:r>
              <a:rPr lang="ru-RU" dirty="0" err="1"/>
              <a:t>жовто-коричневий</a:t>
            </a:r>
            <a:r>
              <a:rPr lang="ru-RU" dirty="0"/>
              <a:t>, </a:t>
            </a:r>
            <a:r>
              <a:rPr lang="ru-RU" dirty="0" err="1"/>
              <a:t>індонезійський</a:t>
            </a:r>
            <a:r>
              <a:rPr lang="ru-RU" dirty="0"/>
              <a:t> - темно-</a:t>
            </a:r>
            <a:r>
              <a:rPr lang="ru-RU" dirty="0" err="1"/>
              <a:t>коричневий</a:t>
            </a:r>
            <a:r>
              <a:rPr lang="ru-RU" dirty="0"/>
              <a:t>. </a:t>
            </a:r>
            <a:r>
              <a:rPr lang="ru-RU" dirty="0" err="1"/>
              <a:t>Зелений</a:t>
            </a:r>
            <a:r>
              <a:rPr lang="ru-RU" dirty="0"/>
              <a:t> чай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світлий</a:t>
            </a:r>
            <a:r>
              <a:rPr lang="ru-RU" dirty="0"/>
              <a:t>, </a:t>
            </a:r>
            <a:r>
              <a:rPr lang="ru-RU" dirty="0" err="1"/>
              <a:t>жовто-зеленуватий</a:t>
            </a:r>
            <a:r>
              <a:rPr lang="ru-RU" dirty="0"/>
              <a:t>, добре </a:t>
            </a:r>
            <a:r>
              <a:rPr lang="ru-RU" dirty="0" err="1"/>
              <a:t>освіжає</a:t>
            </a:r>
            <a:r>
              <a:rPr lang="ru-RU" dirty="0"/>
              <a:t>, </a:t>
            </a:r>
            <a:r>
              <a:rPr lang="ru-RU" dirty="0" err="1"/>
              <a:t>гіркувато</a:t>
            </a:r>
            <a:r>
              <a:rPr lang="ru-RU" dirty="0"/>
              <a:t>-терпкий на смак. За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вітаміну</a:t>
            </a:r>
            <a:r>
              <a:rPr lang="ru-RU" dirty="0"/>
              <a:t> С і </a:t>
            </a:r>
            <a:r>
              <a:rPr lang="ru-RU" dirty="0" err="1"/>
              <a:t>тонізуючими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чай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. В сухому </a:t>
            </a:r>
            <a:r>
              <a:rPr lang="ru-RU" dirty="0" err="1"/>
              <a:t>чаї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30% </a:t>
            </a:r>
            <a:r>
              <a:rPr lang="ru-RU" dirty="0" err="1"/>
              <a:t>розчинних</a:t>
            </a:r>
            <a:r>
              <a:rPr lang="ru-RU" dirty="0"/>
              <a:t> </a:t>
            </a:r>
            <a:r>
              <a:rPr lang="ru-RU" dirty="0" err="1"/>
              <a:t>екстрактивних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напою особливого терпкого, </a:t>
            </a:r>
            <a:r>
              <a:rPr lang="ru-RU" dirty="0" err="1"/>
              <a:t>в'язкого</a:t>
            </a:r>
            <a:r>
              <a:rPr lang="ru-RU" dirty="0"/>
              <a:t> смаку, аромату і </a:t>
            </a:r>
            <a:r>
              <a:rPr lang="ru-RU" dirty="0" err="1"/>
              <a:t>кольору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танінів</a:t>
            </a:r>
            <a:r>
              <a:rPr lang="ru-RU" dirty="0"/>
              <a:t> (</a:t>
            </a:r>
            <a:r>
              <a:rPr lang="ru-RU" dirty="0" err="1"/>
              <a:t>дубильних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) </a:t>
            </a:r>
            <a:r>
              <a:rPr lang="ru-RU" dirty="0" err="1"/>
              <a:t>залежить</a:t>
            </a:r>
            <a:r>
              <a:rPr lang="ru-RU" dirty="0"/>
              <a:t> сорт чаю (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танінів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сорт чаю). </a:t>
            </a:r>
            <a:r>
              <a:rPr lang="ru-RU" dirty="0" err="1"/>
              <a:t>Таніни</a:t>
            </a:r>
            <a:r>
              <a:rPr lang="ru-RU" dirty="0"/>
              <a:t> добре </a:t>
            </a:r>
            <a:r>
              <a:rPr lang="ru-RU" dirty="0" err="1"/>
              <a:t>розчиняються</a:t>
            </a:r>
            <a:r>
              <a:rPr lang="ru-RU" dirty="0"/>
              <a:t> у </a:t>
            </a:r>
            <a:r>
              <a:rPr lang="ru-RU" dirty="0" err="1"/>
              <a:t>гарячій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 (</a:t>
            </a:r>
            <a:r>
              <a:rPr lang="ru-RU" dirty="0" err="1"/>
              <a:t>окріп</a:t>
            </a:r>
            <a:r>
              <a:rPr lang="ru-RU" dirty="0"/>
              <a:t>), але при </a:t>
            </a:r>
            <a:r>
              <a:rPr lang="ru-RU" dirty="0" err="1"/>
              <a:t>охолодженні</a:t>
            </a:r>
            <a:r>
              <a:rPr lang="ru-RU" dirty="0"/>
              <a:t> </a:t>
            </a:r>
            <a:r>
              <a:rPr lang="ru-RU" dirty="0" err="1"/>
              <a:t>випадають</a:t>
            </a:r>
            <a:r>
              <a:rPr lang="ru-RU" dirty="0"/>
              <a:t> в осад, тому при </a:t>
            </a:r>
            <a:r>
              <a:rPr lang="ru-RU" dirty="0" err="1"/>
              <a:t>охолодженні</a:t>
            </a:r>
            <a:r>
              <a:rPr lang="ru-RU" dirty="0"/>
              <a:t> заварка чаю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каламутною</a:t>
            </a:r>
            <a:r>
              <a:rPr lang="ru-RU" dirty="0"/>
              <a:t>. </a:t>
            </a:r>
            <a:r>
              <a:rPr lang="ru-RU" dirty="0" err="1"/>
              <a:t>Катехіни</a:t>
            </a:r>
            <a:r>
              <a:rPr lang="ru-RU" dirty="0"/>
              <a:t> (</a:t>
            </a:r>
            <a:r>
              <a:rPr lang="ru-RU" dirty="0" err="1"/>
              <a:t>різновидність</a:t>
            </a:r>
            <a:r>
              <a:rPr lang="ru-RU" dirty="0"/>
              <a:t> </a:t>
            </a:r>
            <a:r>
              <a:rPr lang="ru-RU" dirty="0" err="1"/>
              <a:t>танінів</a:t>
            </a:r>
            <a:r>
              <a:rPr lang="ru-RU" dirty="0"/>
              <a:t>) </a:t>
            </a:r>
            <a:r>
              <a:rPr lang="ru-RU" dirty="0" err="1"/>
              <a:t>укріплюють</a:t>
            </a:r>
            <a:r>
              <a:rPr lang="ru-RU" dirty="0"/>
              <a:t> </a:t>
            </a:r>
            <a:r>
              <a:rPr lang="ru-RU" dirty="0" err="1"/>
              <a:t>кровоносні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освіжаючий</a:t>
            </a:r>
            <a:r>
              <a:rPr lang="ru-RU" dirty="0"/>
              <a:t> чай -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заварювання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тривалішого</a:t>
            </a:r>
            <a:r>
              <a:rPr lang="ru-RU" dirty="0"/>
              <a:t> </a:t>
            </a:r>
            <a:r>
              <a:rPr lang="ru-RU" dirty="0" err="1"/>
              <a:t>заварювання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втомлюючи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розчиняється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дубильної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3DC1F-FB79-459E-9A3B-A1FC3C2B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1754836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2C769B-64CB-44F9-A964-A1FFB68341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5173" y="199079"/>
            <a:ext cx="6504040" cy="64376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заварений</a:t>
            </a:r>
            <a:r>
              <a:rPr lang="ru-RU" dirty="0"/>
              <a:t> чай </a:t>
            </a:r>
            <a:r>
              <a:rPr lang="ru-RU" dirty="0" err="1"/>
              <a:t>подають</a:t>
            </a:r>
            <a:r>
              <a:rPr lang="ru-RU" dirty="0"/>
              <a:t> у маленьких </a:t>
            </a:r>
            <a:r>
              <a:rPr lang="ru-RU" dirty="0" err="1"/>
              <a:t>фарфорових</a:t>
            </a:r>
            <a:r>
              <a:rPr lang="ru-RU" dirty="0"/>
              <a:t> чайниках,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великий </a:t>
            </a:r>
            <a:r>
              <a:rPr lang="ru-RU" dirty="0" err="1"/>
              <a:t>фарфоровий</a:t>
            </a:r>
            <a:r>
              <a:rPr lang="ru-RU" dirty="0"/>
              <a:t> чайник з </a:t>
            </a:r>
            <a:r>
              <a:rPr lang="ru-RU" dirty="0" err="1"/>
              <a:t>окропом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самовар і склянку </a:t>
            </a:r>
            <a:r>
              <a:rPr lang="ru-RU" dirty="0" err="1"/>
              <a:t>чи</a:t>
            </a:r>
            <a:r>
              <a:rPr lang="ru-RU" dirty="0"/>
              <a:t> чашку з </a:t>
            </a:r>
            <a:r>
              <a:rPr lang="ru-RU" dirty="0" err="1"/>
              <a:t>стравцем</a:t>
            </a:r>
            <a:r>
              <a:rPr lang="ru-RU" dirty="0"/>
              <a:t> і чайною ложкою.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подавання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в чай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приготування</a:t>
            </a:r>
            <a:r>
              <a:rPr lang="ru-RU" dirty="0"/>
              <a:t>. </a:t>
            </a:r>
            <a:r>
              <a:rPr lang="ru-RU" dirty="0" err="1"/>
              <a:t>Зелений</a:t>
            </a:r>
            <a:r>
              <a:rPr lang="ru-RU" dirty="0"/>
              <a:t> чай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без </a:t>
            </a:r>
            <a:r>
              <a:rPr lang="ru-RU" dirty="0" err="1"/>
              <a:t>цукру</a:t>
            </a:r>
            <a:r>
              <a:rPr lang="ru-RU" dirty="0"/>
              <a:t> з </a:t>
            </a:r>
            <a:r>
              <a:rPr lang="ru-RU" dirty="0" err="1"/>
              <a:t>піал</a:t>
            </a:r>
            <a:r>
              <a:rPr lang="ru-RU" dirty="0"/>
              <a:t>, а до </a:t>
            </a:r>
            <a:r>
              <a:rPr lang="ru-RU" dirty="0" err="1"/>
              <a:t>нього</a:t>
            </a:r>
            <a:r>
              <a:rPr lang="ru-RU" dirty="0"/>
              <a:t> подати </a:t>
            </a:r>
            <a:r>
              <a:rPr lang="ru-RU" dirty="0" err="1"/>
              <a:t>східні</a:t>
            </a:r>
            <a:r>
              <a:rPr lang="ru-RU" dirty="0"/>
              <a:t> </a:t>
            </a:r>
            <a:r>
              <a:rPr lang="ru-RU" dirty="0" err="1"/>
              <a:t>ласощі</a:t>
            </a:r>
            <a:r>
              <a:rPr lang="ru-RU" dirty="0"/>
              <a:t>: </a:t>
            </a:r>
            <a:r>
              <a:rPr lang="ru-RU" dirty="0" err="1"/>
              <a:t>ізюм</a:t>
            </a:r>
            <a:r>
              <a:rPr lang="ru-RU" dirty="0"/>
              <a:t>, урюк.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подавати</a:t>
            </a:r>
            <a:r>
              <a:rPr lang="ru-RU" dirty="0"/>
              <a:t> чай </a:t>
            </a:r>
            <a:r>
              <a:rPr lang="ru-RU" dirty="0" err="1"/>
              <a:t>холодним</a:t>
            </a:r>
            <a:r>
              <a:rPr lang="ru-RU" dirty="0"/>
              <a:t> (8-10°С).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заварений</a:t>
            </a:r>
            <a:r>
              <a:rPr lang="ru-RU" dirty="0"/>
              <a:t> чай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настоювання</a:t>
            </a:r>
            <a:r>
              <a:rPr lang="ru-RU" dirty="0"/>
              <a:t> </a:t>
            </a:r>
            <a:r>
              <a:rPr lang="ru-RU" dirty="0" err="1"/>
              <a:t>проціджують</a:t>
            </a:r>
            <a:r>
              <a:rPr lang="ru-RU" dirty="0"/>
              <a:t>,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кип'ячену</a:t>
            </a:r>
            <a:r>
              <a:rPr lang="ru-RU" dirty="0"/>
              <a:t> воду і </a:t>
            </a:r>
            <a:r>
              <a:rPr lang="ru-RU" dirty="0" err="1"/>
              <a:t>охолоджують</a:t>
            </a:r>
            <a:r>
              <a:rPr lang="ru-RU" dirty="0"/>
              <a:t>.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скибочками</a:t>
            </a:r>
            <a:r>
              <a:rPr lang="ru-RU" dirty="0"/>
              <a:t> лимона </a:t>
            </a:r>
            <a:r>
              <a:rPr lang="ru-RU" dirty="0" err="1"/>
              <a:t>або</a:t>
            </a:r>
            <a:r>
              <a:rPr lang="ru-RU" dirty="0"/>
              <a:t> апельсина і </a:t>
            </a:r>
            <a:r>
              <a:rPr lang="ru-RU" dirty="0" err="1"/>
              <a:t>харчовим</a:t>
            </a:r>
            <a:r>
              <a:rPr lang="ru-RU" dirty="0"/>
              <a:t> </a:t>
            </a:r>
            <a:r>
              <a:rPr lang="ru-RU" dirty="0" err="1"/>
              <a:t>льодом</a:t>
            </a:r>
            <a:r>
              <a:rPr lang="ru-RU" dirty="0"/>
              <a:t>. Правильно </a:t>
            </a:r>
            <a:r>
              <a:rPr lang="ru-RU" dirty="0" err="1"/>
              <a:t>заварений</a:t>
            </a:r>
            <a:r>
              <a:rPr lang="ru-RU" dirty="0"/>
              <a:t> чай </a:t>
            </a:r>
            <a:r>
              <a:rPr lang="ru-RU" dirty="0" err="1"/>
              <a:t>має</a:t>
            </a:r>
            <a:r>
              <a:rPr lang="ru-RU" dirty="0"/>
              <a:t> золотисто-</a:t>
            </a:r>
            <a:r>
              <a:rPr lang="ru-RU" dirty="0" err="1"/>
              <a:t>янтарний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, </a:t>
            </a:r>
            <a:r>
              <a:rPr lang="ru-RU" dirty="0" err="1"/>
              <a:t>приємний</a:t>
            </a:r>
            <a:r>
              <a:rPr lang="ru-RU" dirty="0"/>
              <a:t> аромат, </a:t>
            </a:r>
            <a:r>
              <a:rPr lang="ru-RU" dirty="0" err="1"/>
              <a:t>прозорий</a:t>
            </a:r>
            <a:r>
              <a:rPr lang="ru-RU" dirty="0"/>
              <a:t> </a:t>
            </a:r>
            <a:r>
              <a:rPr lang="ru-RU" dirty="0" err="1"/>
              <a:t>настій</a:t>
            </a:r>
            <a:r>
              <a:rPr lang="ru-RU" dirty="0"/>
              <a:t>, </a:t>
            </a:r>
            <a:r>
              <a:rPr lang="ru-RU" dirty="0" err="1"/>
              <a:t>ледь</a:t>
            </a:r>
            <a:r>
              <a:rPr lang="ru-RU" dirty="0"/>
              <a:t> терпкий смак. </a:t>
            </a:r>
            <a:r>
              <a:rPr lang="ru-RU" dirty="0" err="1"/>
              <a:t>Своєрідного</a:t>
            </a:r>
            <a:r>
              <a:rPr lang="ru-RU" dirty="0"/>
              <a:t> смаку і аромату </a:t>
            </a:r>
            <a:r>
              <a:rPr lang="ru-RU" dirty="0" err="1"/>
              <a:t>надають</a:t>
            </a:r>
            <a:r>
              <a:rPr lang="ru-RU" dirty="0"/>
              <a:t> чаю добавки з </a:t>
            </a:r>
            <a:r>
              <a:rPr lang="ru-RU" dirty="0" err="1"/>
              <a:t>лікувальних</a:t>
            </a:r>
            <a:r>
              <a:rPr lang="ru-RU" dirty="0"/>
              <a:t> трав, </a:t>
            </a:r>
            <a:r>
              <a:rPr lang="ru-RU" dirty="0" err="1"/>
              <a:t>кмину</a:t>
            </a:r>
            <a:r>
              <a:rPr lang="ru-RU" dirty="0"/>
              <a:t>, </a:t>
            </a:r>
            <a:r>
              <a:rPr lang="ru-RU" dirty="0" err="1"/>
              <a:t>шипшини</a:t>
            </a:r>
            <a:r>
              <a:rPr lang="ru-RU" dirty="0"/>
              <a:t>, </a:t>
            </a:r>
            <a:r>
              <a:rPr lang="ru-RU" dirty="0" err="1"/>
              <a:t>цедри</a:t>
            </a:r>
            <a:r>
              <a:rPr lang="ru-RU" dirty="0"/>
              <a:t>, соку </a:t>
            </a:r>
            <a:r>
              <a:rPr lang="ru-RU" dirty="0" err="1"/>
              <a:t>цитрусових</a:t>
            </a:r>
            <a:r>
              <a:rPr lang="ru-RU" dirty="0"/>
              <a:t>, </a:t>
            </a:r>
            <a:r>
              <a:rPr lang="ru-RU" dirty="0" err="1"/>
              <a:t>фруктів</a:t>
            </a:r>
            <a:r>
              <a:rPr lang="ru-RU" dirty="0"/>
              <a:t>. В </a:t>
            </a:r>
            <a:r>
              <a:rPr lang="ru-RU" dirty="0" err="1"/>
              <a:t>Арабських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Африки і в </a:t>
            </a:r>
            <a:r>
              <a:rPr lang="ru-RU" dirty="0" err="1"/>
              <a:t>Мавританії</a:t>
            </a:r>
            <a:r>
              <a:rPr lang="ru-RU" dirty="0"/>
              <a:t> </a:t>
            </a:r>
            <a:r>
              <a:rPr lang="ru-RU" dirty="0" err="1"/>
              <a:t>п'ють</a:t>
            </a:r>
            <a:r>
              <a:rPr lang="ru-RU" dirty="0"/>
              <a:t> </a:t>
            </a:r>
            <a:r>
              <a:rPr lang="ru-RU" dirty="0" err="1"/>
              <a:t>гарячий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чай, </a:t>
            </a:r>
            <a:r>
              <a:rPr lang="ru-RU" dirty="0" err="1"/>
              <a:t>настоюють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разом з </a:t>
            </a:r>
            <a:r>
              <a:rPr lang="ru-RU" dirty="0" err="1"/>
              <a:t>м'ятою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за </a:t>
            </a:r>
            <a:r>
              <a:rPr lang="ru-RU" dirty="0" err="1"/>
              <a:t>бажанням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африканські</a:t>
            </a:r>
            <a:r>
              <a:rPr lang="ru-RU" dirty="0"/>
              <a:t> </a:t>
            </a:r>
            <a:r>
              <a:rPr lang="ru-RU" dirty="0" err="1"/>
              <a:t>араби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народи Сходу, </a:t>
            </a:r>
            <a:r>
              <a:rPr lang="ru-RU" dirty="0" err="1"/>
              <a:t>п'ють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чай з </a:t>
            </a:r>
            <a:r>
              <a:rPr lang="ru-RU" dirty="0" err="1"/>
              <a:t>льодом</a:t>
            </a:r>
            <a:r>
              <a:rPr lang="ru-RU" dirty="0"/>
              <a:t>, в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соком </a:t>
            </a:r>
            <a:r>
              <a:rPr lang="ru-RU" dirty="0" err="1"/>
              <a:t>цитрусових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824A1E-0D80-4820-9D07-603D4DE1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1" y="1015636"/>
            <a:ext cx="5012872" cy="30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3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C62C8-4CCD-466E-A1B4-D597C0FA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110" y="618518"/>
            <a:ext cx="5423116" cy="1018554"/>
          </a:xfrm>
        </p:spPr>
        <p:txBody>
          <a:bodyPr>
            <a:normAutofit fontScale="90000"/>
          </a:bodyPr>
          <a:lstStyle/>
          <a:p>
            <a:r>
              <a:rPr lang="uk-UA" dirty="0"/>
              <a:t>Способи приготування чаю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A18FFE-47E5-4CA6-88A6-DB42F8248F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3050" y="1968885"/>
            <a:ext cx="5738949" cy="388327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Тибетський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: </a:t>
            </a:r>
            <a:r>
              <a:rPr lang="ru-RU" dirty="0" err="1"/>
              <a:t>Заварюють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</a:t>
            </a:r>
            <a:r>
              <a:rPr lang="ru-RU" dirty="0" err="1"/>
              <a:t>плитковий</a:t>
            </a:r>
            <a:r>
              <a:rPr lang="ru-RU" dirty="0"/>
              <a:t> чай (50-70 г на 1 л води), </a:t>
            </a:r>
            <a:r>
              <a:rPr lang="ru-RU" dirty="0" err="1"/>
              <a:t>змішують</a:t>
            </a:r>
            <a:r>
              <a:rPr lang="ru-RU" dirty="0"/>
              <a:t> з </a:t>
            </a:r>
            <a:r>
              <a:rPr lang="ru-RU" dirty="0" err="1"/>
              <a:t>топленим</a:t>
            </a:r>
            <a:r>
              <a:rPr lang="ru-RU" dirty="0"/>
              <a:t> маслом (100-250 г на 1 л) і </a:t>
            </a:r>
            <a:r>
              <a:rPr lang="ru-RU" dirty="0" err="1"/>
              <a:t>сіллю</a:t>
            </a:r>
            <a:r>
              <a:rPr lang="ru-RU" dirty="0"/>
              <a:t>;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збивають</a:t>
            </a:r>
            <a:r>
              <a:rPr lang="ru-RU" dirty="0"/>
              <a:t> в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посуді</a:t>
            </a:r>
            <a:r>
              <a:rPr lang="ru-RU" dirty="0"/>
              <a:t> і </a:t>
            </a:r>
            <a:r>
              <a:rPr lang="ru-RU" dirty="0" err="1"/>
              <a:t>одержують</a:t>
            </a:r>
            <a:r>
              <a:rPr lang="ru-RU" dirty="0"/>
              <a:t> </a:t>
            </a:r>
            <a:r>
              <a:rPr lang="ru-RU" dirty="0" err="1"/>
              <a:t>густий</a:t>
            </a:r>
            <a:r>
              <a:rPr lang="ru-RU" dirty="0"/>
              <a:t> </a:t>
            </a:r>
            <a:r>
              <a:rPr lang="ru-RU" dirty="0" err="1"/>
              <a:t>однорідний</a:t>
            </a:r>
            <a:r>
              <a:rPr lang="ru-RU" dirty="0"/>
              <a:t> </a:t>
            </a:r>
            <a:r>
              <a:rPr lang="ru-RU" dirty="0" err="1"/>
              <a:t>напій</a:t>
            </a:r>
            <a:r>
              <a:rPr lang="ru-RU" dirty="0"/>
              <a:t>. </a:t>
            </a:r>
            <a:r>
              <a:rPr lang="ru-RU" dirty="0" err="1"/>
              <a:t>Калмики</a:t>
            </a:r>
            <a:r>
              <a:rPr lang="ru-RU" dirty="0"/>
              <a:t> і </a:t>
            </a:r>
            <a:r>
              <a:rPr lang="ru-RU" dirty="0" err="1"/>
              <a:t>киргизи</a:t>
            </a:r>
            <a:r>
              <a:rPr lang="ru-RU" dirty="0"/>
              <a:t> </a:t>
            </a:r>
            <a:r>
              <a:rPr lang="ru-RU" dirty="0" err="1"/>
              <a:t>кладуть</a:t>
            </a:r>
            <a:r>
              <a:rPr lang="ru-RU" dirty="0"/>
              <a:t> масло в чай, а </a:t>
            </a:r>
            <a:r>
              <a:rPr lang="ru-RU" dirty="0" err="1"/>
              <a:t>монголи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молоко, </a:t>
            </a:r>
            <a:r>
              <a:rPr lang="ru-RU" dirty="0" err="1"/>
              <a:t>борошно</a:t>
            </a:r>
            <a:r>
              <a:rPr lang="ru-RU" dirty="0"/>
              <a:t> і </a:t>
            </a:r>
            <a:r>
              <a:rPr lang="ru-RU" dirty="0" err="1"/>
              <a:t>сіль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, </a:t>
            </a:r>
            <a:r>
              <a:rPr lang="ru-RU" dirty="0" err="1"/>
              <a:t>засипають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перець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1F9214-463B-4E3C-A08D-86AEA3B95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0" y="1637073"/>
            <a:ext cx="6097538" cy="36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DD7A60-18BF-4E5A-B36F-7B710F8D2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2059" y="1201970"/>
            <a:ext cx="6199941" cy="393540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Узбецький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: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сухий</a:t>
            </a:r>
            <a:r>
              <a:rPr lang="ru-RU" dirty="0"/>
              <a:t> чай </a:t>
            </a:r>
            <a:r>
              <a:rPr lang="ru-RU" dirty="0" err="1"/>
              <a:t>засипають</a:t>
            </a:r>
            <a:r>
              <a:rPr lang="ru-RU" dirty="0"/>
              <a:t> в </a:t>
            </a:r>
            <a:r>
              <a:rPr lang="ru-RU" dirty="0" err="1"/>
              <a:t>гарно</a:t>
            </a:r>
            <a:r>
              <a:rPr lang="ru-RU" dirty="0"/>
              <a:t> </a:t>
            </a:r>
            <a:r>
              <a:rPr lang="ru-RU" dirty="0" err="1"/>
              <a:t>нагрітий</a:t>
            </a:r>
            <a:r>
              <a:rPr lang="ru-RU" dirty="0"/>
              <a:t> чайник, </a:t>
            </a:r>
            <a:r>
              <a:rPr lang="ru-RU" dirty="0" err="1"/>
              <a:t>наливають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окропу</a:t>
            </a:r>
            <a:r>
              <a:rPr lang="ru-RU" dirty="0"/>
              <a:t> - не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місткості</a:t>
            </a:r>
            <a:r>
              <a:rPr lang="ru-RU" dirty="0"/>
              <a:t> - і </a:t>
            </a:r>
            <a:r>
              <a:rPr lang="ru-RU" dirty="0" err="1"/>
              <a:t>тримають</a:t>
            </a:r>
            <a:r>
              <a:rPr lang="ru-RU" dirty="0"/>
              <a:t> 2 </a:t>
            </a:r>
            <a:r>
              <a:rPr lang="ru-RU" dirty="0" err="1"/>
              <a:t>хвилин</a:t>
            </a:r>
            <a:r>
              <a:rPr lang="ru-RU" dirty="0"/>
              <a:t> на </a:t>
            </a:r>
            <a:r>
              <a:rPr lang="ru-RU" dirty="0" err="1"/>
              <a:t>гарячому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. </a:t>
            </a:r>
            <a:r>
              <a:rPr lang="ru-RU" dirty="0" err="1"/>
              <a:t>Доливають</a:t>
            </a:r>
            <a:r>
              <a:rPr lang="ru-RU" dirty="0"/>
              <a:t> чайник до </a:t>
            </a:r>
            <a:r>
              <a:rPr lang="ru-RU" dirty="0" err="1"/>
              <a:t>половини</a:t>
            </a:r>
            <a:r>
              <a:rPr lang="ru-RU" dirty="0"/>
              <a:t>, </a:t>
            </a:r>
            <a:r>
              <a:rPr lang="ru-RU" dirty="0" err="1"/>
              <a:t>накривають</a:t>
            </a:r>
            <a:r>
              <a:rPr lang="ru-RU" dirty="0"/>
              <a:t> </a:t>
            </a:r>
            <a:r>
              <a:rPr lang="ru-RU" dirty="0" err="1"/>
              <a:t>серветкою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через 2-3 </a:t>
            </a:r>
            <a:r>
              <a:rPr lang="ru-RU" dirty="0" err="1"/>
              <a:t>хвилини</a:t>
            </a:r>
            <a:r>
              <a:rPr lang="ru-RU" dirty="0"/>
              <a:t> </a:t>
            </a:r>
            <a:r>
              <a:rPr lang="ru-RU" dirty="0" err="1"/>
              <a:t>доливають</a:t>
            </a:r>
            <a:r>
              <a:rPr lang="ru-RU" dirty="0"/>
              <a:t> воду до 5 </a:t>
            </a:r>
            <a:r>
              <a:rPr lang="ru-RU" dirty="0" err="1"/>
              <a:t>місткості</a:t>
            </a:r>
            <a:r>
              <a:rPr lang="ru-RU" dirty="0"/>
              <a:t>; </a:t>
            </a:r>
            <a:r>
              <a:rPr lang="ru-RU" dirty="0" err="1"/>
              <a:t>витримують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3 </a:t>
            </a:r>
            <a:r>
              <a:rPr lang="ru-RU" dirty="0" err="1"/>
              <a:t>хвилини</a:t>
            </a:r>
            <a:r>
              <a:rPr lang="ru-RU" dirty="0"/>
              <a:t> і </a:t>
            </a:r>
            <a:r>
              <a:rPr lang="ru-RU" dirty="0" err="1"/>
              <a:t>доливають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E957A-DF4E-4F57-9AD8-CCF237E49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9" y="936851"/>
            <a:ext cx="57150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6ACDFF-AF6E-44F9-858A-FCB8C8BE51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8446" y="1231466"/>
            <a:ext cx="4458366" cy="375517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Польський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: Чайник </a:t>
            </a:r>
            <a:r>
              <a:rPr lang="ru-RU" dirty="0" err="1"/>
              <a:t>нагрівають</a:t>
            </a:r>
            <a:r>
              <a:rPr lang="ru-RU" dirty="0"/>
              <a:t> на пару, </a:t>
            </a:r>
            <a:r>
              <a:rPr lang="ru-RU" dirty="0" err="1"/>
              <a:t>засипають</a:t>
            </a:r>
            <a:r>
              <a:rPr lang="ru-RU" dirty="0"/>
              <a:t> </a:t>
            </a:r>
            <a:r>
              <a:rPr lang="ru-RU" dirty="0" err="1"/>
              <a:t>сухий</a:t>
            </a:r>
            <a:r>
              <a:rPr lang="ru-RU" dirty="0"/>
              <a:t> чай і </a:t>
            </a:r>
            <a:r>
              <a:rPr lang="ru-RU" dirty="0" err="1"/>
              <a:t>витримують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кришкою</a:t>
            </a:r>
            <a:r>
              <a:rPr lang="ru-RU" dirty="0"/>
              <a:t> на пару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. </a:t>
            </a:r>
            <a:r>
              <a:rPr lang="ru-RU" dirty="0" err="1"/>
              <a:t>Заливають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окропу</a:t>
            </a:r>
            <a:r>
              <a:rPr lang="ru-RU" dirty="0"/>
              <a:t> і </a:t>
            </a:r>
            <a:r>
              <a:rPr lang="ru-RU" dirty="0" err="1"/>
              <a:t>продовжують</a:t>
            </a:r>
            <a:r>
              <a:rPr lang="ru-RU" dirty="0"/>
              <a:t> </a:t>
            </a:r>
            <a:r>
              <a:rPr lang="ru-RU" dirty="0" err="1"/>
              <a:t>нагрівати</a:t>
            </a:r>
            <a:r>
              <a:rPr lang="ru-RU" dirty="0"/>
              <a:t>. Через 5-10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доливають</a:t>
            </a:r>
            <a:r>
              <a:rPr lang="ru-RU" dirty="0"/>
              <a:t> </a:t>
            </a:r>
            <a:r>
              <a:rPr lang="ru-RU" dirty="0" err="1"/>
              <a:t>окріп</a:t>
            </a:r>
            <a:r>
              <a:rPr lang="ru-RU" dirty="0"/>
              <a:t> і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до столу.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D4810A-9DBA-4BB4-94A6-3EB9B4F2F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" y="1231466"/>
            <a:ext cx="6072206" cy="35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7359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27</TotalTime>
  <Words>838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Чайні напої: Холодні та гарячі</vt:lpstr>
      <vt:lpstr>Презентация PowerPoint</vt:lpstr>
      <vt:lpstr>Як робити холодні чайні напої?</vt:lpstr>
      <vt:lpstr>Презентация PowerPoint</vt:lpstr>
      <vt:lpstr>Презентация PowerPoint</vt:lpstr>
      <vt:lpstr>Презентация PowerPoint</vt:lpstr>
      <vt:lpstr>Способи приготування чаю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Чайні напої: Холодні та гарячі</dc:title>
  <dc:creator>Ruslan Onopkin</dc:creator>
  <cp:lastModifiedBy>Ruslan Onopkin</cp:lastModifiedBy>
  <cp:revision>3</cp:revision>
  <dcterms:created xsi:type="dcterms:W3CDTF">2017-05-12T10:45:20Z</dcterms:created>
  <dcterms:modified xsi:type="dcterms:W3CDTF">2017-05-12T11:12:41Z</dcterms:modified>
</cp:coreProperties>
</file>