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208" autoAdjust="0"/>
  </p:normalViewPr>
  <p:slideViewPr>
    <p:cSldViewPr snapToGrid="0">
      <p:cViewPr varScale="1">
        <p:scale>
          <a:sx n="37" d="100"/>
          <a:sy n="37" d="100"/>
        </p:scale>
        <p:origin x="4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8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1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0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28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7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98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2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8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0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0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9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1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40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2A8808-6E85-416E-807D-741D83A365E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F4690D-0329-4DC9-8CF5-A1E8827AE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29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58DAD-C6AE-4DC3-8C02-17D633A0E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546" y="692872"/>
            <a:ext cx="9144000" cy="2387600"/>
          </a:xfrm>
        </p:spPr>
        <p:txBody>
          <a:bodyPr>
            <a:normAutofit/>
          </a:bodyPr>
          <a:lstStyle/>
          <a:p>
            <a:r>
              <a:rPr lang="uk-UA" dirty="0"/>
              <a:t>Вплив кави на самопочуття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77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134335-BDF8-4E14-9F81-F9322775C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5" y="197421"/>
            <a:ext cx="6214076" cy="352697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7984FA-CD67-41D7-BF1D-150F4D7F9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48" y="3724392"/>
            <a:ext cx="5512526" cy="28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C8F4D3-2C3B-408E-A329-83082B381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18" y="0"/>
            <a:ext cx="7183582" cy="5531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 наше </a:t>
            </a:r>
            <a:r>
              <a:rPr lang="ru-RU" dirty="0" err="1"/>
              <a:t>щоденне</a:t>
            </a:r>
            <a:r>
              <a:rPr lang="ru-RU" dirty="0"/>
              <a:t> меню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та </a:t>
            </a:r>
            <a:r>
              <a:rPr lang="ru-RU" dirty="0" err="1"/>
              <a:t>холодні</a:t>
            </a:r>
            <a:r>
              <a:rPr lang="ru-RU" dirty="0"/>
              <a:t> </a:t>
            </a:r>
            <a:r>
              <a:rPr lang="ru-RU" dirty="0" err="1"/>
              <a:t>напої</a:t>
            </a:r>
            <a:r>
              <a:rPr lang="ru-RU" dirty="0"/>
              <a:t>, основною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вода.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50 — 70% </a:t>
            </a:r>
            <a:r>
              <a:rPr lang="ru-RU" dirty="0" err="1"/>
              <a:t>складається</a:t>
            </a:r>
            <a:r>
              <a:rPr lang="ru-RU" dirty="0"/>
              <a:t> з води. Тому, </a:t>
            </a:r>
            <a:r>
              <a:rPr lang="ru-RU" dirty="0" err="1"/>
              <a:t>що</a:t>
            </a:r>
            <a:r>
              <a:rPr lang="ru-RU" dirty="0"/>
              <a:t> вона є </a:t>
            </a:r>
            <a:r>
              <a:rPr lang="ru-RU" dirty="0" err="1"/>
              <a:t>незамінною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Втрата</a:t>
            </a:r>
            <a:r>
              <a:rPr lang="ru-RU" dirty="0"/>
              <a:t> 10% 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а </a:t>
            </a:r>
            <a:r>
              <a:rPr lang="ru-RU" dirty="0" err="1"/>
              <a:t>втрата</a:t>
            </a:r>
            <a:r>
              <a:rPr lang="ru-RU" dirty="0"/>
              <a:t> 20% води неминуче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Щодня</a:t>
            </a:r>
            <a:r>
              <a:rPr lang="ru-RU" dirty="0"/>
              <a:t> 145 </a:t>
            </a:r>
            <a:r>
              <a:rPr lang="ru-RU" dirty="0" err="1"/>
              <a:t>людина</a:t>
            </a:r>
            <a:r>
              <a:rPr lang="ru-RU" dirty="0"/>
              <a:t> повинна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води,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на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 до 6% води. До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популярних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вживаються</a:t>
            </a:r>
            <a:r>
              <a:rPr lang="ru-RU" dirty="0"/>
              <a:t> в </a:t>
            </a:r>
            <a:r>
              <a:rPr lang="ru-RU" dirty="0" err="1"/>
              <a:t>гарячому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</a:t>
            </a:r>
            <a:r>
              <a:rPr lang="ru-RU" dirty="0" err="1"/>
              <a:t>відносяться</a:t>
            </a:r>
            <a:r>
              <a:rPr lang="ru-RU" dirty="0"/>
              <a:t> чай, </a:t>
            </a:r>
            <a:r>
              <a:rPr lang="ru-RU" dirty="0" err="1"/>
              <a:t>кава</a:t>
            </a:r>
            <a:r>
              <a:rPr lang="ru-RU" dirty="0"/>
              <a:t> і какао. </a:t>
            </a:r>
            <a:r>
              <a:rPr lang="ru-RU" dirty="0" err="1"/>
              <a:t>Кава</a:t>
            </a:r>
            <a:r>
              <a:rPr lang="ru-RU" dirty="0"/>
              <a:t> — </a:t>
            </a:r>
            <a:r>
              <a:rPr lang="ru-RU" dirty="0" err="1"/>
              <a:t>напій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виготовляється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смажених</a:t>
            </a:r>
            <a:r>
              <a:rPr lang="ru-RU" dirty="0"/>
              <a:t> зерен </a:t>
            </a:r>
            <a:r>
              <a:rPr lang="ru-RU" dirty="0" err="1"/>
              <a:t>кавового</a:t>
            </a:r>
            <a:r>
              <a:rPr lang="ru-RU" dirty="0"/>
              <a:t> дерева.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стимулюючу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CF72EC-DB2D-465C-A5F2-5A4048014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72" y="783771"/>
            <a:ext cx="4831346" cy="289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4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3E975D-ABE8-4829-926C-ED52CF20F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69" y="246775"/>
            <a:ext cx="5724251" cy="356757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CC6AA5-DF00-4685-A49E-32D2E1300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78" y="3135085"/>
            <a:ext cx="5614888" cy="372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3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334A51-4621-42BE-AD99-D952D96FC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110" y="193964"/>
            <a:ext cx="7169727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кави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улюблена</a:t>
            </a:r>
            <a:r>
              <a:rPr lang="ru-RU" dirty="0"/>
              <a:t> тема </a:t>
            </a:r>
            <a:r>
              <a:rPr lang="ru-RU" dirty="0" err="1"/>
              <a:t>суперечок</a:t>
            </a:r>
            <a:r>
              <a:rPr lang="ru-RU" dirty="0"/>
              <a:t> </a:t>
            </a:r>
            <a:r>
              <a:rPr lang="ru-RU" dirty="0" err="1"/>
              <a:t>любителів</a:t>
            </a:r>
            <a:r>
              <a:rPr lang="ru-RU" dirty="0"/>
              <a:t> і </a:t>
            </a:r>
            <a:r>
              <a:rPr lang="ru-RU" dirty="0" err="1"/>
              <a:t>ненависників</a:t>
            </a:r>
            <a:r>
              <a:rPr lang="ru-RU" dirty="0"/>
              <a:t> </a:t>
            </a:r>
            <a:r>
              <a:rPr lang="ru-RU" dirty="0" err="1"/>
              <a:t>кави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споконвіку</a:t>
            </a:r>
            <a:r>
              <a:rPr lang="ru-RU" dirty="0"/>
              <a:t> і навряд </a:t>
            </a:r>
            <a:r>
              <a:rPr lang="ru-RU" dirty="0" err="1"/>
              <a:t>чи</a:t>
            </a:r>
            <a:r>
              <a:rPr lang="ru-RU" dirty="0"/>
              <a:t> коли-</a:t>
            </a:r>
            <a:r>
              <a:rPr lang="ru-RU" dirty="0" err="1"/>
              <a:t>небудь</a:t>
            </a:r>
            <a:r>
              <a:rPr lang="ru-RU" dirty="0"/>
              <a:t> завершиться. </a:t>
            </a:r>
            <a:r>
              <a:rPr lang="ru-RU" dirty="0" err="1"/>
              <a:t>Адже</a:t>
            </a:r>
            <a:r>
              <a:rPr lang="ru-RU" dirty="0"/>
              <a:t> і та, і </a:t>
            </a:r>
            <a:r>
              <a:rPr lang="ru-RU" dirty="0" err="1"/>
              <a:t>інша</a:t>
            </a:r>
            <a:r>
              <a:rPr lang="ru-RU" dirty="0"/>
              <a:t> сторона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кави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грунтуючись</a:t>
            </a:r>
            <a:r>
              <a:rPr lang="ru-RU" dirty="0"/>
              <a:t> на результатах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Ученими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19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про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кави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.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об'єктивно</a:t>
            </a:r>
            <a:r>
              <a:rPr lang="ru-RU" dirty="0"/>
              <a:t> </a:t>
            </a:r>
            <a:r>
              <a:rPr lang="ru-RU" dirty="0" err="1"/>
              <a:t>схилитися</a:t>
            </a:r>
            <a:r>
              <a:rPr lang="ru-RU" dirty="0"/>
              <a:t> на ту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r>
              <a:rPr lang="ru-RU" dirty="0"/>
              <a:t> сторону: то </a:t>
            </a:r>
            <a:r>
              <a:rPr lang="ru-RU" dirty="0" err="1"/>
              <a:t>з'ясують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кава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рак, то </a:t>
            </a:r>
            <a:r>
              <a:rPr lang="ru-RU" dirty="0" err="1"/>
              <a:t>виявлять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позбавляє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діабету</a:t>
            </a:r>
            <a:r>
              <a:rPr lang="ru-RU" dirty="0"/>
              <a:t>. </a:t>
            </a:r>
            <a:r>
              <a:rPr lang="ru-RU" dirty="0" err="1"/>
              <a:t>Фізіологами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кофеїн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та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в </a:t>
            </a:r>
            <a:r>
              <a:rPr lang="ru-RU" dirty="0" err="1"/>
              <a:t>корі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. </a:t>
            </a:r>
            <a:r>
              <a:rPr lang="ru-RU" dirty="0" err="1"/>
              <a:t>Стимулююча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розумової</a:t>
            </a:r>
            <a:r>
              <a:rPr lang="ru-RU" dirty="0"/>
              <a:t> та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роботоспроможності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стомленості</a:t>
            </a:r>
            <a:r>
              <a:rPr lang="ru-RU" dirty="0"/>
              <a:t> та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сонливості</a:t>
            </a: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129AB3-72D1-4DD2-BECD-BBDA82DCF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" y="759416"/>
            <a:ext cx="5037070" cy="457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9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D96B35-1F93-4F4A-BFAE-7633166B1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746" y="235131"/>
            <a:ext cx="610552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4935D5-B514-4F84-832E-2EC4ECEF2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436" y="415637"/>
            <a:ext cx="6899564" cy="507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Нейрохімічний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стимулюючої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 </a:t>
            </a:r>
            <a:r>
              <a:rPr lang="ru-RU" dirty="0" err="1"/>
              <a:t>пов'язують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заміщати</a:t>
            </a:r>
            <a:r>
              <a:rPr lang="ru-RU" dirty="0"/>
              <a:t> 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аденозин, </a:t>
            </a:r>
            <a:r>
              <a:rPr lang="ru-RU" dirty="0" err="1"/>
              <a:t>що</a:t>
            </a:r>
            <a:r>
              <a:rPr lang="ru-RU" dirty="0"/>
              <a:t> у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ендогенний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в </a:t>
            </a:r>
            <a:r>
              <a:rPr lang="ru-RU" dirty="0" err="1"/>
              <a:t>мозку</a:t>
            </a:r>
            <a:r>
              <a:rPr lang="ru-RU" dirty="0"/>
              <a:t> і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в </a:t>
            </a:r>
            <a:r>
              <a:rPr lang="ru-RU" dirty="0" err="1"/>
              <a:t>стимуляції</a:t>
            </a:r>
            <a:r>
              <a:rPr lang="ru-RU" dirty="0"/>
              <a:t> сну та </a:t>
            </a:r>
            <a:r>
              <a:rPr lang="ru-RU" dirty="0" err="1"/>
              <a:t>подавленні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бадьорості</a:t>
            </a:r>
            <a:r>
              <a:rPr lang="ru-RU" dirty="0"/>
              <a:t>. </a:t>
            </a:r>
            <a:r>
              <a:rPr lang="ru-RU" dirty="0" err="1"/>
              <a:t>Кофеїн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активізувати</a:t>
            </a:r>
            <a:r>
              <a:rPr lang="ru-RU" dirty="0"/>
              <a:t> </a:t>
            </a:r>
            <a:r>
              <a:rPr lang="ru-RU" dirty="0" err="1"/>
              <a:t>скелетну</a:t>
            </a:r>
            <a:r>
              <a:rPr lang="ru-RU" dirty="0"/>
              <a:t> мускулатуру, </a:t>
            </a:r>
            <a:r>
              <a:rPr lang="ru-RU" dirty="0" err="1"/>
              <a:t>збільшуючи</a:t>
            </a:r>
            <a:r>
              <a:rPr lang="ru-RU" dirty="0"/>
              <a:t> силу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і </a:t>
            </a:r>
            <a:r>
              <a:rPr lang="ru-RU" dirty="0" err="1"/>
              <a:t>знижуючи</a:t>
            </a:r>
            <a:r>
              <a:rPr lang="ru-RU" dirty="0"/>
              <a:t> </a:t>
            </a:r>
            <a:r>
              <a:rPr lang="ru-RU" dirty="0" err="1"/>
              <a:t>м'язову</a:t>
            </a:r>
            <a:r>
              <a:rPr lang="ru-RU" dirty="0"/>
              <a:t> </a:t>
            </a:r>
            <a:r>
              <a:rPr lang="ru-RU" dirty="0" err="1"/>
              <a:t>стомленість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, яка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м'язи</a:t>
            </a:r>
            <a:r>
              <a:rPr lang="ru-RU" dirty="0"/>
              <a:t> </a:t>
            </a:r>
            <a:r>
              <a:rPr lang="ru-RU" dirty="0" err="1"/>
              <a:t>діафрагми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скорочує</a:t>
            </a:r>
            <a:r>
              <a:rPr lang="ru-RU" dirty="0"/>
              <a:t> роботу, яка </a:t>
            </a:r>
            <a:r>
              <a:rPr lang="ru-RU" dirty="0" err="1"/>
              <a:t>витрачається</a:t>
            </a:r>
            <a:r>
              <a:rPr lang="ru-RU" dirty="0"/>
              <a:t> на </a:t>
            </a:r>
            <a:r>
              <a:rPr lang="ru-RU" dirty="0" err="1"/>
              <a:t>дихання</a:t>
            </a:r>
            <a:r>
              <a:rPr lang="ru-RU" dirty="0"/>
              <a:t>. До числа </a:t>
            </a:r>
            <a:r>
              <a:rPr lang="ru-RU" dirty="0" err="1"/>
              <a:t>недоліків</a:t>
            </a:r>
            <a:r>
              <a:rPr lang="ru-RU" dirty="0"/>
              <a:t> регулярного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, медики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пульсу.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, особливо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інтенсивних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обезводнення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діуретичного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кофеїну</a:t>
            </a: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162C681-9947-44EE-BD42-1B27FD604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32" y="563577"/>
            <a:ext cx="4774882" cy="477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2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4BAFB9-6220-48CD-9359-F6D660FD8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2" y="225333"/>
            <a:ext cx="5546156" cy="351064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23E27B-8E10-45C6-8210-E8F77AD41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2926080"/>
            <a:ext cx="5982789" cy="371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2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855FEC-0EBB-4956-B436-5E519BE9E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7346" y="845128"/>
            <a:ext cx="6276109" cy="49460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числа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кофеїну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звикання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кофеїну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схожа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кокаїну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героїну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кофеїн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слабкішу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канадськими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дієтологами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кофеїну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90 мг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EGCG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рази на день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ккал в день.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тести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чашка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півдоби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витривалість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киснем.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Кофеїн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гормону,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 у кров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біоенергії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остаточно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прокинутися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прекрасно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бадьорить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дивовижному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смаку благородного напою, ми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обмежуємося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чашкою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день. 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п'ємо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зібратися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думками перед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наднормової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і просто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настрою. Таким чином,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невід'ємною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A741F1-D68D-41A8-97B4-59E2A5D89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63" y="531620"/>
            <a:ext cx="5402483" cy="388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1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62</TotalTime>
  <Words>605</Words>
  <Application>Microsoft Office PowerPoint</Application>
  <PresentationFormat>Широкоэкранный</PresentationFormat>
  <Paragraphs>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Параллакс</vt:lpstr>
      <vt:lpstr>Вплив кави на самопочуття людини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</dc:title>
  <dc:creator>Ruslan Onopkin</dc:creator>
  <cp:lastModifiedBy>Ruslan Onopkin</cp:lastModifiedBy>
  <cp:revision>7</cp:revision>
  <dcterms:created xsi:type="dcterms:W3CDTF">2017-05-11T19:52:49Z</dcterms:created>
  <dcterms:modified xsi:type="dcterms:W3CDTF">2017-05-12T09:13:44Z</dcterms:modified>
</cp:coreProperties>
</file>