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68" r:id="rId16"/>
    <p:sldId id="271" r:id="rId17"/>
    <p:sldId id="273" r:id="rId18"/>
    <p:sldId id="272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87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7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9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6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3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470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510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77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78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5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8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A5522-9B53-4E4F-BEE7-35F65CA14AFF}" type="datetimeFigureOut">
              <a:rPr lang="ru-RU" smtClean="0"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1AD66-F36C-4FE7-B368-A5496650E2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2002234"/>
          </a:xfrm>
        </p:spPr>
        <p:txBody>
          <a:bodyPr>
            <a:noAutofit/>
          </a:bodyPr>
          <a:lstStyle/>
          <a:p>
            <a:r>
              <a:rPr lang="uk-UA" sz="8400" b="1" dirty="0" smtClean="0"/>
              <a:t>ЯК З</a:t>
            </a:r>
            <a:r>
              <a:rPr lang="en-US" sz="8400" b="1" dirty="0" smtClean="0"/>
              <a:t>’</a:t>
            </a:r>
            <a:r>
              <a:rPr lang="uk-UA" sz="8400" b="1" dirty="0" smtClean="0"/>
              <a:t>ЯВИВСЯ ОДЯГ?</a:t>
            </a:r>
            <a:endParaRPr lang="ru-RU" sz="84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2709863"/>
            <a:ext cx="6477000" cy="3343275"/>
          </a:xfrm>
        </p:spPr>
      </p:pic>
    </p:spTree>
    <p:extLst>
      <p:ext uri="{BB962C8B-B14F-4D97-AF65-F5344CB8AC3E}">
        <p14:creationId xmlns:p14="http://schemas.microsoft.com/office/powerpoint/2010/main" val="1129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3050"/>
            <a:ext cx="3672408" cy="116205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СЕРЕДНЬОВІЧНІ ЛИЦАРІ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4064953" cy="55684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844824"/>
            <a:ext cx="4104456" cy="468052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Для захисту в бою був особливий одяг – він захищав усе тіло </a:t>
            </a:r>
            <a:r>
              <a:rPr lang="uk-UA" sz="2800" b="1" dirty="0" smtClean="0"/>
              <a:t>лицаря</a:t>
            </a:r>
            <a:r>
              <a:rPr lang="uk-UA" sz="2800" b="1" dirty="0" smtClean="0"/>
              <a:t>.</a:t>
            </a:r>
          </a:p>
          <a:p>
            <a:pPr algn="ctr"/>
            <a:r>
              <a:rPr lang="uk-UA" sz="2800" b="1" dirty="0" smtClean="0"/>
              <a:t>Обладунки виготовлялися з металу і були дуже важкими.</a:t>
            </a:r>
          </a:p>
          <a:p>
            <a:pPr algn="ctr"/>
            <a:r>
              <a:rPr lang="uk-UA" sz="2800" b="1" dirty="0" smtClean="0"/>
              <a:t>Без допомоги зброєносця </a:t>
            </a:r>
            <a:r>
              <a:rPr lang="uk-UA" sz="2800" b="1" dirty="0" smtClean="0"/>
              <a:t>лицар </a:t>
            </a:r>
            <a:r>
              <a:rPr lang="uk-UA" sz="2800" b="1" dirty="0" smtClean="0"/>
              <a:t>не міг самостійно сісти на коня.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43011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УКРАЇНСЬКИЙ ДАВНІЙ ОДЯГ</a:t>
            </a:r>
            <a:endParaRPr lang="ru-RU" b="1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3" y="1556792"/>
            <a:ext cx="3816709" cy="490895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22" y="1600200"/>
            <a:ext cx="3340309" cy="4885078"/>
          </a:xfrm>
        </p:spPr>
      </p:pic>
    </p:spTree>
    <p:extLst>
      <p:ext uri="{BB962C8B-B14F-4D97-AF65-F5344CB8AC3E}">
        <p14:creationId xmlns:p14="http://schemas.microsoft.com/office/powerpoint/2010/main" val="17279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ЗАКАРПАТСЬКИЙ ТРАДИЦІЙНИЙ ОДЯГ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98" y="1600200"/>
            <a:ext cx="3190803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55" y="1600200"/>
            <a:ext cx="3543290" cy="4525963"/>
          </a:xfrm>
        </p:spPr>
      </p:pic>
    </p:spTree>
    <p:extLst>
      <p:ext uri="{BB962C8B-B14F-4D97-AF65-F5344CB8AC3E}">
        <p14:creationId xmlns:p14="http://schemas.microsoft.com/office/powerpoint/2010/main" val="41081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91390"/>
            <a:ext cx="8278679" cy="5529898"/>
          </a:xfrm>
        </p:spPr>
      </p:pic>
    </p:spTree>
    <p:extLst>
      <p:ext uri="{BB962C8B-B14F-4D97-AF65-F5344CB8AC3E}">
        <p14:creationId xmlns:p14="http://schemas.microsoft.com/office/powerpoint/2010/main" val="284319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799036" cy="52687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774" y="692697"/>
            <a:ext cx="3712277" cy="5256584"/>
          </a:xfrm>
        </p:spPr>
      </p:pic>
    </p:spTree>
    <p:extLst>
      <p:ext uri="{BB962C8B-B14F-4D97-AF65-F5344CB8AC3E}">
        <p14:creationId xmlns:p14="http://schemas.microsoft.com/office/powerpoint/2010/main" val="214664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/>
              <a:t>ДЕ ЖИВУТЬ ЦІ ЛЮДИ?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800" dirty="0" smtClean="0"/>
              <a:t>За одягом можна сказати про місце проживання</a:t>
            </a:r>
            <a:endParaRPr lang="ru-RU" sz="3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86" y="1600200"/>
            <a:ext cx="3107827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7252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94" y="836712"/>
            <a:ext cx="4067021" cy="5328592"/>
          </a:xfrm>
        </p:spPr>
      </p:pic>
      <p:pic>
        <p:nvPicPr>
          <p:cNvPr id="1029" name="Picture 5" descr="C:\Documents and Settings\Администратор\Рабочий стол\квест одяг\egipet-odezh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12" y="836712"/>
            <a:ext cx="39933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8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8" y="980728"/>
            <a:ext cx="3833349" cy="514543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4" y="980728"/>
            <a:ext cx="3722845" cy="5184576"/>
          </a:xfrm>
        </p:spPr>
      </p:pic>
    </p:spTree>
    <p:extLst>
      <p:ext uri="{BB962C8B-B14F-4D97-AF65-F5344CB8AC3E}">
        <p14:creationId xmlns:p14="http://schemas.microsoft.com/office/powerpoint/2010/main" val="33158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/>
          </a:bodyPr>
          <a:lstStyle/>
          <a:p>
            <a:r>
              <a:rPr lang="uk-UA" b="1" dirty="0" smtClean="0"/>
              <a:t>ЯКИЙ БУВАЄ ОДЯГ?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5574431"/>
            <a:ext cx="2234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ДІЛОВИЙ ОДЯГ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22" y="2348880"/>
            <a:ext cx="4274184" cy="2952327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0445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5805264"/>
            <a:ext cx="4176464" cy="908720"/>
          </a:xfrm>
        </p:spPr>
        <p:txBody>
          <a:bodyPr>
            <a:normAutofit/>
          </a:bodyPr>
          <a:lstStyle/>
          <a:p>
            <a:r>
              <a:rPr lang="uk-UA" sz="2800" b="1" dirty="0" smtClean="0"/>
              <a:t>Спортивний одяг</a:t>
            </a:r>
            <a:endParaRPr lang="ru-RU" sz="28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3429000"/>
            <a:ext cx="4038600" cy="30252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698" y="3429000"/>
            <a:ext cx="3918336" cy="234610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16495"/>
            <a:ext cx="3955163" cy="2575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6495"/>
            <a:ext cx="3572667" cy="268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0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Зустрічають за одягом, </a:t>
            </a:r>
            <a:br>
              <a:rPr lang="uk-UA" b="1" dirty="0" smtClean="0"/>
            </a:br>
            <a:r>
              <a:rPr lang="uk-UA" b="1" dirty="0" smtClean="0"/>
              <a:t>а проводжають за розумом</a:t>
            </a:r>
            <a:endParaRPr lang="ru-RU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07882"/>
            <a:ext cx="7956376" cy="5450118"/>
          </a:xfrm>
        </p:spPr>
      </p:pic>
    </p:spTree>
    <p:extLst>
      <p:ext uri="{BB962C8B-B14F-4D97-AF65-F5344CB8AC3E}">
        <p14:creationId xmlns:p14="http://schemas.microsoft.com/office/powerpoint/2010/main" val="15730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130" y="6093296"/>
            <a:ext cx="8229600" cy="764704"/>
          </a:xfrm>
        </p:spPr>
        <p:txBody>
          <a:bodyPr>
            <a:normAutofit/>
          </a:bodyPr>
          <a:lstStyle/>
          <a:p>
            <a:r>
              <a:rPr lang="uk-UA" sz="3000" b="1" dirty="0" smtClean="0"/>
              <a:t>Домашній одяг</a:t>
            </a:r>
            <a:endParaRPr lang="ru-RU" sz="30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238310"/>
            <a:ext cx="4973095" cy="2900972"/>
          </a:xfr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4463"/>
            <a:ext cx="4602770" cy="306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092" y="3212976"/>
            <a:ext cx="3716453" cy="300175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463"/>
            <a:ext cx="4320480" cy="303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0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Робочий одяг</a:t>
            </a:r>
            <a:endParaRPr lang="ru-RU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480720" cy="5828096"/>
          </a:xfrm>
        </p:spPr>
      </p:pic>
    </p:spTree>
    <p:extLst>
      <p:ext uri="{BB962C8B-B14F-4D97-AF65-F5344CB8AC3E}">
        <p14:creationId xmlns:p14="http://schemas.microsoft.com/office/powerpoint/2010/main" val="18031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8347"/>
          </a:xfrm>
        </p:spPr>
        <p:txBody>
          <a:bodyPr/>
          <a:lstStyle/>
          <a:p>
            <a:r>
              <a:rPr lang="uk-UA" b="1" dirty="0" smtClean="0"/>
              <a:t>Святковий одяг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42985"/>
            <a:ext cx="4067497" cy="542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215084"/>
            <a:ext cx="4032448" cy="5503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3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4" y="882552"/>
            <a:ext cx="4380350" cy="542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08720"/>
            <a:ext cx="4032448" cy="53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sz="3600" b="1" dirty="0" smtClean="0"/>
              <a:t>Повсякденний одяг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3522712" cy="3099987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696"/>
            <a:ext cx="43180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" y="3639096"/>
            <a:ext cx="4427537" cy="29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2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15507"/>
            <a:ext cx="8229600" cy="337542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941" y="3485615"/>
            <a:ext cx="5396347" cy="337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5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Одяг для прогулянок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510408" cy="4781128"/>
          </a:xfrm>
        </p:spPr>
      </p:pic>
    </p:spTree>
    <p:extLst>
      <p:ext uri="{BB962C8B-B14F-4D97-AF65-F5344CB8AC3E}">
        <p14:creationId xmlns:p14="http://schemas.microsoft.com/office/powerpoint/2010/main" val="3536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Маскарадні костюми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61331"/>
            <a:ext cx="7620000" cy="4203700"/>
          </a:xfrm>
        </p:spPr>
      </p:pic>
    </p:spTree>
    <p:extLst>
      <p:ext uri="{BB962C8B-B14F-4D97-AF65-F5344CB8AC3E}">
        <p14:creationId xmlns:p14="http://schemas.microsoft.com/office/powerpoint/2010/main" val="35832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Чи знаєте ви:</a:t>
            </a:r>
            <a:endParaRPr lang="ru-RU" sz="60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1916832"/>
            <a:ext cx="7632848" cy="4464496"/>
          </a:xfrm>
        </p:spPr>
        <p:txBody>
          <a:bodyPr>
            <a:normAutofit lnSpcReduction="10000"/>
          </a:bodyPr>
          <a:lstStyle/>
          <a:p>
            <a:pPr marL="457200" indent="-457200" algn="l">
              <a:buFontTx/>
              <a:buChar char="-"/>
            </a:pPr>
            <a:r>
              <a:rPr lang="uk-UA" sz="4000" b="1" dirty="0" smtClean="0">
                <a:solidFill>
                  <a:schemeClr val="tx1"/>
                </a:solidFill>
              </a:rPr>
              <a:t>Як виглядав перший одяг?</a:t>
            </a:r>
          </a:p>
          <a:p>
            <a:pPr marL="457200" indent="-457200" algn="l">
              <a:buFontTx/>
              <a:buChar char="-"/>
            </a:pPr>
            <a:r>
              <a:rPr lang="uk-UA" sz="4000" b="1" dirty="0" smtClean="0">
                <a:solidFill>
                  <a:schemeClr val="tx1"/>
                </a:solidFill>
              </a:rPr>
              <a:t>який одяг носили в давнину?</a:t>
            </a:r>
          </a:p>
          <a:p>
            <a:pPr marL="457200" indent="-457200" algn="l">
              <a:buFontTx/>
              <a:buChar char="-"/>
            </a:pPr>
            <a:r>
              <a:rPr lang="uk-UA" sz="4000" b="1" dirty="0" smtClean="0">
                <a:solidFill>
                  <a:schemeClr val="tx1"/>
                </a:solidFill>
              </a:rPr>
              <a:t>Який одяг носять люди різних народів?</a:t>
            </a:r>
          </a:p>
          <a:p>
            <a:pPr marL="457200" indent="-457200" algn="l">
              <a:buFontTx/>
              <a:buChar char="-"/>
            </a:pPr>
            <a:r>
              <a:rPr lang="uk-UA" sz="4000" b="1" dirty="0" smtClean="0">
                <a:solidFill>
                  <a:schemeClr val="tx1"/>
                </a:solidFill>
              </a:rPr>
              <a:t>Який буває одяг?</a:t>
            </a:r>
          </a:p>
          <a:p>
            <a:pPr marL="457200" indent="-457200" algn="l">
              <a:buFontTx/>
              <a:buChar char="-"/>
            </a:pPr>
            <a:r>
              <a:rPr lang="uk-UA" sz="4000" b="1" dirty="0" smtClean="0">
                <a:solidFill>
                  <a:schemeClr val="tx1"/>
                </a:solidFill>
              </a:rPr>
              <a:t>Як за одягом взнати професію людини?</a:t>
            </a:r>
          </a:p>
          <a:p>
            <a:pPr marL="457200" indent="-457200" algn="l">
              <a:buFontTx/>
              <a:buChar char="-"/>
            </a:pP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2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332656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ПЕРВІСНА ЛЮДИНА</a:t>
            </a:r>
            <a:endParaRPr lang="ru-RU" sz="4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74" y="692696"/>
            <a:ext cx="4262857" cy="552750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178696" cy="4281339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Одяг з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явився ще в сиву давнину, коли жили первісні люди. Вони жили в печерах, займалися мисливством і одягалися у шкіри тварин.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582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ПЕРШІ ТКАНИНИ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675" y="1194594"/>
            <a:ext cx="4762500" cy="40100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008313" cy="4209331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800" b="1" dirty="0" smtClean="0"/>
              <a:t>Пізніше люди навчилися плести тканину  із стебел рослин. Вона була груба на дотик і товста, але все таки набагато зручніша, ніж шкіри тварин.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38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4000" dirty="0" smtClean="0"/>
              <a:t>ДРЕВНЯ ГРЕЦІЯ</a:t>
            </a:r>
            <a:endParaRPr lang="ru-RU" sz="40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5111750" cy="4276831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/>
              <a:t>В Древній Греції одяг робили із великого прямокутного шматка тканини, яке обгортали навколо тіла, і на плечі закріпляли брошкою.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9254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5400600" cy="720080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ЖІНОЧИЙ ОДЯГ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7930045" cy="38448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8219256" cy="134582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В минулому жінки і дівчатка ходили в пишних сукнях. В них були дуже широкі спідниці. Жінки прикрашали зачіски пір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ями та різними капелюшками дивовижних форм.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1451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5169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МУШКЕТЕРИ</a:t>
            </a:r>
            <a:endParaRPr lang="ru-RU" sz="4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951" y="548680"/>
            <a:ext cx="4858021" cy="5577483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322712" cy="4691063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Мушкетери носили камзоли. Їхній одяг прикрашали пишні коміри, великі манжети, стрічки, одягнені через плече. На ногах мушкетери носили чоботи-ботфорти. Голову прикрашали капелюхи з пір</a:t>
            </a:r>
            <a:r>
              <a:rPr lang="en-US" sz="2800" b="1" dirty="0" smtClean="0"/>
              <a:t>’</a:t>
            </a:r>
            <a:r>
              <a:rPr lang="uk-UA" sz="2800" b="1" dirty="0" smtClean="0"/>
              <a:t>ям.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852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787798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/>
              <a:t>ЩО ОДЯГАЛИ ЧОЛОВІКИ?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06531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Чоловіки носили плащі до коліна. На руки вдягали рукавички. На голову вдягали капелюхи-циліндри. В руках у чоловіків неодмінно була тростина</a:t>
            </a:r>
            <a:endParaRPr lang="ru-RU" sz="28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95" y="273050"/>
            <a:ext cx="4732659" cy="5853113"/>
          </a:xfrm>
        </p:spPr>
      </p:pic>
    </p:spTree>
    <p:extLst>
      <p:ext uri="{BB962C8B-B14F-4D97-AF65-F5344CB8AC3E}">
        <p14:creationId xmlns:p14="http://schemas.microsoft.com/office/powerpoint/2010/main" val="265325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285</Words>
  <Application>Microsoft Office PowerPoint</Application>
  <PresentationFormat>Экран (4:3)</PresentationFormat>
  <Paragraphs>36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ЯК З’ЯВИВСЯ ОДЯГ?</vt:lpstr>
      <vt:lpstr>Зустрічають за одягом,  а проводжають за розумом</vt:lpstr>
      <vt:lpstr>Чи знаєте ви:</vt:lpstr>
      <vt:lpstr>ПЕРВІСНА ЛЮДИНА</vt:lpstr>
      <vt:lpstr>ПЕРШІ ТКАНИНИ</vt:lpstr>
      <vt:lpstr>ДРЕВНЯ ГРЕЦІЯ</vt:lpstr>
      <vt:lpstr>ЖІНОЧИЙ ОДЯГ</vt:lpstr>
      <vt:lpstr>МУШКЕТЕРИ</vt:lpstr>
      <vt:lpstr>ЩО ОДЯГАЛИ ЧОЛОВІКИ?</vt:lpstr>
      <vt:lpstr>СЕРЕДНЬОВІЧНІ ЛИЦАРІ</vt:lpstr>
      <vt:lpstr>УКРАЇНСЬКИЙ ДАВНІЙ ОДЯГ</vt:lpstr>
      <vt:lpstr>ЗАКАРПАТСЬКИЙ ТРАДИЦІЙНИЙ ОДЯГ</vt:lpstr>
      <vt:lpstr>Презентация PowerPoint</vt:lpstr>
      <vt:lpstr>Презентация PowerPoint</vt:lpstr>
      <vt:lpstr>ДЕ ЖИВУТЬ ЦІ ЛЮДИ? За одягом можна сказати про місце проживання</vt:lpstr>
      <vt:lpstr>Презентация PowerPoint</vt:lpstr>
      <vt:lpstr>Презентация PowerPoint</vt:lpstr>
      <vt:lpstr>ЯКИЙ БУВАЄ ОДЯГ?</vt:lpstr>
      <vt:lpstr>Спортивний одяг</vt:lpstr>
      <vt:lpstr>Домашній одяг</vt:lpstr>
      <vt:lpstr>Робочий одяг</vt:lpstr>
      <vt:lpstr>Святковий одяг</vt:lpstr>
      <vt:lpstr>Презентация PowerPoint</vt:lpstr>
      <vt:lpstr>Повсякденний одяг</vt:lpstr>
      <vt:lpstr>Презентация PowerPoint</vt:lpstr>
      <vt:lpstr>Одяг для прогулянок</vt:lpstr>
      <vt:lpstr>Маскарадні костюми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 З’ЯВИВСЯ ОДЯГ?</dc:title>
  <dc:creator>User</dc:creator>
  <cp:lastModifiedBy>User</cp:lastModifiedBy>
  <cp:revision>13</cp:revision>
  <dcterms:created xsi:type="dcterms:W3CDTF">2017-03-07T06:01:20Z</dcterms:created>
  <dcterms:modified xsi:type="dcterms:W3CDTF">2017-03-08T09:17:25Z</dcterms:modified>
</cp:coreProperties>
</file>