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9" r:id="rId6"/>
    <p:sldId id="260" r:id="rId7"/>
    <p:sldId id="261" r:id="rId8"/>
    <p:sldId id="259" r:id="rId9"/>
    <p:sldId id="262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122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801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555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540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649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4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482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9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2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66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44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307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292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483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8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82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904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A95D27-D69A-44C0-B9DF-161FC3BB1D2E}" type="datetimeFigureOut">
              <a:rPr lang="uk-UA" smtClean="0"/>
              <a:t>13.12.2016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8DA434-77D9-4FCA-B090-386AEF9C57A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550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9376" y="2210937"/>
            <a:ext cx="8676222" cy="2417929"/>
          </a:xfrm>
        </p:spPr>
        <p:txBody>
          <a:bodyPr/>
          <a:lstStyle/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плив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4" y="232011"/>
            <a:ext cx="11209811" cy="4367283"/>
          </a:xfrm>
        </p:spPr>
        <p:txBody>
          <a:bodyPr>
            <a:noAutofit/>
          </a:bodyPr>
          <a:lstStyle/>
          <a:p>
            <a:pPr algn="ctr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творчих здібностей дітей педагогу варто:</a:t>
            </a:r>
            <a:b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стимулююче розвивальне середовище, наявність необхідних для творчої діяльності дошкільників завжди доступних матеріалів.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жодному разі не давати негативної оцінки дитячій творчості.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 цікаві та глибокі запитання дітей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46" y="4327312"/>
            <a:ext cx="2745475" cy="183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1" y="4339523"/>
            <a:ext cx="3068471" cy="204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10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05" y="246039"/>
            <a:ext cx="11591947" cy="4367283"/>
          </a:xfrm>
        </p:spPr>
        <p:txBody>
          <a:bodyPr>
            <a:noAutofit/>
          </a:bodyPr>
          <a:lstStyle/>
          <a:p>
            <a:pPr algn="ctr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творчих здібностей дітей педагогу варто:</a:t>
            </a:r>
            <a:b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використовувати в освітньому процесі нестандартні творчі завдання (зображувальні, музичні, словесні, логіко-математичні, творчі завдання комбінованого типу).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допускати надмірної опіки дітей, яка може заважати дитячій творчості.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позитивний психологічний мікроклімат у групі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31" y="4638428"/>
            <a:ext cx="2678942" cy="178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9" y="4598565"/>
            <a:ext cx="2684087" cy="182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872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37" y="4558353"/>
            <a:ext cx="10718490" cy="208810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Гюго казав: «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прийдешнє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попіклуємось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наше «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прийдешнє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розумним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76" y="608231"/>
            <a:ext cx="5686212" cy="378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81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44" y="436725"/>
            <a:ext cx="6602322" cy="6141493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сучасного суспільства набуває важливості статус творчої особистості, оскільки життя вимагає від людини швидкої адаптації до нових умов, гнучкості мислення та вміння приймати нестандартні рішення у будь яких ситуаціях. Вітчизняна освіта гостро потребує розробки наукових підходів та педагогічних технологій, орієнтованих на стимулювання творчості як найважливішого аспекту життєдіяльності сучасної людини.</a:t>
            </a:r>
            <a:endParaRPr lang="uk-UA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0" y="1950770"/>
            <a:ext cx="4981443" cy="311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69949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718" y="450375"/>
            <a:ext cx="7101834" cy="5882184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осконалення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ДНЗ щодо розвитку творчих здібностей дітей має починатися з цілеспрямованої підготовки вихователів до цього процесу.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 саме на вихователя покладена відповідальність за формування особистості дошкільника, розкриття його творчих нахилів та здібностей.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цього випливає, що об’єктом пильної уваги педагогічної теорії і практики має стати дієва підготовка майбутнього вихователя до розвитку творчих здібностей дітей дошкільного віку як значимого аспекту його професійної 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" y="1689868"/>
            <a:ext cx="4272412" cy="340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5374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72" y="313899"/>
            <a:ext cx="11332641" cy="4189860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діяльність людини, спрямована на створення якісно нових, невідомих раніше духовних або матеріальних цінностей (нові твори мистецтва, 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відкриття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інженерно-технологічні, управлінські чи інші інновації тощо). 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творчості є фантазія, уява, психічний зміст якої міститься у створенні образу кінцевого продукту (результату творчості).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80" y="3938345"/>
            <a:ext cx="3655111" cy="242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67120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66" y="532263"/>
            <a:ext cx="11196162" cy="2415651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індивідуально стійкі психічні властивості людини, що визначають її успіхи в різних видах діяльності. 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Задатки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це потенційні можливості, що виявляються в діяльності, яка не може існувати без них.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71" y="3201802"/>
            <a:ext cx="4499151" cy="31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2027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968" y="655093"/>
            <a:ext cx="11278050" cy="16786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</a:t>
            </a:r>
            <a:r>
              <a:rPr lang="ru-RU" sz="2800" b="1" i="1" u="sng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 </a:t>
            </a:r>
            <a:r>
              <a:rPr lang="ru-RU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ru-RU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дивуватися, пізнавати, вміння знаходити вихід із нестандартних ситуацій; це спрямованість на відкриття нового, незвичного, оригінального</a:t>
            </a:r>
            <a:r>
              <a:rPr lang="ru-RU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0" y="2510974"/>
            <a:ext cx="4808846" cy="360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965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74" y="1050876"/>
            <a:ext cx="9905998" cy="4899546"/>
          </a:xfrm>
        </p:spPr>
        <p:txBody>
          <a:bodyPr>
            <a:normAutofit/>
          </a:bodyPr>
          <a:lstStyle/>
          <a:p>
            <a:pPr algn="ctr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uk-UA" sz="2800" b="1" i="1" u="sng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 дитини: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думки;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 мислення;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 ідей та рішень;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сміливість;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надзвичайна допитливість і цікавість;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значної концентрації уваги протягом тривалого часу;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стійкі бажання робити все по-своєму - незалежність дій і думок;</a:t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винахідливість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87" y="210357"/>
            <a:ext cx="2524425" cy="168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7" y="210357"/>
            <a:ext cx="2617901" cy="168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62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53" y="286604"/>
            <a:ext cx="11127925" cy="3998793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</a:t>
            </a:r>
            <a:r>
              <a:rPr lang="uk-UA" sz="2800" b="1" i="1" u="sng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 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винаходити в процесі повсякденної професійної діяльності щось нове, комбінувати й видозмінювати, адаптувати відоме до вікових та індивідуальних особливостей кожної дитини; гнучкість у виборі адекватних засобів впливу на малюка; пошук нестандартних способів розв'язання освітніх завдань; оригінальне доцільне застосування засобів стимулювання творчої ініціативи вихованців та їхньої пізнавальної активності</a:t>
            </a: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вихователь дитячого са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2" y="3908094"/>
            <a:ext cx="3480181" cy="2316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49" y="225470"/>
            <a:ext cx="10882265" cy="4367283"/>
          </a:xfrm>
        </p:spPr>
        <p:txBody>
          <a:bodyPr>
            <a:noAutofit/>
          </a:bodyPr>
          <a:lstStyle/>
          <a:p>
            <a:pPr algn="ctr"/>
            <a: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творчих здібностей дітей педагогу варто:</a:t>
            </a:r>
            <a:br>
              <a:rPr lang="uk-UA" sz="2800" b="1" i="1" u="sng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систематичне накопичення дітьми якнайбільше позитивних вражень про навколишній світ під час різних видів діяльності (гра, малювання, конструювання, ліплення, аплікація, гра на ДМІ, співи й танці, театралізована діяльність, читання, письмо, складання віршів чи казок, праця, ДПД тощо).</a:t>
            </a:r>
            <a: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Прагнути, щоб діти отримували задоволення від самого процесу діяльності і не займалися нею під примусом дорослого.</a:t>
            </a:r>
            <a:endParaRPr lang="uk-UA" sz="28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29" y="4706474"/>
            <a:ext cx="2728699" cy="194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76" y="4701935"/>
            <a:ext cx="2534218" cy="194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11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98</TotalTime>
  <Words>255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Times New Roman</vt:lpstr>
      <vt:lpstr>Сетка</vt:lpstr>
      <vt:lpstr>Вплив вихователя на розвиток творчих здібностей дітей</vt:lpstr>
      <vt:lpstr>В умовах сучасного суспільства набуває важливості статус творчої особистості, оскільки життя вимагає від людини швидкої адаптації до нових умов, гнучкості мислення та вміння приймати нестандартні рішення у будь яких ситуаціях. Вітчизняна освіта гостро потребує розробки наукових підходів та педагогічних технологій, орієнтованих на стимулювання творчості як найважливішого аспекту життєдіяльності сучасної людини.</vt:lpstr>
      <vt:lpstr>Вдосконалення роботи ДНЗ щодо розвитку творчих здібностей дітей має починатися з цілеспрямованої підготовки вихователів до цього процесу. Адже саме на вихователя покладена відповідальність за формування особистості дошкільника, розкриття його творчих нахилів та здібностей. З цього випливає, що об’єктом пильної уваги педагогічної теорії і практики має стати дієва підготовка майбутнього вихователя до розвитку творчих здібностей дітей дошкільного віку як значимого аспекту його професійної діяльності.</vt:lpstr>
      <vt:lpstr>Творчість — діяльність людини, спрямована на створення якісно нових, невідомих раніше духовних або матеріальних цінностей (нові твори мистецтва, наукові відкриття, інженерно-технологічні, управлінські чи інші інновації тощо).   Необхідними компонентами творчості є фантазія, уява, психічний зміст якої міститься у створенні образу кінцевого продукту (результату творчості).</vt:lpstr>
      <vt:lpstr>Здібності — індивідуально стійкі психічні властивості людини, що визначають її успіхи в різних видах діяльності.   Задатки — це потенційні можливості, що виявляються в діяльності, яка не може існувати без них.</vt:lpstr>
      <vt:lpstr>Творчі здібності – це здатність дивуватися, пізнавати, вміння знаходити вихід із нестандартних ситуацій; це спрямованість на відкриття нового, незвичного, оригінального.</vt:lpstr>
      <vt:lpstr>Характеристики творчості дитини: швидкість думки; гнучкість мислення; оригінальність ідей та рішень; сміливість; надзвичайна допитливість і цікавість; здатність до значної концентрації уваги протягом тривалого часу; стійкі бажання робити все по-своєму - незалежність дій і думок; винахідливість.</vt:lpstr>
      <vt:lpstr>Творчість вихователя – це здатність винаходити в процесі повсякденної професійної діяльності щось нове, комбінувати й видозмінювати, адаптувати відоме до вікових та індивідуальних особливостей кожної дитини; гнучкість у виборі адекватних засобів впливу на малюка; пошук нестандартних способів розв'язання освітніх завдань; оригінальне доцільне застосування засобів стимулювання творчої ініціативи вихованців та їхньої пізнавальної активності.</vt:lpstr>
      <vt:lpstr>Для розвитку творчих здібностей дітей педагогу варто:  Забезпечувати систематичне накопичення дітьми якнайбільше позитивних вражень про навколишній світ під час різних видів діяльності (гра, малювання, конструювання, ліплення, аплікація, гра на ДМІ, співи й танці, театралізована діяльність, читання, письмо, складання віршів чи казок, праця, ДПД тощо).  Прагнути, щоб діти отримували задоволення від самого процесу діяльності і не займалися нею під примусом дорослого.</vt:lpstr>
      <vt:lpstr>Для розвитку творчих здібностей дітей педагогу варто:  Забезпечувати стимулююче розвивальне середовище, наявність необхідних для творчої діяльності дошкільників завжди доступних матеріалів.  В жодному разі не давати негативної оцінки дитячій творчості.  Заохочувати цікаві та глибокі запитання дітей. </vt:lpstr>
      <vt:lpstr>Для розвитку творчих здібностей дітей педагогу варто:  Активно використовувати в освітньому процесі нестандартні творчі завдання (зображувальні, музичні, словесні, логіко-математичні, творчі завдання комбінованого типу).  Не допускати надмірної опіки дітей, яка може заважати дитячій творчості.  Забезпечувати позитивний психологічний мікроклімат у групі.</vt:lpstr>
      <vt:lpstr>Віктор Гюго казав: «Дитина – це прийдешнє». Тож давайте попіклуємось, щоб наше «прийдешнє» було розумним, творчим і щасливим!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Lessita Kubita</dc:creator>
  <cp:lastModifiedBy>Lessita Kubita</cp:lastModifiedBy>
  <cp:revision>9</cp:revision>
  <dcterms:created xsi:type="dcterms:W3CDTF">2016-12-13T14:26:07Z</dcterms:created>
  <dcterms:modified xsi:type="dcterms:W3CDTF">2016-12-13T16:04:23Z</dcterms:modified>
</cp:coreProperties>
</file>