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2"/>
  </p:notesMasterIdLst>
  <p:sldIdLst>
    <p:sldId id="259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77" r:id="rId11"/>
    <p:sldId id="25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282F-722E-4940-A394-7A02BD9A2C44}" type="datetimeFigureOut">
              <a:rPr lang="uk-UA" smtClean="0"/>
              <a:t>23.10.2016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F2B3-63E7-405C-A009-8C10D6BE34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7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3" y="323"/>
                      <a:ext cx="1234" cy="2560"/>
                    </a:xfrm>
                    <a:custGeom>
                      <a:avLst/>
                      <a:gdLst>
                        <a:gd name="T0" fmla="*/ 358 w 1231"/>
                        <a:gd name="T1" fmla="*/ 283 h 2560"/>
                        <a:gd name="T2" fmla="*/ 436 w 1231"/>
                        <a:gd name="T3" fmla="*/ 115 h 2560"/>
                        <a:gd name="T4" fmla="*/ 604 w 1231"/>
                        <a:gd name="T5" fmla="*/ 7 h 2560"/>
                        <a:gd name="T6" fmla="*/ 937 w 1231"/>
                        <a:gd name="T7" fmla="*/ 61 h 2560"/>
                        <a:gd name="T8" fmla="*/ 1114 w 1231"/>
                        <a:gd name="T9" fmla="*/ 349 h 2560"/>
                        <a:gd name="T10" fmla="*/ 1021 w 1231"/>
                        <a:gd name="T11" fmla="*/ 769 h 2560"/>
                        <a:gd name="T12" fmla="*/ 985 w 1231"/>
                        <a:gd name="T13" fmla="*/ 943 h 2560"/>
                        <a:gd name="T14" fmla="*/ 1168 w 1231"/>
                        <a:gd name="T15" fmla="*/ 1075 h 2560"/>
                        <a:gd name="T16" fmla="*/ 1294 w 1231"/>
                        <a:gd name="T17" fmla="*/ 1525 h 2560"/>
                        <a:gd name="T18" fmla="*/ 1186 w 1231"/>
                        <a:gd name="T19" fmla="*/ 1969 h 2560"/>
                        <a:gd name="T20" fmla="*/ 949 w 1231"/>
                        <a:gd name="T21" fmla="*/ 2077 h 2560"/>
                        <a:gd name="T22" fmla="*/ 763 w 1231"/>
                        <a:gd name="T23" fmla="*/ 2059 h 2560"/>
                        <a:gd name="T24" fmla="*/ 697 w 1231"/>
                        <a:gd name="T25" fmla="*/ 2251 h 2560"/>
                        <a:gd name="T26" fmla="*/ 550 w 1231"/>
                        <a:gd name="T27" fmla="*/ 2527 h 2560"/>
                        <a:gd name="T28" fmla="*/ 23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80 w 1231"/>
                        <a:gd name="T37" fmla="*/ 1513 h 2560"/>
                        <a:gd name="T38" fmla="*/ 23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60 w 1231"/>
                        <a:gd name="T45" fmla="*/ 2431 h 2560"/>
                        <a:gd name="T46" fmla="*/ 616 w 1231"/>
                        <a:gd name="T47" fmla="*/ 2227 h 2560"/>
                        <a:gd name="T48" fmla="*/ 598 w 1231"/>
                        <a:gd name="T49" fmla="*/ 1807 h 2560"/>
                        <a:gd name="T50" fmla="*/ 514 w 1231"/>
                        <a:gd name="T51" fmla="*/ 1531 h 2560"/>
                        <a:gd name="T52" fmla="*/ 556 w 1231"/>
                        <a:gd name="T53" fmla="*/ 1459 h 2560"/>
                        <a:gd name="T54" fmla="*/ 667 w 1231"/>
                        <a:gd name="T55" fmla="*/ 1633 h 2560"/>
                        <a:gd name="T56" fmla="*/ 763 w 1231"/>
                        <a:gd name="T57" fmla="*/ 1933 h 2560"/>
                        <a:gd name="T58" fmla="*/ 1009 w 1231"/>
                        <a:gd name="T59" fmla="*/ 1963 h 2560"/>
                        <a:gd name="T60" fmla="*/ 1198 w 1231"/>
                        <a:gd name="T61" fmla="*/ 1687 h 2560"/>
                        <a:gd name="T62" fmla="*/ 1180 w 1231"/>
                        <a:gd name="T63" fmla="*/ 1273 h 2560"/>
                        <a:gd name="T64" fmla="*/ 925 w 1231"/>
                        <a:gd name="T65" fmla="*/ 1057 h 2560"/>
                        <a:gd name="T66" fmla="*/ 721 w 1231"/>
                        <a:gd name="T67" fmla="*/ 1129 h 2560"/>
                        <a:gd name="T68" fmla="*/ 598 w 1231"/>
                        <a:gd name="T69" fmla="*/ 1117 h 2560"/>
                        <a:gd name="T70" fmla="*/ 661 w 1231"/>
                        <a:gd name="T71" fmla="*/ 1033 h 2560"/>
                        <a:gd name="T72" fmla="*/ 853 w 1231"/>
                        <a:gd name="T73" fmla="*/ 937 h 2560"/>
                        <a:gd name="T74" fmla="*/ 991 w 1231"/>
                        <a:gd name="T75" fmla="*/ 613 h 2560"/>
                        <a:gd name="T76" fmla="*/ 925 w 1231"/>
                        <a:gd name="T77" fmla="*/ 175 h 2560"/>
                        <a:gd name="T78" fmla="*/ 661 w 1231"/>
                        <a:gd name="T79" fmla="*/ 103 h 2560"/>
                        <a:gd name="T80" fmla="*/ 412 w 1231"/>
                        <a:gd name="T81" fmla="*/ 355 h 2560"/>
                        <a:gd name="T82" fmla="*/ 424 w 1231"/>
                        <a:gd name="T83" fmla="*/ 763 h 2560"/>
                        <a:gd name="T84" fmla="*/ 364 w 1231"/>
                        <a:gd name="T85" fmla="*/ 949 h 2560"/>
                        <a:gd name="T86" fmla="*/ 310 w 1231"/>
                        <a:gd name="T87" fmla="*/ 685 h 2560"/>
                        <a:gd name="T88" fmla="*/ 32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4" cy="2065"/>
                    </a:xfrm>
                    <a:custGeom>
                      <a:avLst/>
                      <a:gdLst>
                        <a:gd name="T0" fmla="*/ 764 w 865"/>
                        <a:gd name="T1" fmla="*/ 502 h 2071"/>
                        <a:gd name="T2" fmla="*/ 776 w 865"/>
                        <a:gd name="T3" fmla="*/ 329 h 2071"/>
                        <a:gd name="T4" fmla="*/ 842 w 865"/>
                        <a:gd name="T5" fmla="*/ 185 h 2071"/>
                        <a:gd name="T6" fmla="*/ 788 w 865"/>
                        <a:gd name="T7" fmla="*/ 197 h 2071"/>
                        <a:gd name="T8" fmla="*/ 728 w 865"/>
                        <a:gd name="T9" fmla="*/ 197 h 2071"/>
                        <a:gd name="T10" fmla="*/ 662 w 865"/>
                        <a:gd name="T11" fmla="*/ 116 h 2071"/>
                        <a:gd name="T12" fmla="*/ 590 w 865"/>
                        <a:gd name="T13" fmla="*/ 32 h 2071"/>
                        <a:gd name="T14" fmla="*/ 488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85 h 2071"/>
                        <a:gd name="T22" fmla="*/ 119 w 865"/>
                        <a:gd name="T23" fmla="*/ 383 h 2071"/>
                        <a:gd name="T24" fmla="*/ 131 w 865"/>
                        <a:gd name="T25" fmla="*/ 548 h 2071"/>
                        <a:gd name="T26" fmla="*/ 173 w 865"/>
                        <a:gd name="T27" fmla="*/ 740 h 2071"/>
                        <a:gd name="T28" fmla="*/ 197 w 865"/>
                        <a:gd name="T29" fmla="*/ 834 h 2071"/>
                        <a:gd name="T30" fmla="*/ 167 w 865"/>
                        <a:gd name="T31" fmla="*/ 923 h 2071"/>
                        <a:gd name="T32" fmla="*/ 65 w 865"/>
                        <a:gd name="T33" fmla="*/ 1061 h 2071"/>
                        <a:gd name="T34" fmla="*/ 17 w 865"/>
                        <a:gd name="T35" fmla="*/ 1214 h 2071"/>
                        <a:gd name="T36" fmla="*/ 5 w 865"/>
                        <a:gd name="T37" fmla="*/ 1466 h 2071"/>
                        <a:gd name="T38" fmla="*/ 47 w 865"/>
                        <a:gd name="T39" fmla="*/ 1643 h 2071"/>
                        <a:gd name="T40" fmla="*/ 131 w 865"/>
                        <a:gd name="T41" fmla="*/ 1793 h 2071"/>
                        <a:gd name="T42" fmla="*/ 299 w 865"/>
                        <a:gd name="T43" fmla="*/ 1868 h 2071"/>
                        <a:gd name="T44" fmla="*/ 425 w 865"/>
                        <a:gd name="T45" fmla="*/ 1863 h 2071"/>
                        <a:gd name="T46" fmla="*/ 446 w 865"/>
                        <a:gd name="T47" fmla="*/ 1873 h 2071"/>
                        <a:gd name="T48" fmla="*/ 476 w 865"/>
                        <a:gd name="T49" fmla="*/ 1940 h 2071"/>
                        <a:gd name="T50" fmla="*/ 476 w 865"/>
                        <a:gd name="T51" fmla="*/ 1848 h 2071"/>
                        <a:gd name="T52" fmla="*/ 536 w 865"/>
                        <a:gd name="T53" fmla="*/ 1673 h 2071"/>
                        <a:gd name="T54" fmla="*/ 596 w 865"/>
                        <a:gd name="T55" fmla="*/ 1553 h 2071"/>
                        <a:gd name="T56" fmla="*/ 560 w 865"/>
                        <a:gd name="T57" fmla="*/ 1595 h 2071"/>
                        <a:gd name="T58" fmla="*/ 494 w 865"/>
                        <a:gd name="T59" fmla="*/ 1715 h 2071"/>
                        <a:gd name="T60" fmla="*/ 407 w 865"/>
                        <a:gd name="T61" fmla="*/ 1798 h 2071"/>
                        <a:gd name="T62" fmla="*/ 269 w 865"/>
                        <a:gd name="T63" fmla="*/ 1793 h 2071"/>
                        <a:gd name="T64" fmla="*/ 179 w 865"/>
                        <a:gd name="T65" fmla="*/ 1709 h 2071"/>
                        <a:gd name="T66" fmla="*/ 113 w 865"/>
                        <a:gd name="T67" fmla="*/ 1538 h 2071"/>
                        <a:gd name="T68" fmla="*/ 107 w 865"/>
                        <a:gd name="T69" fmla="*/ 1310 h 2071"/>
                        <a:gd name="T70" fmla="*/ 137 w 865"/>
                        <a:gd name="T71" fmla="*/ 1127 h 2071"/>
                        <a:gd name="T72" fmla="*/ 203 w 865"/>
                        <a:gd name="T73" fmla="*/ 1007 h 2071"/>
                        <a:gd name="T74" fmla="*/ 323 w 865"/>
                        <a:gd name="T75" fmla="*/ 959 h 2071"/>
                        <a:gd name="T76" fmla="*/ 488 w 865"/>
                        <a:gd name="T77" fmla="*/ 1013 h 2071"/>
                        <a:gd name="T78" fmla="*/ 590 w 865"/>
                        <a:gd name="T79" fmla="*/ 1061 h 2071"/>
                        <a:gd name="T80" fmla="*/ 644 w 865"/>
                        <a:gd name="T81" fmla="*/ 1037 h 2071"/>
                        <a:gd name="T82" fmla="*/ 638 w 865"/>
                        <a:gd name="T83" fmla="*/ 983 h 2071"/>
                        <a:gd name="T84" fmla="*/ 590 w 865"/>
                        <a:gd name="T85" fmla="*/ 941 h 2071"/>
                        <a:gd name="T86" fmla="*/ 476 w 865"/>
                        <a:gd name="T87" fmla="*/ 917 h 2071"/>
                        <a:gd name="T88" fmla="*/ 323 w 865"/>
                        <a:gd name="T89" fmla="*/ 842 h 2071"/>
                        <a:gd name="T90" fmla="*/ 233 w 865"/>
                        <a:gd name="T91" fmla="*/ 638 h 2071"/>
                        <a:gd name="T92" fmla="*/ 209 w 865"/>
                        <a:gd name="T93" fmla="*/ 395 h 2071"/>
                        <a:gd name="T94" fmla="*/ 317 w 865"/>
                        <a:gd name="T95" fmla="*/ 170 h 2071"/>
                        <a:gd name="T96" fmla="*/ 464 w 865"/>
                        <a:gd name="T97" fmla="*/ 110 h 2071"/>
                        <a:gd name="T98" fmla="*/ 596 w 865"/>
                        <a:gd name="T99" fmla="*/ 164 h 2071"/>
                        <a:gd name="T100" fmla="*/ 686 w 865"/>
                        <a:gd name="T101" fmla="*/ 269 h 2071"/>
                        <a:gd name="T102" fmla="*/ 716 w 865"/>
                        <a:gd name="T103" fmla="*/ 407 h 2071"/>
                        <a:gd name="T104" fmla="*/ 752 w 865"/>
                        <a:gd name="T105" fmla="*/ 560 h 2071"/>
                        <a:gd name="T106" fmla="*/ 788 w 865"/>
                        <a:gd name="T107" fmla="*/ 542 h 2071"/>
                        <a:gd name="T108" fmla="*/ 764 w 865"/>
                        <a:gd name="T109" fmla="*/ 50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altLang="uk-UA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46 h 521"/>
                      <a:gd name="T2" fmla="*/ 27 w 266"/>
                      <a:gd name="T3" fmla="*/ 315 h 521"/>
                      <a:gd name="T4" fmla="*/ 84 w 266"/>
                      <a:gd name="T5" fmla="*/ 45 h 521"/>
                      <a:gd name="T6" fmla="*/ 135 w 266"/>
                      <a:gd name="T7" fmla="*/ 3 h 521"/>
                      <a:gd name="T8" fmla="*/ 172 w 266"/>
                      <a:gd name="T9" fmla="*/ 39 h 521"/>
                      <a:gd name="T10" fmla="*/ 190 w 266"/>
                      <a:gd name="T11" fmla="*/ 150 h 521"/>
                      <a:gd name="T12" fmla="*/ 151 w 266"/>
                      <a:gd name="T13" fmla="*/ 315 h 521"/>
                      <a:gd name="T14" fmla="*/ 81 w 266"/>
                      <a:gd name="T15" fmla="*/ 540 h 521"/>
                      <a:gd name="T16" fmla="*/ 33 w 266"/>
                      <a:gd name="T17" fmla="*/ 564 h 521"/>
                      <a:gd name="T18" fmla="*/ 3 w 266"/>
                      <a:gd name="T19" fmla="*/ 54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42 w 392"/>
                      <a:gd name="T1" fmla="*/ 347 h 340"/>
                      <a:gd name="T2" fmla="*/ 16 w 392"/>
                      <a:gd name="T3" fmla="*/ 150 h 340"/>
                      <a:gd name="T4" fmla="*/ 4 w 392"/>
                      <a:gd name="T5" fmla="*/ 75 h 340"/>
                      <a:gd name="T6" fmla="*/ 28 w 392"/>
                      <a:gd name="T7" fmla="*/ 3 h 340"/>
                      <a:gd name="T8" fmla="*/ 176 w 392"/>
                      <a:gd name="T9" fmla="*/ 48 h 340"/>
                      <a:gd name="T10" fmla="*/ 344 w 392"/>
                      <a:gd name="T11" fmla="*/ 128 h 340"/>
                      <a:gd name="T12" fmla="*/ 501 w 392"/>
                      <a:gd name="T13" fmla="*/ 275 h 340"/>
                      <a:gd name="T14" fmla="*/ 533 w 392"/>
                      <a:gd name="T15" fmla="*/ 472 h 340"/>
                      <a:gd name="T16" fmla="*/ 468 w 392"/>
                      <a:gd name="T17" fmla="*/ 576 h 340"/>
                      <a:gd name="T18" fmla="*/ 336 w 392"/>
                      <a:gd name="T19" fmla="*/ 546 h 340"/>
                      <a:gd name="T20" fmla="*/ 142 w 392"/>
                      <a:gd name="T21" fmla="*/ 347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31 h 558"/>
                      <a:gd name="T2" fmla="*/ 21 w 151"/>
                      <a:gd name="T3" fmla="*/ 60 h 558"/>
                      <a:gd name="T4" fmla="*/ 34 w 151"/>
                      <a:gd name="T5" fmla="*/ 3 h 558"/>
                      <a:gd name="T6" fmla="*/ 54 w 151"/>
                      <a:gd name="T7" fmla="*/ 27 h 558"/>
                      <a:gd name="T8" fmla="*/ 69 w 151"/>
                      <a:gd name="T9" fmla="*/ 231 h 558"/>
                      <a:gd name="T10" fmla="*/ 71 w 151"/>
                      <a:gd name="T11" fmla="*/ 592 h 558"/>
                      <a:gd name="T12" fmla="*/ 47 w 151"/>
                      <a:gd name="T13" fmla="*/ 759 h 558"/>
                      <a:gd name="T14" fmla="*/ 15 w 151"/>
                      <a:gd name="T15" fmla="*/ 718 h 558"/>
                      <a:gd name="T16" fmla="*/ 0 w 151"/>
                      <a:gd name="T17" fmla="*/ 440 h 558"/>
                      <a:gd name="T18" fmla="*/ 15 w 151"/>
                      <a:gd name="T19" fmla="*/ 23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54 w 392"/>
                      <a:gd name="T1" fmla="*/ 40 h 253"/>
                      <a:gd name="T2" fmla="*/ 265 w 392"/>
                      <a:gd name="T3" fmla="*/ 19 h 253"/>
                      <a:gd name="T4" fmla="*/ 311 w 392"/>
                      <a:gd name="T5" fmla="*/ 7 h 253"/>
                      <a:gd name="T6" fmla="*/ 323 w 392"/>
                      <a:gd name="T7" fmla="*/ 40 h 253"/>
                      <a:gd name="T8" fmla="*/ 283 w 392"/>
                      <a:gd name="T9" fmla="*/ 81 h 253"/>
                      <a:gd name="T10" fmla="*/ 172 w 392"/>
                      <a:gd name="T11" fmla="*/ 135 h 253"/>
                      <a:gd name="T12" fmla="*/ 37 w 392"/>
                      <a:gd name="T13" fmla="*/ 149 h 253"/>
                      <a:gd name="T14" fmla="*/ 1 w 392"/>
                      <a:gd name="T15" fmla="*/ 114 h 253"/>
                      <a:gd name="T16" fmla="*/ 43 w 392"/>
                      <a:gd name="T17" fmla="*/ 69 h 253"/>
                      <a:gd name="T18" fmla="*/ 154 w 392"/>
                      <a:gd name="T19" fmla="*/ 4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>
                      <a:gd name="T0" fmla="*/ 53 w 238"/>
                      <a:gd name="T1" fmla="*/ 174 h 386"/>
                      <a:gd name="T2" fmla="*/ 23 w 238"/>
                      <a:gd name="T3" fmla="*/ 123 h 386"/>
                      <a:gd name="T4" fmla="*/ 0 w 238"/>
                      <a:gd name="T5" fmla="*/ 63 h 386"/>
                      <a:gd name="T6" fmla="*/ 23 w 238"/>
                      <a:gd name="T7" fmla="*/ 12 h 386"/>
                      <a:gd name="T8" fmla="*/ 77 w 238"/>
                      <a:gd name="T9" fmla="*/ 24 h 386"/>
                      <a:gd name="T10" fmla="*/ 115 w 238"/>
                      <a:gd name="T11" fmla="*/ 86 h 386"/>
                      <a:gd name="T12" fmla="*/ 151 w 238"/>
                      <a:gd name="T13" fmla="*/ 198 h 386"/>
                      <a:gd name="T14" fmla="*/ 131 w 238"/>
                      <a:gd name="T15" fmla="*/ 244 h 386"/>
                      <a:gd name="T16" fmla="*/ 109 w 238"/>
                      <a:gd name="T17" fmla="*/ 229 h 386"/>
                      <a:gd name="T18" fmla="*/ 53 w 238"/>
                      <a:gd name="T19" fmla="*/ 17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0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EA7E-FBDB-4EB4-A0CE-F9995CF402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23526"/>
      </p:ext>
    </p:extLst>
  </p:cSld>
  <p:clrMapOvr>
    <a:masterClrMapping/>
  </p:clrMapOvr>
  <p:transition advTm="156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99E5-BDB5-4557-A259-F34D65F324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2134"/>
      </p:ext>
    </p:extLst>
  </p:cSld>
  <p:clrMapOvr>
    <a:masterClrMapping/>
  </p:clrMapOvr>
  <p:transition advTm="156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948B-3947-4846-B18D-1229BE4D49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3228"/>
      </p:ext>
    </p:extLst>
  </p:cSld>
  <p:clrMapOvr>
    <a:masterClrMapping/>
  </p:clrMapOvr>
  <p:transition advTm="15600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A1D6-E18D-497B-8FC6-50F94799AAD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6188"/>
      </p:ext>
    </p:extLst>
  </p:cSld>
  <p:clrMapOvr>
    <a:masterClrMapping/>
  </p:clrMapOvr>
  <p:transition advTm="1560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320E-48BF-4298-B6BB-DD0FBDE35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3970"/>
      </p:ext>
    </p:extLst>
  </p:cSld>
  <p:clrMapOvr>
    <a:masterClrMapping/>
  </p:clrMapOvr>
  <p:transition advTm="156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6B69-E5AD-4F07-A1F3-E238B2B642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00830"/>
      </p:ext>
    </p:extLst>
  </p:cSld>
  <p:clrMapOvr>
    <a:masterClrMapping/>
  </p:clrMapOvr>
  <p:transition advTm="156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E851-EF01-4575-A57E-D124FE097BC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14327"/>
      </p:ext>
    </p:extLst>
  </p:cSld>
  <p:clrMapOvr>
    <a:masterClrMapping/>
  </p:clrMapOvr>
  <p:transition advTm="156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3D5F-CA64-43ED-A9BE-3D03C4DD47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33471"/>
      </p:ext>
    </p:extLst>
  </p:cSld>
  <p:clrMapOvr>
    <a:masterClrMapping/>
  </p:clrMapOvr>
  <p:transition advTm="15600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22E2-43D0-460D-8C4C-416DFDFBD7A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4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3" y="323"/>
                      <a:ext cx="1234" cy="2560"/>
                    </a:xfrm>
                    <a:custGeom>
                      <a:avLst/>
                      <a:gdLst>
                        <a:gd name="T0" fmla="*/ 358 w 1231"/>
                        <a:gd name="T1" fmla="*/ 283 h 2560"/>
                        <a:gd name="T2" fmla="*/ 436 w 1231"/>
                        <a:gd name="T3" fmla="*/ 115 h 2560"/>
                        <a:gd name="T4" fmla="*/ 604 w 1231"/>
                        <a:gd name="T5" fmla="*/ 7 h 2560"/>
                        <a:gd name="T6" fmla="*/ 937 w 1231"/>
                        <a:gd name="T7" fmla="*/ 61 h 2560"/>
                        <a:gd name="T8" fmla="*/ 1114 w 1231"/>
                        <a:gd name="T9" fmla="*/ 349 h 2560"/>
                        <a:gd name="T10" fmla="*/ 1021 w 1231"/>
                        <a:gd name="T11" fmla="*/ 769 h 2560"/>
                        <a:gd name="T12" fmla="*/ 985 w 1231"/>
                        <a:gd name="T13" fmla="*/ 943 h 2560"/>
                        <a:gd name="T14" fmla="*/ 1168 w 1231"/>
                        <a:gd name="T15" fmla="*/ 1075 h 2560"/>
                        <a:gd name="T16" fmla="*/ 1294 w 1231"/>
                        <a:gd name="T17" fmla="*/ 1525 h 2560"/>
                        <a:gd name="T18" fmla="*/ 1186 w 1231"/>
                        <a:gd name="T19" fmla="*/ 1969 h 2560"/>
                        <a:gd name="T20" fmla="*/ 949 w 1231"/>
                        <a:gd name="T21" fmla="*/ 2077 h 2560"/>
                        <a:gd name="T22" fmla="*/ 763 w 1231"/>
                        <a:gd name="T23" fmla="*/ 2059 h 2560"/>
                        <a:gd name="T24" fmla="*/ 697 w 1231"/>
                        <a:gd name="T25" fmla="*/ 2251 h 2560"/>
                        <a:gd name="T26" fmla="*/ 550 w 1231"/>
                        <a:gd name="T27" fmla="*/ 2527 h 2560"/>
                        <a:gd name="T28" fmla="*/ 23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80 w 1231"/>
                        <a:gd name="T37" fmla="*/ 1513 h 2560"/>
                        <a:gd name="T38" fmla="*/ 23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60 w 1231"/>
                        <a:gd name="T45" fmla="*/ 2431 h 2560"/>
                        <a:gd name="T46" fmla="*/ 616 w 1231"/>
                        <a:gd name="T47" fmla="*/ 2227 h 2560"/>
                        <a:gd name="T48" fmla="*/ 598 w 1231"/>
                        <a:gd name="T49" fmla="*/ 1807 h 2560"/>
                        <a:gd name="T50" fmla="*/ 514 w 1231"/>
                        <a:gd name="T51" fmla="*/ 1531 h 2560"/>
                        <a:gd name="T52" fmla="*/ 556 w 1231"/>
                        <a:gd name="T53" fmla="*/ 1459 h 2560"/>
                        <a:gd name="T54" fmla="*/ 667 w 1231"/>
                        <a:gd name="T55" fmla="*/ 1633 h 2560"/>
                        <a:gd name="T56" fmla="*/ 763 w 1231"/>
                        <a:gd name="T57" fmla="*/ 1933 h 2560"/>
                        <a:gd name="T58" fmla="*/ 1009 w 1231"/>
                        <a:gd name="T59" fmla="*/ 1963 h 2560"/>
                        <a:gd name="T60" fmla="*/ 1198 w 1231"/>
                        <a:gd name="T61" fmla="*/ 1687 h 2560"/>
                        <a:gd name="T62" fmla="*/ 1180 w 1231"/>
                        <a:gd name="T63" fmla="*/ 1273 h 2560"/>
                        <a:gd name="T64" fmla="*/ 925 w 1231"/>
                        <a:gd name="T65" fmla="*/ 1057 h 2560"/>
                        <a:gd name="T66" fmla="*/ 721 w 1231"/>
                        <a:gd name="T67" fmla="*/ 1129 h 2560"/>
                        <a:gd name="T68" fmla="*/ 598 w 1231"/>
                        <a:gd name="T69" fmla="*/ 1117 h 2560"/>
                        <a:gd name="T70" fmla="*/ 661 w 1231"/>
                        <a:gd name="T71" fmla="*/ 1033 h 2560"/>
                        <a:gd name="T72" fmla="*/ 853 w 1231"/>
                        <a:gd name="T73" fmla="*/ 937 h 2560"/>
                        <a:gd name="T74" fmla="*/ 991 w 1231"/>
                        <a:gd name="T75" fmla="*/ 613 h 2560"/>
                        <a:gd name="T76" fmla="*/ 925 w 1231"/>
                        <a:gd name="T77" fmla="*/ 175 h 2560"/>
                        <a:gd name="T78" fmla="*/ 661 w 1231"/>
                        <a:gd name="T79" fmla="*/ 103 h 2560"/>
                        <a:gd name="T80" fmla="*/ 412 w 1231"/>
                        <a:gd name="T81" fmla="*/ 355 h 2560"/>
                        <a:gd name="T82" fmla="*/ 424 w 1231"/>
                        <a:gd name="T83" fmla="*/ 763 h 2560"/>
                        <a:gd name="T84" fmla="*/ 364 w 1231"/>
                        <a:gd name="T85" fmla="*/ 949 h 2560"/>
                        <a:gd name="T86" fmla="*/ 310 w 1231"/>
                        <a:gd name="T87" fmla="*/ 685 h 2560"/>
                        <a:gd name="T88" fmla="*/ 32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4" cy="2065"/>
                    </a:xfrm>
                    <a:custGeom>
                      <a:avLst/>
                      <a:gdLst>
                        <a:gd name="T0" fmla="*/ 764 w 865"/>
                        <a:gd name="T1" fmla="*/ 502 h 2071"/>
                        <a:gd name="T2" fmla="*/ 776 w 865"/>
                        <a:gd name="T3" fmla="*/ 329 h 2071"/>
                        <a:gd name="T4" fmla="*/ 842 w 865"/>
                        <a:gd name="T5" fmla="*/ 185 h 2071"/>
                        <a:gd name="T6" fmla="*/ 788 w 865"/>
                        <a:gd name="T7" fmla="*/ 197 h 2071"/>
                        <a:gd name="T8" fmla="*/ 728 w 865"/>
                        <a:gd name="T9" fmla="*/ 197 h 2071"/>
                        <a:gd name="T10" fmla="*/ 662 w 865"/>
                        <a:gd name="T11" fmla="*/ 116 h 2071"/>
                        <a:gd name="T12" fmla="*/ 590 w 865"/>
                        <a:gd name="T13" fmla="*/ 32 h 2071"/>
                        <a:gd name="T14" fmla="*/ 488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85 h 2071"/>
                        <a:gd name="T22" fmla="*/ 119 w 865"/>
                        <a:gd name="T23" fmla="*/ 383 h 2071"/>
                        <a:gd name="T24" fmla="*/ 131 w 865"/>
                        <a:gd name="T25" fmla="*/ 548 h 2071"/>
                        <a:gd name="T26" fmla="*/ 173 w 865"/>
                        <a:gd name="T27" fmla="*/ 740 h 2071"/>
                        <a:gd name="T28" fmla="*/ 197 w 865"/>
                        <a:gd name="T29" fmla="*/ 834 h 2071"/>
                        <a:gd name="T30" fmla="*/ 167 w 865"/>
                        <a:gd name="T31" fmla="*/ 923 h 2071"/>
                        <a:gd name="T32" fmla="*/ 65 w 865"/>
                        <a:gd name="T33" fmla="*/ 1061 h 2071"/>
                        <a:gd name="T34" fmla="*/ 17 w 865"/>
                        <a:gd name="T35" fmla="*/ 1214 h 2071"/>
                        <a:gd name="T36" fmla="*/ 5 w 865"/>
                        <a:gd name="T37" fmla="*/ 1466 h 2071"/>
                        <a:gd name="T38" fmla="*/ 47 w 865"/>
                        <a:gd name="T39" fmla="*/ 1643 h 2071"/>
                        <a:gd name="T40" fmla="*/ 131 w 865"/>
                        <a:gd name="T41" fmla="*/ 1793 h 2071"/>
                        <a:gd name="T42" fmla="*/ 299 w 865"/>
                        <a:gd name="T43" fmla="*/ 1868 h 2071"/>
                        <a:gd name="T44" fmla="*/ 425 w 865"/>
                        <a:gd name="T45" fmla="*/ 1863 h 2071"/>
                        <a:gd name="T46" fmla="*/ 446 w 865"/>
                        <a:gd name="T47" fmla="*/ 1873 h 2071"/>
                        <a:gd name="T48" fmla="*/ 476 w 865"/>
                        <a:gd name="T49" fmla="*/ 1940 h 2071"/>
                        <a:gd name="T50" fmla="*/ 476 w 865"/>
                        <a:gd name="T51" fmla="*/ 1848 h 2071"/>
                        <a:gd name="T52" fmla="*/ 536 w 865"/>
                        <a:gd name="T53" fmla="*/ 1673 h 2071"/>
                        <a:gd name="T54" fmla="*/ 596 w 865"/>
                        <a:gd name="T55" fmla="*/ 1553 h 2071"/>
                        <a:gd name="T56" fmla="*/ 560 w 865"/>
                        <a:gd name="T57" fmla="*/ 1595 h 2071"/>
                        <a:gd name="T58" fmla="*/ 494 w 865"/>
                        <a:gd name="T59" fmla="*/ 1715 h 2071"/>
                        <a:gd name="T60" fmla="*/ 407 w 865"/>
                        <a:gd name="T61" fmla="*/ 1798 h 2071"/>
                        <a:gd name="T62" fmla="*/ 269 w 865"/>
                        <a:gd name="T63" fmla="*/ 1793 h 2071"/>
                        <a:gd name="T64" fmla="*/ 179 w 865"/>
                        <a:gd name="T65" fmla="*/ 1709 h 2071"/>
                        <a:gd name="T66" fmla="*/ 113 w 865"/>
                        <a:gd name="T67" fmla="*/ 1538 h 2071"/>
                        <a:gd name="T68" fmla="*/ 107 w 865"/>
                        <a:gd name="T69" fmla="*/ 1310 h 2071"/>
                        <a:gd name="T70" fmla="*/ 137 w 865"/>
                        <a:gd name="T71" fmla="*/ 1127 h 2071"/>
                        <a:gd name="T72" fmla="*/ 203 w 865"/>
                        <a:gd name="T73" fmla="*/ 1007 h 2071"/>
                        <a:gd name="T74" fmla="*/ 323 w 865"/>
                        <a:gd name="T75" fmla="*/ 959 h 2071"/>
                        <a:gd name="T76" fmla="*/ 488 w 865"/>
                        <a:gd name="T77" fmla="*/ 1013 h 2071"/>
                        <a:gd name="T78" fmla="*/ 590 w 865"/>
                        <a:gd name="T79" fmla="*/ 1061 h 2071"/>
                        <a:gd name="T80" fmla="*/ 644 w 865"/>
                        <a:gd name="T81" fmla="*/ 1037 h 2071"/>
                        <a:gd name="T82" fmla="*/ 638 w 865"/>
                        <a:gd name="T83" fmla="*/ 983 h 2071"/>
                        <a:gd name="T84" fmla="*/ 590 w 865"/>
                        <a:gd name="T85" fmla="*/ 941 h 2071"/>
                        <a:gd name="T86" fmla="*/ 476 w 865"/>
                        <a:gd name="T87" fmla="*/ 917 h 2071"/>
                        <a:gd name="T88" fmla="*/ 323 w 865"/>
                        <a:gd name="T89" fmla="*/ 842 h 2071"/>
                        <a:gd name="T90" fmla="*/ 233 w 865"/>
                        <a:gd name="T91" fmla="*/ 638 h 2071"/>
                        <a:gd name="T92" fmla="*/ 209 w 865"/>
                        <a:gd name="T93" fmla="*/ 395 h 2071"/>
                        <a:gd name="T94" fmla="*/ 317 w 865"/>
                        <a:gd name="T95" fmla="*/ 170 h 2071"/>
                        <a:gd name="T96" fmla="*/ 464 w 865"/>
                        <a:gd name="T97" fmla="*/ 110 h 2071"/>
                        <a:gd name="T98" fmla="*/ 596 w 865"/>
                        <a:gd name="T99" fmla="*/ 164 h 2071"/>
                        <a:gd name="T100" fmla="*/ 686 w 865"/>
                        <a:gd name="T101" fmla="*/ 269 h 2071"/>
                        <a:gd name="T102" fmla="*/ 716 w 865"/>
                        <a:gd name="T103" fmla="*/ 407 h 2071"/>
                        <a:gd name="T104" fmla="*/ 752 w 865"/>
                        <a:gd name="T105" fmla="*/ 560 h 2071"/>
                        <a:gd name="T106" fmla="*/ 788 w 865"/>
                        <a:gd name="T107" fmla="*/ 542 h 2071"/>
                        <a:gd name="T108" fmla="*/ 764 w 865"/>
                        <a:gd name="T109" fmla="*/ 50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altLang="uk-UA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46 h 521"/>
                      <a:gd name="T2" fmla="*/ 27 w 266"/>
                      <a:gd name="T3" fmla="*/ 315 h 521"/>
                      <a:gd name="T4" fmla="*/ 84 w 266"/>
                      <a:gd name="T5" fmla="*/ 45 h 521"/>
                      <a:gd name="T6" fmla="*/ 135 w 266"/>
                      <a:gd name="T7" fmla="*/ 3 h 521"/>
                      <a:gd name="T8" fmla="*/ 172 w 266"/>
                      <a:gd name="T9" fmla="*/ 39 h 521"/>
                      <a:gd name="T10" fmla="*/ 190 w 266"/>
                      <a:gd name="T11" fmla="*/ 150 h 521"/>
                      <a:gd name="T12" fmla="*/ 151 w 266"/>
                      <a:gd name="T13" fmla="*/ 315 h 521"/>
                      <a:gd name="T14" fmla="*/ 81 w 266"/>
                      <a:gd name="T15" fmla="*/ 540 h 521"/>
                      <a:gd name="T16" fmla="*/ 33 w 266"/>
                      <a:gd name="T17" fmla="*/ 564 h 521"/>
                      <a:gd name="T18" fmla="*/ 3 w 266"/>
                      <a:gd name="T19" fmla="*/ 54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42 w 392"/>
                      <a:gd name="T1" fmla="*/ 347 h 340"/>
                      <a:gd name="T2" fmla="*/ 16 w 392"/>
                      <a:gd name="T3" fmla="*/ 150 h 340"/>
                      <a:gd name="T4" fmla="*/ 4 w 392"/>
                      <a:gd name="T5" fmla="*/ 75 h 340"/>
                      <a:gd name="T6" fmla="*/ 28 w 392"/>
                      <a:gd name="T7" fmla="*/ 3 h 340"/>
                      <a:gd name="T8" fmla="*/ 176 w 392"/>
                      <a:gd name="T9" fmla="*/ 48 h 340"/>
                      <a:gd name="T10" fmla="*/ 344 w 392"/>
                      <a:gd name="T11" fmla="*/ 128 h 340"/>
                      <a:gd name="T12" fmla="*/ 501 w 392"/>
                      <a:gd name="T13" fmla="*/ 275 h 340"/>
                      <a:gd name="T14" fmla="*/ 533 w 392"/>
                      <a:gd name="T15" fmla="*/ 472 h 340"/>
                      <a:gd name="T16" fmla="*/ 468 w 392"/>
                      <a:gd name="T17" fmla="*/ 576 h 340"/>
                      <a:gd name="T18" fmla="*/ 336 w 392"/>
                      <a:gd name="T19" fmla="*/ 546 h 340"/>
                      <a:gd name="T20" fmla="*/ 142 w 392"/>
                      <a:gd name="T21" fmla="*/ 347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31 h 558"/>
                      <a:gd name="T2" fmla="*/ 21 w 151"/>
                      <a:gd name="T3" fmla="*/ 60 h 558"/>
                      <a:gd name="T4" fmla="*/ 34 w 151"/>
                      <a:gd name="T5" fmla="*/ 3 h 558"/>
                      <a:gd name="T6" fmla="*/ 54 w 151"/>
                      <a:gd name="T7" fmla="*/ 27 h 558"/>
                      <a:gd name="T8" fmla="*/ 69 w 151"/>
                      <a:gd name="T9" fmla="*/ 231 h 558"/>
                      <a:gd name="T10" fmla="*/ 71 w 151"/>
                      <a:gd name="T11" fmla="*/ 592 h 558"/>
                      <a:gd name="T12" fmla="*/ 47 w 151"/>
                      <a:gd name="T13" fmla="*/ 759 h 558"/>
                      <a:gd name="T14" fmla="*/ 15 w 151"/>
                      <a:gd name="T15" fmla="*/ 718 h 558"/>
                      <a:gd name="T16" fmla="*/ 0 w 151"/>
                      <a:gd name="T17" fmla="*/ 440 h 558"/>
                      <a:gd name="T18" fmla="*/ 15 w 151"/>
                      <a:gd name="T19" fmla="*/ 23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54 w 392"/>
                      <a:gd name="T1" fmla="*/ 40 h 253"/>
                      <a:gd name="T2" fmla="*/ 265 w 392"/>
                      <a:gd name="T3" fmla="*/ 19 h 253"/>
                      <a:gd name="T4" fmla="*/ 311 w 392"/>
                      <a:gd name="T5" fmla="*/ 7 h 253"/>
                      <a:gd name="T6" fmla="*/ 323 w 392"/>
                      <a:gd name="T7" fmla="*/ 40 h 253"/>
                      <a:gd name="T8" fmla="*/ 283 w 392"/>
                      <a:gd name="T9" fmla="*/ 81 h 253"/>
                      <a:gd name="T10" fmla="*/ 172 w 392"/>
                      <a:gd name="T11" fmla="*/ 135 h 253"/>
                      <a:gd name="T12" fmla="*/ 37 w 392"/>
                      <a:gd name="T13" fmla="*/ 149 h 253"/>
                      <a:gd name="T14" fmla="*/ 1 w 392"/>
                      <a:gd name="T15" fmla="*/ 114 h 253"/>
                      <a:gd name="T16" fmla="*/ 43 w 392"/>
                      <a:gd name="T17" fmla="*/ 69 h 253"/>
                      <a:gd name="T18" fmla="*/ 154 w 392"/>
                      <a:gd name="T19" fmla="*/ 4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>
                      <a:gd name="T0" fmla="*/ 53 w 238"/>
                      <a:gd name="T1" fmla="*/ 174 h 386"/>
                      <a:gd name="T2" fmla="*/ 23 w 238"/>
                      <a:gd name="T3" fmla="*/ 123 h 386"/>
                      <a:gd name="T4" fmla="*/ 0 w 238"/>
                      <a:gd name="T5" fmla="*/ 63 h 386"/>
                      <a:gd name="T6" fmla="*/ 23 w 238"/>
                      <a:gd name="T7" fmla="*/ 12 h 386"/>
                      <a:gd name="T8" fmla="*/ 77 w 238"/>
                      <a:gd name="T9" fmla="*/ 24 h 386"/>
                      <a:gd name="T10" fmla="*/ 115 w 238"/>
                      <a:gd name="T11" fmla="*/ 86 h 386"/>
                      <a:gd name="T12" fmla="*/ 151 w 238"/>
                      <a:gd name="T13" fmla="*/ 198 h 386"/>
                      <a:gd name="T14" fmla="*/ 131 w 238"/>
                      <a:gd name="T15" fmla="*/ 244 h 386"/>
                      <a:gd name="T16" fmla="*/ 109 w 238"/>
                      <a:gd name="T17" fmla="*/ 229 h 386"/>
                      <a:gd name="T18" fmla="*/ 53 w 238"/>
                      <a:gd name="T19" fmla="*/ 17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0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EA7E-FBDB-4EB4-A0CE-F9995CF402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06214"/>
      </p:ext>
    </p:extLst>
  </p:cSld>
  <p:clrMapOvr>
    <a:masterClrMapping/>
  </p:clrMapOvr>
  <p:transition advTm="15600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6DB4-FC01-48C1-BEEE-CAA3C0B5AF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37321"/>
      </p:ext>
    </p:extLst>
  </p:cSld>
  <p:clrMapOvr>
    <a:masterClrMapping/>
  </p:clrMapOvr>
  <p:transition advTm="156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6DB4-FC01-48C1-BEEE-CAA3C0B5AFF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14518"/>
      </p:ext>
    </p:extLst>
  </p:cSld>
  <p:clrMapOvr>
    <a:masterClrMapping/>
  </p:clrMapOvr>
  <p:transition advTm="15600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B5B5F-2469-4328-B006-DCADC97AAA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84645"/>
      </p:ext>
    </p:extLst>
  </p:cSld>
  <p:clrMapOvr>
    <a:masterClrMapping/>
  </p:clrMapOvr>
  <p:transition advTm="15600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DA9A-04AC-416A-9659-98995B18781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7718"/>
      </p:ext>
    </p:extLst>
  </p:cSld>
  <p:clrMapOvr>
    <a:masterClrMapping/>
  </p:clrMapOvr>
  <p:transition advTm="15600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4CF5-2C1B-4BD6-BF78-4B61B33C79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987"/>
      </p:ext>
    </p:extLst>
  </p:cSld>
  <p:clrMapOvr>
    <a:masterClrMapping/>
  </p:clrMapOvr>
  <p:transition advTm="15600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5FC5-E293-4377-9DF2-C068413E2D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77378"/>
      </p:ext>
    </p:extLst>
  </p:cSld>
  <p:clrMapOvr>
    <a:masterClrMapping/>
  </p:clrMapOvr>
  <p:transition advTm="15600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F08A-B23D-4F3A-ACD0-7105EAD388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3482"/>
      </p:ext>
    </p:extLst>
  </p:cSld>
  <p:clrMapOvr>
    <a:masterClrMapping/>
  </p:clrMapOvr>
  <p:transition advTm="15600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3320-4E71-44CD-93D2-A6DF1AAEDD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5835"/>
      </p:ext>
    </p:extLst>
  </p:cSld>
  <p:clrMapOvr>
    <a:masterClrMapping/>
  </p:clrMapOvr>
  <p:transition advTm="15600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BCD3-C3A2-4313-BAF1-C7A39A1EED2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8660"/>
      </p:ext>
    </p:extLst>
  </p:cSld>
  <p:clrMapOvr>
    <a:masterClrMapping/>
  </p:clrMapOvr>
  <p:transition advTm="15600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99E5-BDB5-4557-A259-F34D65F324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1235"/>
      </p:ext>
    </p:extLst>
  </p:cSld>
  <p:clrMapOvr>
    <a:masterClrMapping/>
  </p:clrMapOvr>
  <p:transition advTm="15600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948B-3947-4846-B18D-1229BE4D496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1494"/>
      </p:ext>
    </p:extLst>
  </p:cSld>
  <p:clrMapOvr>
    <a:masterClrMapping/>
  </p:clrMapOvr>
  <p:transition advTm="15600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A1D6-E18D-497B-8FC6-50F94799AAD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86008"/>
      </p:ext>
    </p:extLst>
  </p:cSld>
  <p:clrMapOvr>
    <a:masterClrMapping/>
  </p:clrMapOvr>
  <p:transition advTm="156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B5B5F-2469-4328-B006-DCADC97AAA2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81535"/>
      </p:ext>
    </p:extLst>
  </p:cSld>
  <p:clrMapOvr>
    <a:masterClrMapping/>
  </p:clrMapOvr>
  <p:transition advTm="15600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320E-48BF-4298-B6BB-DD0FBDE35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85710"/>
      </p:ext>
    </p:extLst>
  </p:cSld>
  <p:clrMapOvr>
    <a:masterClrMapping/>
  </p:clrMapOvr>
  <p:transition advTm="15600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6B69-E5AD-4F07-A1F3-E238B2B642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73294"/>
      </p:ext>
    </p:extLst>
  </p:cSld>
  <p:clrMapOvr>
    <a:masterClrMapping/>
  </p:clrMapOvr>
  <p:transition advTm="15600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E851-EF01-4575-A57E-D124FE097BC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2656"/>
      </p:ext>
    </p:extLst>
  </p:cSld>
  <p:clrMapOvr>
    <a:masterClrMapping/>
  </p:clrMapOvr>
  <p:transition advTm="15600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3D5F-CA64-43ED-A9BE-3D03C4DD47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3144"/>
      </p:ext>
    </p:extLst>
  </p:cSld>
  <p:clrMapOvr>
    <a:masterClrMapping/>
  </p:clrMapOvr>
  <p:transition advTm="15600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22E2-43D0-460D-8C4C-416DFDFBD7A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DA9A-04AC-416A-9659-98995B18781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99003"/>
      </p:ext>
    </p:extLst>
  </p:cSld>
  <p:clrMapOvr>
    <a:masterClrMapping/>
  </p:clrMapOvr>
  <p:transition advTm="156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4CF5-2C1B-4BD6-BF78-4B61B33C791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4842"/>
      </p:ext>
    </p:extLst>
  </p:cSld>
  <p:clrMapOvr>
    <a:masterClrMapping/>
  </p:clrMapOvr>
  <p:transition advTm="156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5FC5-E293-4377-9DF2-C068413E2D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0917"/>
      </p:ext>
    </p:extLst>
  </p:cSld>
  <p:clrMapOvr>
    <a:masterClrMapping/>
  </p:clrMapOvr>
  <p:transition advTm="156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F08A-B23D-4F3A-ACD0-7105EAD388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3363"/>
      </p:ext>
    </p:extLst>
  </p:cSld>
  <p:clrMapOvr>
    <a:masterClrMapping/>
  </p:clrMapOvr>
  <p:transition advTm="156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3320-4E71-44CD-93D2-A6DF1AAEDD4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81641"/>
      </p:ext>
    </p:extLst>
  </p:cSld>
  <p:clrMapOvr>
    <a:masterClrMapping/>
  </p:clrMapOvr>
  <p:transition advTm="156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BCD3-C3A2-4313-BAF1-C7A39A1EED2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53377"/>
      </p:ext>
    </p:extLst>
  </p:cSld>
  <p:clrMapOvr>
    <a:masterClrMapping/>
  </p:clrMapOvr>
  <p:transition advTm="156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prstClr val="black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>
                        <a:gd name="T0" fmla="*/ 358 w 1231"/>
                        <a:gd name="T1" fmla="*/ 283 h 2560"/>
                        <a:gd name="T2" fmla="*/ 436 w 1231"/>
                        <a:gd name="T3" fmla="*/ 115 h 2560"/>
                        <a:gd name="T4" fmla="*/ 604 w 1231"/>
                        <a:gd name="T5" fmla="*/ 7 h 2560"/>
                        <a:gd name="T6" fmla="*/ 937 w 1231"/>
                        <a:gd name="T7" fmla="*/ 61 h 2560"/>
                        <a:gd name="T8" fmla="*/ 1114 w 1231"/>
                        <a:gd name="T9" fmla="*/ 349 h 2560"/>
                        <a:gd name="T10" fmla="*/ 1021 w 1231"/>
                        <a:gd name="T11" fmla="*/ 769 h 2560"/>
                        <a:gd name="T12" fmla="*/ 985 w 1231"/>
                        <a:gd name="T13" fmla="*/ 943 h 2560"/>
                        <a:gd name="T14" fmla="*/ 1168 w 1231"/>
                        <a:gd name="T15" fmla="*/ 1075 h 2560"/>
                        <a:gd name="T16" fmla="*/ 1294 w 1231"/>
                        <a:gd name="T17" fmla="*/ 1525 h 2560"/>
                        <a:gd name="T18" fmla="*/ 1186 w 1231"/>
                        <a:gd name="T19" fmla="*/ 1969 h 2560"/>
                        <a:gd name="T20" fmla="*/ 949 w 1231"/>
                        <a:gd name="T21" fmla="*/ 2077 h 2560"/>
                        <a:gd name="T22" fmla="*/ 763 w 1231"/>
                        <a:gd name="T23" fmla="*/ 2059 h 2560"/>
                        <a:gd name="T24" fmla="*/ 697 w 1231"/>
                        <a:gd name="T25" fmla="*/ 2251 h 2560"/>
                        <a:gd name="T26" fmla="*/ 550 w 1231"/>
                        <a:gd name="T27" fmla="*/ 2527 h 2560"/>
                        <a:gd name="T28" fmla="*/ 23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80 w 1231"/>
                        <a:gd name="T37" fmla="*/ 1513 h 2560"/>
                        <a:gd name="T38" fmla="*/ 23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60 w 1231"/>
                        <a:gd name="T45" fmla="*/ 2431 h 2560"/>
                        <a:gd name="T46" fmla="*/ 616 w 1231"/>
                        <a:gd name="T47" fmla="*/ 2227 h 2560"/>
                        <a:gd name="T48" fmla="*/ 598 w 1231"/>
                        <a:gd name="T49" fmla="*/ 1807 h 2560"/>
                        <a:gd name="T50" fmla="*/ 514 w 1231"/>
                        <a:gd name="T51" fmla="*/ 1531 h 2560"/>
                        <a:gd name="T52" fmla="*/ 556 w 1231"/>
                        <a:gd name="T53" fmla="*/ 1459 h 2560"/>
                        <a:gd name="T54" fmla="*/ 667 w 1231"/>
                        <a:gd name="T55" fmla="*/ 1633 h 2560"/>
                        <a:gd name="T56" fmla="*/ 763 w 1231"/>
                        <a:gd name="T57" fmla="*/ 1933 h 2560"/>
                        <a:gd name="T58" fmla="*/ 1009 w 1231"/>
                        <a:gd name="T59" fmla="*/ 1963 h 2560"/>
                        <a:gd name="T60" fmla="*/ 1198 w 1231"/>
                        <a:gd name="T61" fmla="*/ 1687 h 2560"/>
                        <a:gd name="T62" fmla="*/ 1180 w 1231"/>
                        <a:gd name="T63" fmla="*/ 1273 h 2560"/>
                        <a:gd name="T64" fmla="*/ 925 w 1231"/>
                        <a:gd name="T65" fmla="*/ 1057 h 2560"/>
                        <a:gd name="T66" fmla="*/ 721 w 1231"/>
                        <a:gd name="T67" fmla="*/ 1129 h 2560"/>
                        <a:gd name="T68" fmla="*/ 598 w 1231"/>
                        <a:gd name="T69" fmla="*/ 1117 h 2560"/>
                        <a:gd name="T70" fmla="*/ 661 w 1231"/>
                        <a:gd name="T71" fmla="*/ 1033 h 2560"/>
                        <a:gd name="T72" fmla="*/ 853 w 1231"/>
                        <a:gd name="T73" fmla="*/ 937 h 2560"/>
                        <a:gd name="T74" fmla="*/ 991 w 1231"/>
                        <a:gd name="T75" fmla="*/ 613 h 2560"/>
                        <a:gd name="T76" fmla="*/ 925 w 1231"/>
                        <a:gd name="T77" fmla="*/ 175 h 2560"/>
                        <a:gd name="T78" fmla="*/ 661 w 1231"/>
                        <a:gd name="T79" fmla="*/ 103 h 2560"/>
                        <a:gd name="T80" fmla="*/ 412 w 1231"/>
                        <a:gd name="T81" fmla="*/ 355 h 2560"/>
                        <a:gd name="T82" fmla="*/ 424 w 1231"/>
                        <a:gd name="T83" fmla="*/ 763 h 2560"/>
                        <a:gd name="T84" fmla="*/ 364 w 1231"/>
                        <a:gd name="T85" fmla="*/ 949 h 2560"/>
                        <a:gd name="T86" fmla="*/ 310 w 1231"/>
                        <a:gd name="T87" fmla="*/ 685 h 2560"/>
                        <a:gd name="T88" fmla="*/ 32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02 h 2071"/>
                        <a:gd name="T2" fmla="*/ 797 w 865"/>
                        <a:gd name="T3" fmla="*/ 329 h 2071"/>
                        <a:gd name="T4" fmla="*/ 863 w 865"/>
                        <a:gd name="T5" fmla="*/ 185 h 2071"/>
                        <a:gd name="T6" fmla="*/ 809 w 865"/>
                        <a:gd name="T7" fmla="*/ 197 h 2071"/>
                        <a:gd name="T8" fmla="*/ 749 w 865"/>
                        <a:gd name="T9" fmla="*/ 19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85 h 2071"/>
                        <a:gd name="T22" fmla="*/ 119 w 865"/>
                        <a:gd name="T23" fmla="*/ 383 h 2071"/>
                        <a:gd name="T24" fmla="*/ 131 w 865"/>
                        <a:gd name="T25" fmla="*/ 548 h 2071"/>
                        <a:gd name="T26" fmla="*/ 173 w 865"/>
                        <a:gd name="T27" fmla="*/ 740 h 2071"/>
                        <a:gd name="T28" fmla="*/ 197 w 865"/>
                        <a:gd name="T29" fmla="*/ 834 h 2071"/>
                        <a:gd name="T30" fmla="*/ 167 w 865"/>
                        <a:gd name="T31" fmla="*/ 923 h 2071"/>
                        <a:gd name="T32" fmla="*/ 65 w 865"/>
                        <a:gd name="T33" fmla="*/ 1061 h 2071"/>
                        <a:gd name="T34" fmla="*/ 17 w 865"/>
                        <a:gd name="T35" fmla="*/ 1214 h 2071"/>
                        <a:gd name="T36" fmla="*/ 5 w 865"/>
                        <a:gd name="T37" fmla="*/ 1466 h 2071"/>
                        <a:gd name="T38" fmla="*/ 47 w 865"/>
                        <a:gd name="T39" fmla="*/ 1643 h 2071"/>
                        <a:gd name="T40" fmla="*/ 131 w 865"/>
                        <a:gd name="T41" fmla="*/ 1793 h 2071"/>
                        <a:gd name="T42" fmla="*/ 299 w 865"/>
                        <a:gd name="T43" fmla="*/ 1868 h 2071"/>
                        <a:gd name="T44" fmla="*/ 425 w 865"/>
                        <a:gd name="T45" fmla="*/ 1863 h 2071"/>
                        <a:gd name="T46" fmla="*/ 467 w 865"/>
                        <a:gd name="T47" fmla="*/ 1873 h 2071"/>
                        <a:gd name="T48" fmla="*/ 497 w 865"/>
                        <a:gd name="T49" fmla="*/ 1940 h 2071"/>
                        <a:gd name="T50" fmla="*/ 497 w 865"/>
                        <a:gd name="T51" fmla="*/ 1848 h 2071"/>
                        <a:gd name="T52" fmla="*/ 557 w 865"/>
                        <a:gd name="T53" fmla="*/ 1673 h 2071"/>
                        <a:gd name="T54" fmla="*/ 617 w 865"/>
                        <a:gd name="T55" fmla="*/ 1553 h 2071"/>
                        <a:gd name="T56" fmla="*/ 581 w 865"/>
                        <a:gd name="T57" fmla="*/ 1595 h 2071"/>
                        <a:gd name="T58" fmla="*/ 515 w 865"/>
                        <a:gd name="T59" fmla="*/ 1715 h 2071"/>
                        <a:gd name="T60" fmla="*/ 407 w 865"/>
                        <a:gd name="T61" fmla="*/ 1798 h 2071"/>
                        <a:gd name="T62" fmla="*/ 269 w 865"/>
                        <a:gd name="T63" fmla="*/ 1793 h 2071"/>
                        <a:gd name="T64" fmla="*/ 179 w 865"/>
                        <a:gd name="T65" fmla="*/ 1709 h 2071"/>
                        <a:gd name="T66" fmla="*/ 113 w 865"/>
                        <a:gd name="T67" fmla="*/ 1538 h 2071"/>
                        <a:gd name="T68" fmla="*/ 107 w 865"/>
                        <a:gd name="T69" fmla="*/ 1310 h 2071"/>
                        <a:gd name="T70" fmla="*/ 137 w 865"/>
                        <a:gd name="T71" fmla="*/ 1127 h 2071"/>
                        <a:gd name="T72" fmla="*/ 203 w 865"/>
                        <a:gd name="T73" fmla="*/ 1007 h 2071"/>
                        <a:gd name="T74" fmla="*/ 323 w 865"/>
                        <a:gd name="T75" fmla="*/ 959 h 2071"/>
                        <a:gd name="T76" fmla="*/ 509 w 865"/>
                        <a:gd name="T77" fmla="*/ 1013 h 2071"/>
                        <a:gd name="T78" fmla="*/ 611 w 865"/>
                        <a:gd name="T79" fmla="*/ 1061 h 2071"/>
                        <a:gd name="T80" fmla="*/ 665 w 865"/>
                        <a:gd name="T81" fmla="*/ 1037 h 2071"/>
                        <a:gd name="T82" fmla="*/ 659 w 865"/>
                        <a:gd name="T83" fmla="*/ 983 h 2071"/>
                        <a:gd name="T84" fmla="*/ 611 w 865"/>
                        <a:gd name="T85" fmla="*/ 941 h 2071"/>
                        <a:gd name="T86" fmla="*/ 497 w 865"/>
                        <a:gd name="T87" fmla="*/ 917 h 2071"/>
                        <a:gd name="T88" fmla="*/ 323 w 865"/>
                        <a:gd name="T89" fmla="*/ 842 h 2071"/>
                        <a:gd name="T90" fmla="*/ 233 w 865"/>
                        <a:gd name="T91" fmla="*/ 638 h 2071"/>
                        <a:gd name="T92" fmla="*/ 209 w 865"/>
                        <a:gd name="T93" fmla="*/ 39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69 h 2071"/>
                        <a:gd name="T102" fmla="*/ 737 w 865"/>
                        <a:gd name="T103" fmla="*/ 407 h 2071"/>
                        <a:gd name="T104" fmla="*/ 773 w 865"/>
                        <a:gd name="T105" fmla="*/ 560 h 2071"/>
                        <a:gd name="T106" fmla="*/ 809 w 865"/>
                        <a:gd name="T107" fmla="*/ 542 h 2071"/>
                        <a:gd name="T108" fmla="*/ 785 w 865"/>
                        <a:gd name="T109" fmla="*/ 50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altLang="uk-UA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46 h 521"/>
                      <a:gd name="T2" fmla="*/ 27 w 266"/>
                      <a:gd name="T3" fmla="*/ 315 h 521"/>
                      <a:gd name="T4" fmla="*/ 84 w 266"/>
                      <a:gd name="T5" fmla="*/ 45 h 521"/>
                      <a:gd name="T6" fmla="*/ 135 w 266"/>
                      <a:gd name="T7" fmla="*/ 3 h 521"/>
                      <a:gd name="T8" fmla="*/ 172 w 266"/>
                      <a:gd name="T9" fmla="*/ 39 h 521"/>
                      <a:gd name="T10" fmla="*/ 190 w 266"/>
                      <a:gd name="T11" fmla="*/ 150 h 521"/>
                      <a:gd name="T12" fmla="*/ 151 w 266"/>
                      <a:gd name="T13" fmla="*/ 315 h 521"/>
                      <a:gd name="T14" fmla="*/ 81 w 266"/>
                      <a:gd name="T15" fmla="*/ 540 h 521"/>
                      <a:gd name="T16" fmla="*/ 33 w 266"/>
                      <a:gd name="T17" fmla="*/ 564 h 521"/>
                      <a:gd name="T18" fmla="*/ 3 w 266"/>
                      <a:gd name="T19" fmla="*/ 54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42 w 392"/>
                      <a:gd name="T1" fmla="*/ 347 h 340"/>
                      <a:gd name="T2" fmla="*/ 16 w 392"/>
                      <a:gd name="T3" fmla="*/ 150 h 340"/>
                      <a:gd name="T4" fmla="*/ 4 w 392"/>
                      <a:gd name="T5" fmla="*/ 75 h 340"/>
                      <a:gd name="T6" fmla="*/ 28 w 392"/>
                      <a:gd name="T7" fmla="*/ 3 h 340"/>
                      <a:gd name="T8" fmla="*/ 176 w 392"/>
                      <a:gd name="T9" fmla="*/ 48 h 340"/>
                      <a:gd name="T10" fmla="*/ 344 w 392"/>
                      <a:gd name="T11" fmla="*/ 128 h 340"/>
                      <a:gd name="T12" fmla="*/ 501 w 392"/>
                      <a:gd name="T13" fmla="*/ 275 h 340"/>
                      <a:gd name="T14" fmla="*/ 533 w 392"/>
                      <a:gd name="T15" fmla="*/ 472 h 340"/>
                      <a:gd name="T16" fmla="*/ 468 w 392"/>
                      <a:gd name="T17" fmla="*/ 576 h 340"/>
                      <a:gd name="T18" fmla="*/ 336 w 392"/>
                      <a:gd name="T19" fmla="*/ 546 h 340"/>
                      <a:gd name="T20" fmla="*/ 142 w 392"/>
                      <a:gd name="T21" fmla="*/ 347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31 h 558"/>
                      <a:gd name="T2" fmla="*/ 21 w 151"/>
                      <a:gd name="T3" fmla="*/ 60 h 558"/>
                      <a:gd name="T4" fmla="*/ 34 w 151"/>
                      <a:gd name="T5" fmla="*/ 3 h 558"/>
                      <a:gd name="T6" fmla="*/ 54 w 151"/>
                      <a:gd name="T7" fmla="*/ 27 h 558"/>
                      <a:gd name="T8" fmla="*/ 69 w 151"/>
                      <a:gd name="T9" fmla="*/ 231 h 558"/>
                      <a:gd name="T10" fmla="*/ 71 w 151"/>
                      <a:gd name="T11" fmla="*/ 592 h 558"/>
                      <a:gd name="T12" fmla="*/ 47 w 151"/>
                      <a:gd name="T13" fmla="*/ 759 h 558"/>
                      <a:gd name="T14" fmla="*/ 15 w 151"/>
                      <a:gd name="T15" fmla="*/ 718 h 558"/>
                      <a:gd name="T16" fmla="*/ 0 w 151"/>
                      <a:gd name="T17" fmla="*/ 440 h 558"/>
                      <a:gd name="T18" fmla="*/ 15 w 151"/>
                      <a:gd name="T19" fmla="*/ 23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54 w 392"/>
                      <a:gd name="T1" fmla="*/ 40 h 253"/>
                      <a:gd name="T2" fmla="*/ 265 w 392"/>
                      <a:gd name="T3" fmla="*/ 19 h 253"/>
                      <a:gd name="T4" fmla="*/ 311 w 392"/>
                      <a:gd name="T5" fmla="*/ 7 h 253"/>
                      <a:gd name="T6" fmla="*/ 323 w 392"/>
                      <a:gd name="T7" fmla="*/ 40 h 253"/>
                      <a:gd name="T8" fmla="*/ 283 w 392"/>
                      <a:gd name="T9" fmla="*/ 81 h 253"/>
                      <a:gd name="T10" fmla="*/ 172 w 392"/>
                      <a:gd name="T11" fmla="*/ 135 h 253"/>
                      <a:gd name="T12" fmla="*/ 37 w 392"/>
                      <a:gd name="T13" fmla="*/ 149 h 253"/>
                      <a:gd name="T14" fmla="*/ 1 w 392"/>
                      <a:gd name="T15" fmla="*/ 114 h 253"/>
                      <a:gd name="T16" fmla="*/ 43 w 392"/>
                      <a:gd name="T17" fmla="*/ 69 h 253"/>
                      <a:gd name="T18" fmla="*/ 154 w 392"/>
                      <a:gd name="T19" fmla="*/ 4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53 w 238"/>
                      <a:gd name="T1" fmla="*/ 174 h 386"/>
                      <a:gd name="T2" fmla="*/ 23 w 238"/>
                      <a:gd name="T3" fmla="*/ 123 h 386"/>
                      <a:gd name="T4" fmla="*/ 0 w 238"/>
                      <a:gd name="T5" fmla="*/ 63 h 386"/>
                      <a:gd name="T6" fmla="*/ 23 w 238"/>
                      <a:gd name="T7" fmla="*/ 12 h 386"/>
                      <a:gd name="T8" fmla="*/ 77 w 238"/>
                      <a:gd name="T9" fmla="*/ 24 h 386"/>
                      <a:gd name="T10" fmla="*/ 115 w 238"/>
                      <a:gd name="T11" fmla="*/ 86 h 386"/>
                      <a:gd name="T12" fmla="*/ 151 w 238"/>
                      <a:gd name="T13" fmla="*/ 198 h 386"/>
                      <a:gd name="T14" fmla="*/ 131 w 238"/>
                      <a:gd name="T15" fmla="*/ 244 h 386"/>
                      <a:gd name="T16" fmla="*/ 109 w 238"/>
                      <a:gd name="T17" fmla="*/ 229 h 386"/>
                      <a:gd name="T18" fmla="*/ 53 w 238"/>
                      <a:gd name="T19" fmla="*/ 17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2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2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10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5A785-6560-4290-BA87-DA8044E37C1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advTm="15600"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2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prstClr val="black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>
                        <a:gd name="T0" fmla="*/ 358 w 1231"/>
                        <a:gd name="T1" fmla="*/ 283 h 2560"/>
                        <a:gd name="T2" fmla="*/ 436 w 1231"/>
                        <a:gd name="T3" fmla="*/ 115 h 2560"/>
                        <a:gd name="T4" fmla="*/ 604 w 1231"/>
                        <a:gd name="T5" fmla="*/ 7 h 2560"/>
                        <a:gd name="T6" fmla="*/ 937 w 1231"/>
                        <a:gd name="T7" fmla="*/ 61 h 2560"/>
                        <a:gd name="T8" fmla="*/ 1114 w 1231"/>
                        <a:gd name="T9" fmla="*/ 349 h 2560"/>
                        <a:gd name="T10" fmla="*/ 1021 w 1231"/>
                        <a:gd name="T11" fmla="*/ 769 h 2560"/>
                        <a:gd name="T12" fmla="*/ 985 w 1231"/>
                        <a:gd name="T13" fmla="*/ 943 h 2560"/>
                        <a:gd name="T14" fmla="*/ 1168 w 1231"/>
                        <a:gd name="T15" fmla="*/ 1075 h 2560"/>
                        <a:gd name="T16" fmla="*/ 1294 w 1231"/>
                        <a:gd name="T17" fmla="*/ 1525 h 2560"/>
                        <a:gd name="T18" fmla="*/ 1186 w 1231"/>
                        <a:gd name="T19" fmla="*/ 1969 h 2560"/>
                        <a:gd name="T20" fmla="*/ 949 w 1231"/>
                        <a:gd name="T21" fmla="*/ 2077 h 2560"/>
                        <a:gd name="T22" fmla="*/ 763 w 1231"/>
                        <a:gd name="T23" fmla="*/ 2059 h 2560"/>
                        <a:gd name="T24" fmla="*/ 697 w 1231"/>
                        <a:gd name="T25" fmla="*/ 2251 h 2560"/>
                        <a:gd name="T26" fmla="*/ 550 w 1231"/>
                        <a:gd name="T27" fmla="*/ 2527 h 2560"/>
                        <a:gd name="T28" fmla="*/ 23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80 w 1231"/>
                        <a:gd name="T37" fmla="*/ 1513 h 2560"/>
                        <a:gd name="T38" fmla="*/ 23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60 w 1231"/>
                        <a:gd name="T45" fmla="*/ 2431 h 2560"/>
                        <a:gd name="T46" fmla="*/ 616 w 1231"/>
                        <a:gd name="T47" fmla="*/ 2227 h 2560"/>
                        <a:gd name="T48" fmla="*/ 598 w 1231"/>
                        <a:gd name="T49" fmla="*/ 1807 h 2560"/>
                        <a:gd name="T50" fmla="*/ 514 w 1231"/>
                        <a:gd name="T51" fmla="*/ 1531 h 2560"/>
                        <a:gd name="T52" fmla="*/ 556 w 1231"/>
                        <a:gd name="T53" fmla="*/ 1459 h 2560"/>
                        <a:gd name="T54" fmla="*/ 667 w 1231"/>
                        <a:gd name="T55" fmla="*/ 1633 h 2560"/>
                        <a:gd name="T56" fmla="*/ 763 w 1231"/>
                        <a:gd name="T57" fmla="*/ 1933 h 2560"/>
                        <a:gd name="T58" fmla="*/ 1009 w 1231"/>
                        <a:gd name="T59" fmla="*/ 1963 h 2560"/>
                        <a:gd name="T60" fmla="*/ 1198 w 1231"/>
                        <a:gd name="T61" fmla="*/ 1687 h 2560"/>
                        <a:gd name="T62" fmla="*/ 1180 w 1231"/>
                        <a:gd name="T63" fmla="*/ 1273 h 2560"/>
                        <a:gd name="T64" fmla="*/ 925 w 1231"/>
                        <a:gd name="T65" fmla="*/ 1057 h 2560"/>
                        <a:gd name="T66" fmla="*/ 721 w 1231"/>
                        <a:gd name="T67" fmla="*/ 1129 h 2560"/>
                        <a:gd name="T68" fmla="*/ 598 w 1231"/>
                        <a:gd name="T69" fmla="*/ 1117 h 2560"/>
                        <a:gd name="T70" fmla="*/ 661 w 1231"/>
                        <a:gd name="T71" fmla="*/ 1033 h 2560"/>
                        <a:gd name="T72" fmla="*/ 853 w 1231"/>
                        <a:gd name="T73" fmla="*/ 937 h 2560"/>
                        <a:gd name="T74" fmla="*/ 991 w 1231"/>
                        <a:gd name="T75" fmla="*/ 613 h 2560"/>
                        <a:gd name="T76" fmla="*/ 925 w 1231"/>
                        <a:gd name="T77" fmla="*/ 175 h 2560"/>
                        <a:gd name="T78" fmla="*/ 661 w 1231"/>
                        <a:gd name="T79" fmla="*/ 103 h 2560"/>
                        <a:gd name="T80" fmla="*/ 412 w 1231"/>
                        <a:gd name="T81" fmla="*/ 355 h 2560"/>
                        <a:gd name="T82" fmla="*/ 424 w 1231"/>
                        <a:gd name="T83" fmla="*/ 763 h 2560"/>
                        <a:gd name="T84" fmla="*/ 364 w 1231"/>
                        <a:gd name="T85" fmla="*/ 949 h 2560"/>
                        <a:gd name="T86" fmla="*/ 310 w 1231"/>
                        <a:gd name="T87" fmla="*/ 685 h 2560"/>
                        <a:gd name="T88" fmla="*/ 32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02 h 2071"/>
                        <a:gd name="T2" fmla="*/ 797 w 865"/>
                        <a:gd name="T3" fmla="*/ 329 h 2071"/>
                        <a:gd name="T4" fmla="*/ 863 w 865"/>
                        <a:gd name="T5" fmla="*/ 185 h 2071"/>
                        <a:gd name="T6" fmla="*/ 809 w 865"/>
                        <a:gd name="T7" fmla="*/ 197 h 2071"/>
                        <a:gd name="T8" fmla="*/ 749 w 865"/>
                        <a:gd name="T9" fmla="*/ 19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85 h 2071"/>
                        <a:gd name="T22" fmla="*/ 119 w 865"/>
                        <a:gd name="T23" fmla="*/ 383 h 2071"/>
                        <a:gd name="T24" fmla="*/ 131 w 865"/>
                        <a:gd name="T25" fmla="*/ 548 h 2071"/>
                        <a:gd name="T26" fmla="*/ 173 w 865"/>
                        <a:gd name="T27" fmla="*/ 740 h 2071"/>
                        <a:gd name="T28" fmla="*/ 197 w 865"/>
                        <a:gd name="T29" fmla="*/ 834 h 2071"/>
                        <a:gd name="T30" fmla="*/ 167 w 865"/>
                        <a:gd name="T31" fmla="*/ 923 h 2071"/>
                        <a:gd name="T32" fmla="*/ 65 w 865"/>
                        <a:gd name="T33" fmla="*/ 1061 h 2071"/>
                        <a:gd name="T34" fmla="*/ 17 w 865"/>
                        <a:gd name="T35" fmla="*/ 1214 h 2071"/>
                        <a:gd name="T36" fmla="*/ 5 w 865"/>
                        <a:gd name="T37" fmla="*/ 1466 h 2071"/>
                        <a:gd name="T38" fmla="*/ 47 w 865"/>
                        <a:gd name="T39" fmla="*/ 1643 h 2071"/>
                        <a:gd name="T40" fmla="*/ 131 w 865"/>
                        <a:gd name="T41" fmla="*/ 1793 h 2071"/>
                        <a:gd name="T42" fmla="*/ 299 w 865"/>
                        <a:gd name="T43" fmla="*/ 1868 h 2071"/>
                        <a:gd name="T44" fmla="*/ 425 w 865"/>
                        <a:gd name="T45" fmla="*/ 1863 h 2071"/>
                        <a:gd name="T46" fmla="*/ 467 w 865"/>
                        <a:gd name="T47" fmla="*/ 1873 h 2071"/>
                        <a:gd name="T48" fmla="*/ 497 w 865"/>
                        <a:gd name="T49" fmla="*/ 1940 h 2071"/>
                        <a:gd name="T50" fmla="*/ 497 w 865"/>
                        <a:gd name="T51" fmla="*/ 1848 h 2071"/>
                        <a:gd name="T52" fmla="*/ 557 w 865"/>
                        <a:gd name="T53" fmla="*/ 1673 h 2071"/>
                        <a:gd name="T54" fmla="*/ 617 w 865"/>
                        <a:gd name="T55" fmla="*/ 1553 h 2071"/>
                        <a:gd name="T56" fmla="*/ 581 w 865"/>
                        <a:gd name="T57" fmla="*/ 1595 h 2071"/>
                        <a:gd name="T58" fmla="*/ 515 w 865"/>
                        <a:gd name="T59" fmla="*/ 1715 h 2071"/>
                        <a:gd name="T60" fmla="*/ 407 w 865"/>
                        <a:gd name="T61" fmla="*/ 1798 h 2071"/>
                        <a:gd name="T62" fmla="*/ 269 w 865"/>
                        <a:gd name="T63" fmla="*/ 1793 h 2071"/>
                        <a:gd name="T64" fmla="*/ 179 w 865"/>
                        <a:gd name="T65" fmla="*/ 1709 h 2071"/>
                        <a:gd name="T66" fmla="*/ 113 w 865"/>
                        <a:gd name="T67" fmla="*/ 1538 h 2071"/>
                        <a:gd name="T68" fmla="*/ 107 w 865"/>
                        <a:gd name="T69" fmla="*/ 1310 h 2071"/>
                        <a:gd name="T70" fmla="*/ 137 w 865"/>
                        <a:gd name="T71" fmla="*/ 1127 h 2071"/>
                        <a:gd name="T72" fmla="*/ 203 w 865"/>
                        <a:gd name="T73" fmla="*/ 1007 h 2071"/>
                        <a:gd name="T74" fmla="*/ 323 w 865"/>
                        <a:gd name="T75" fmla="*/ 959 h 2071"/>
                        <a:gd name="T76" fmla="*/ 509 w 865"/>
                        <a:gd name="T77" fmla="*/ 1013 h 2071"/>
                        <a:gd name="T78" fmla="*/ 611 w 865"/>
                        <a:gd name="T79" fmla="*/ 1061 h 2071"/>
                        <a:gd name="T80" fmla="*/ 665 w 865"/>
                        <a:gd name="T81" fmla="*/ 1037 h 2071"/>
                        <a:gd name="T82" fmla="*/ 659 w 865"/>
                        <a:gd name="T83" fmla="*/ 983 h 2071"/>
                        <a:gd name="T84" fmla="*/ 611 w 865"/>
                        <a:gd name="T85" fmla="*/ 941 h 2071"/>
                        <a:gd name="T86" fmla="*/ 497 w 865"/>
                        <a:gd name="T87" fmla="*/ 917 h 2071"/>
                        <a:gd name="T88" fmla="*/ 323 w 865"/>
                        <a:gd name="T89" fmla="*/ 842 h 2071"/>
                        <a:gd name="T90" fmla="*/ 233 w 865"/>
                        <a:gd name="T91" fmla="*/ 638 h 2071"/>
                        <a:gd name="T92" fmla="*/ 209 w 865"/>
                        <a:gd name="T93" fmla="*/ 39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69 h 2071"/>
                        <a:gd name="T102" fmla="*/ 737 w 865"/>
                        <a:gd name="T103" fmla="*/ 407 h 2071"/>
                        <a:gd name="T104" fmla="*/ 773 w 865"/>
                        <a:gd name="T105" fmla="*/ 560 h 2071"/>
                        <a:gd name="T106" fmla="*/ 809 w 865"/>
                        <a:gd name="T107" fmla="*/ 542 h 2071"/>
                        <a:gd name="T108" fmla="*/ 785 w 865"/>
                        <a:gd name="T109" fmla="*/ 50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uk-UA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altLang="uk-UA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46 h 521"/>
                      <a:gd name="T2" fmla="*/ 27 w 266"/>
                      <a:gd name="T3" fmla="*/ 315 h 521"/>
                      <a:gd name="T4" fmla="*/ 84 w 266"/>
                      <a:gd name="T5" fmla="*/ 45 h 521"/>
                      <a:gd name="T6" fmla="*/ 135 w 266"/>
                      <a:gd name="T7" fmla="*/ 3 h 521"/>
                      <a:gd name="T8" fmla="*/ 172 w 266"/>
                      <a:gd name="T9" fmla="*/ 39 h 521"/>
                      <a:gd name="T10" fmla="*/ 190 w 266"/>
                      <a:gd name="T11" fmla="*/ 150 h 521"/>
                      <a:gd name="T12" fmla="*/ 151 w 266"/>
                      <a:gd name="T13" fmla="*/ 315 h 521"/>
                      <a:gd name="T14" fmla="*/ 81 w 266"/>
                      <a:gd name="T15" fmla="*/ 540 h 521"/>
                      <a:gd name="T16" fmla="*/ 33 w 266"/>
                      <a:gd name="T17" fmla="*/ 564 h 521"/>
                      <a:gd name="T18" fmla="*/ 3 w 266"/>
                      <a:gd name="T19" fmla="*/ 54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>
                      <a:gd name="T0" fmla="*/ 142 w 392"/>
                      <a:gd name="T1" fmla="*/ 347 h 340"/>
                      <a:gd name="T2" fmla="*/ 16 w 392"/>
                      <a:gd name="T3" fmla="*/ 150 h 340"/>
                      <a:gd name="T4" fmla="*/ 4 w 392"/>
                      <a:gd name="T5" fmla="*/ 75 h 340"/>
                      <a:gd name="T6" fmla="*/ 28 w 392"/>
                      <a:gd name="T7" fmla="*/ 3 h 340"/>
                      <a:gd name="T8" fmla="*/ 176 w 392"/>
                      <a:gd name="T9" fmla="*/ 48 h 340"/>
                      <a:gd name="T10" fmla="*/ 344 w 392"/>
                      <a:gd name="T11" fmla="*/ 128 h 340"/>
                      <a:gd name="T12" fmla="*/ 501 w 392"/>
                      <a:gd name="T13" fmla="*/ 275 h 340"/>
                      <a:gd name="T14" fmla="*/ 533 w 392"/>
                      <a:gd name="T15" fmla="*/ 472 h 340"/>
                      <a:gd name="T16" fmla="*/ 468 w 392"/>
                      <a:gd name="T17" fmla="*/ 576 h 340"/>
                      <a:gd name="T18" fmla="*/ 336 w 392"/>
                      <a:gd name="T19" fmla="*/ 546 h 340"/>
                      <a:gd name="T20" fmla="*/ 142 w 392"/>
                      <a:gd name="T21" fmla="*/ 347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31 h 558"/>
                      <a:gd name="T2" fmla="*/ 21 w 151"/>
                      <a:gd name="T3" fmla="*/ 60 h 558"/>
                      <a:gd name="T4" fmla="*/ 34 w 151"/>
                      <a:gd name="T5" fmla="*/ 3 h 558"/>
                      <a:gd name="T6" fmla="*/ 54 w 151"/>
                      <a:gd name="T7" fmla="*/ 27 h 558"/>
                      <a:gd name="T8" fmla="*/ 69 w 151"/>
                      <a:gd name="T9" fmla="*/ 231 h 558"/>
                      <a:gd name="T10" fmla="*/ 71 w 151"/>
                      <a:gd name="T11" fmla="*/ 592 h 558"/>
                      <a:gd name="T12" fmla="*/ 47 w 151"/>
                      <a:gd name="T13" fmla="*/ 759 h 558"/>
                      <a:gd name="T14" fmla="*/ 15 w 151"/>
                      <a:gd name="T15" fmla="*/ 718 h 558"/>
                      <a:gd name="T16" fmla="*/ 0 w 151"/>
                      <a:gd name="T17" fmla="*/ 440 h 558"/>
                      <a:gd name="T18" fmla="*/ 15 w 151"/>
                      <a:gd name="T19" fmla="*/ 23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54 w 392"/>
                      <a:gd name="T1" fmla="*/ 40 h 253"/>
                      <a:gd name="T2" fmla="*/ 265 w 392"/>
                      <a:gd name="T3" fmla="*/ 19 h 253"/>
                      <a:gd name="T4" fmla="*/ 311 w 392"/>
                      <a:gd name="T5" fmla="*/ 7 h 253"/>
                      <a:gd name="T6" fmla="*/ 323 w 392"/>
                      <a:gd name="T7" fmla="*/ 40 h 253"/>
                      <a:gd name="T8" fmla="*/ 283 w 392"/>
                      <a:gd name="T9" fmla="*/ 81 h 253"/>
                      <a:gd name="T10" fmla="*/ 172 w 392"/>
                      <a:gd name="T11" fmla="*/ 135 h 253"/>
                      <a:gd name="T12" fmla="*/ 37 w 392"/>
                      <a:gd name="T13" fmla="*/ 149 h 253"/>
                      <a:gd name="T14" fmla="*/ 1 w 392"/>
                      <a:gd name="T15" fmla="*/ 114 h 253"/>
                      <a:gd name="T16" fmla="*/ 43 w 392"/>
                      <a:gd name="T17" fmla="*/ 69 h 253"/>
                      <a:gd name="T18" fmla="*/ 154 w 392"/>
                      <a:gd name="T19" fmla="*/ 4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53 w 238"/>
                      <a:gd name="T1" fmla="*/ 174 h 386"/>
                      <a:gd name="T2" fmla="*/ 23 w 238"/>
                      <a:gd name="T3" fmla="*/ 123 h 386"/>
                      <a:gd name="T4" fmla="*/ 0 w 238"/>
                      <a:gd name="T5" fmla="*/ 63 h 386"/>
                      <a:gd name="T6" fmla="*/ 23 w 238"/>
                      <a:gd name="T7" fmla="*/ 12 h 386"/>
                      <a:gd name="T8" fmla="*/ 77 w 238"/>
                      <a:gd name="T9" fmla="*/ 24 h 386"/>
                      <a:gd name="T10" fmla="*/ 115 w 238"/>
                      <a:gd name="T11" fmla="*/ 86 h 386"/>
                      <a:gd name="T12" fmla="*/ 151 w 238"/>
                      <a:gd name="T13" fmla="*/ 198 h 386"/>
                      <a:gd name="T14" fmla="*/ 131 w 238"/>
                      <a:gd name="T15" fmla="*/ 244 h 386"/>
                      <a:gd name="T16" fmla="*/ 109 w 238"/>
                      <a:gd name="T17" fmla="*/ 229 h 386"/>
                      <a:gd name="T18" fmla="*/ 53 w 238"/>
                      <a:gd name="T19" fmla="*/ 17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uk-UA" smtClean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2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2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uk-UA" altLang="uk-UA" smtClean="0">
                <a:solidFill>
                  <a:prstClr val="black"/>
                </a:solidFill>
              </a:endParaRPr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10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0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5A785-6560-4290-BA87-DA8044E37C17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advTm="15600"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2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665293" cy="3273995"/>
          </a:xfrm>
        </p:spPr>
        <p:txBody>
          <a:bodyPr/>
          <a:lstStyle/>
          <a:p>
            <a:pPr lvl="0"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51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Презентація до конспекту уроку на тему:</a:t>
            </a:r>
            <a:br>
              <a:rPr lang="uk-UA" sz="51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</a:br>
            <a:r>
              <a:rPr lang="uk-UA" sz="5100" kern="12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«</a:t>
            </a:r>
            <a:r>
              <a:rPr lang="uk-UA" sz="5100" dirty="0">
                <a:latin typeface="Times New Roman"/>
                <a:ea typeface="Times New Roman"/>
              </a:rPr>
              <a:t>Складні випадки правопису великої букви</a:t>
            </a:r>
            <a:r>
              <a:rPr lang="uk-UA" sz="5100" kern="12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»</a:t>
            </a:r>
            <a:r>
              <a:rPr lang="uk-UA" sz="51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uk-UA" sz="51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</a:br>
            <a:endParaRPr lang="uk-UA" sz="5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077072"/>
            <a:ext cx="4032449" cy="2376264"/>
          </a:xfrm>
        </p:spPr>
        <p:txBody>
          <a:bodyPr/>
          <a:lstStyle/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Підготувала</a:t>
            </a: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вчитель української мови і літератури</a:t>
            </a: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kern="1200" dirty="0" err="1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Воютицької</a:t>
            </a:r>
            <a:r>
              <a:rPr lang="uk-UA" sz="24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 СЗШ І-ІІІ ст. </a:t>
            </a:r>
            <a:endParaRPr lang="uk-UA" sz="2400" kern="1200" dirty="0" smtClea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kern="1200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ім</a:t>
            </a:r>
            <a:r>
              <a:rPr lang="uk-UA" sz="2400" kern="12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. І.</a:t>
            </a:r>
            <a:r>
              <a:rPr lang="uk-UA" sz="2400" kern="1200" dirty="0" err="1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Добровольського</a:t>
            </a:r>
            <a:endParaRPr lang="uk-UA" sz="2400" kern="120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pPr marL="0" lvl="0" indent="0" eaLnBrk="1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dirty="0" err="1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Жолубак</a:t>
            </a:r>
            <a:r>
              <a:rPr lang="uk-UA" sz="24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 Оксана Адамівна</a:t>
            </a:r>
            <a:endParaRPr lang="uk-UA" sz="2400" kern="120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12807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544513"/>
            <a:ext cx="7705725" cy="1371600"/>
          </a:xfrm>
        </p:spPr>
        <p:txBody>
          <a:bodyPr/>
          <a:lstStyle/>
          <a:p>
            <a:pPr algn="ctr" eaLnBrk="1" hangingPunct="1"/>
            <a:r>
              <a:rPr lang="ru-RU" altLang="uk-UA" sz="2700" b="1" i="1" smtClean="0">
                <a:solidFill>
                  <a:srgbClr val="FFFFFF"/>
                </a:solidFill>
              </a:rPr>
              <a:t>Називати кольори, а не те, що написано: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30163" y="1916113"/>
            <a:ext cx="784225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3000" b="1" kern="0" dirty="0">
                <a:solidFill>
                  <a:srgbClr val="2214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СИНІЙ</a:t>
            </a:r>
            <a:r>
              <a:rPr lang="ru-RU" sz="3000" b="1" kern="0" dirty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1EC8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ЗЕЛЕНИЙ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ЖОВТИЙ </a:t>
            </a:r>
            <a:r>
              <a:rPr lang="ru-RU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ЧЕРВОНИЙ </a:t>
            </a:r>
            <a:r>
              <a:rPr lang="ru-RU" sz="30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ЧЕРВОНИЙ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СИНІЙ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2214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ЗЕЛЕНИЙ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1EC8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ЖОВТИЙ СИНІЙ </a:t>
            </a:r>
            <a:r>
              <a:rPr lang="ru-RU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ЗЕЛЕНИЙ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2214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ЖОВТИЙ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ЧЕРВОНИЙ </a:t>
            </a:r>
            <a:r>
              <a:rPr lang="ru-RU" sz="3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ЧЕРВОНИЙ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1EC8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ЗЕЛЕНИЙ</a:t>
            </a:r>
            <a:r>
              <a:rPr lang="ru-RU" sz="3000" b="1" kern="0" dirty="0">
                <a:solidFill>
                  <a:srgbClr val="B13F9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3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СИНІЙ </a:t>
            </a:r>
            <a:r>
              <a:rPr lang="uk-UA" sz="3000" b="1" kern="0" dirty="0">
                <a:solidFill>
                  <a:srgbClr val="2214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ЖОВТ</a:t>
            </a:r>
            <a:r>
              <a:rPr lang="ru-RU" sz="3000" b="1" kern="0" dirty="0">
                <a:solidFill>
                  <a:srgbClr val="2214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ИЙ</a:t>
            </a:r>
          </a:p>
        </p:txBody>
      </p:sp>
    </p:spTree>
    <p:extLst>
      <p:ext uri="{BB962C8B-B14F-4D97-AF65-F5344CB8AC3E}">
        <p14:creationId xmlns:p14="http://schemas.microsoft.com/office/powerpoint/2010/main" val="334857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756084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latin typeface="Times New Roman"/>
                <a:ea typeface="Times New Roman"/>
                <a:cs typeface="Times New Roman"/>
              </a:rPr>
              <a:t>Вправа 1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Times New Roman"/>
                <a:cs typeface="Times New Roman"/>
              </a:rPr>
              <a:t>Розкрийте дужки і вставте велику або малу літеру. Поясніть вживання великої літери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Times New Roman"/>
                <a:cs typeface="Times New Roman"/>
              </a:rPr>
              <a:t>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. (г)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енеральний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(с)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екретар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ООН, (п)резидент України, (г)оло­ва (в)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ерховної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ади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України, (п)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рем’єр-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іністр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Канади,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іні­стерство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(о)світи і науки України, (з)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ахідна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Україна, (к)раїни (з)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ахо­ду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ульвар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Тараса Шевченка,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айдан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езалежності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еспубліка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олгарія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(у)горська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еспубліка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(к)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орейська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ародно-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(д)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емо­кратична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еспубліка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івненська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(о)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бласть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(у)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манська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іськ­рада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(ш)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евченкові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поезії, (ш)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евченківські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поезії, (ш)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евченківська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премія,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обелівська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премія, (в)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олодимир-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(в)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олинський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аціо­нальний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анк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України, (к)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иївський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удинок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(м)од, (к)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иївський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аціональний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(е)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кономічний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(у)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ніверситет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(д)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ень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езалежності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України, (р)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іздво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(а)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ндріївська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(ц)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ерква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(в)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олодимирський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(с)обор, (к)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иєво-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(п)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ечерська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(л)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авра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(д)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ержавний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узей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(о)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бразотворчого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истецтва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(ц)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ентральна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(н)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аукова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ібліотека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АН України ім. В. Вернадського, (п)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ромінвестбанк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України, (б)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анк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(а)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валь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(є)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вропейське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(е)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кономічне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(с)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півтовариство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, (м)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іжнародний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(в)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алют­ний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(ф)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онд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uk-UA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58358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7560840" cy="310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/>
                <a:ea typeface="Times New Roman"/>
                <a:cs typeface="Times New Roman"/>
              </a:rPr>
              <a:t>Вправа 2</a:t>
            </a:r>
            <a:endParaRPr lang="uk-UA" sz="3200" dirty="0">
              <a:latin typeface="Calibri"/>
              <a:ea typeface="Calibri"/>
              <a:cs typeface="Times New Roman"/>
            </a:endParaRPr>
          </a:p>
          <a:p>
            <a:pPr marL="457200" indent="-457200" algn="just" fontAlgn="base">
              <a:lnSpc>
                <a:spcPct val="115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Запишіть назви відомих в Україні вищих навчальних закладів</a:t>
            </a: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uk-UA" sz="3200" dirty="0" smtClean="0">
              <a:latin typeface="Calibri"/>
              <a:ea typeface="Times New Roman"/>
              <a:cs typeface="Times New Roman"/>
            </a:endParaRPr>
          </a:p>
          <a:p>
            <a:pPr marL="457200" indent="-457200" algn="just" fontAlgn="base">
              <a:lnSpc>
                <a:spcPct val="115000"/>
              </a:lnSpc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 Поясніть вживання великої та малої літер, а також лапок.</a:t>
            </a:r>
            <a:endParaRPr lang="uk-UA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07135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7632848" cy="633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sz="2400" b="1" dirty="0" smtClean="0">
                <a:latin typeface="Times New Roman"/>
                <a:ea typeface="Times New Roman"/>
                <a:cs typeface="Times New Roman"/>
              </a:rPr>
              <a:t>Вправа 3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dirty="0">
                <a:latin typeface="Times New Roman"/>
                <a:ea typeface="Times New Roman"/>
                <a:cs typeface="Times New Roman"/>
              </a:rPr>
              <a:t>У якому рядку допущено помилки в правописі власних назв?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І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. Леся Українка, Тарас Григорович Шевченко, газета Чернівці, журнал Дніпро.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2. Академія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наук України, журнал «Всесвіт», князь Володимир, Дніпро, Київ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3. День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Незалежності України, Богдан Хмельницький, Галич, Прут, газета «Молодь України».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4.Україна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, Дунай, Чорне море, Будинок народної творчості, фабрика «Киянка»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5.Олекса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Довбуш, Карпати, Черемош, Юрій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Федькович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, Кирило Кожум'яка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203482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560840" cy="590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  <a:cs typeface="Times New Roman"/>
              </a:rPr>
              <a:t>У якому рядку допущено помилки в правописі власних назв?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1. Карпати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, родина Коцюбинських, Марко Вовчок, Олекса Довбуш, ріка Південний Буг.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2. Дністер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, сім'я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Кайдашів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, Буковина, Петро Сагайдачний, сузір'я Водолія.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3.  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Кобзар» Т. Г. Шевченка, Климко, Європа, Президент України, Аполлон.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4. Данило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Галицький, Будинок культури, Григорій Сковорода, оповіді в «Повісті минулих літ», Олена.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5. Азовське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Море, Тарас Шевченко, Київ, Ярослав мудрий, журнал Барвінок.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96262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220" y="188640"/>
            <a:ext cx="7128792" cy="642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600" dirty="0" smtClean="0">
                <a:latin typeface="Times New Roman"/>
                <a:ea typeface="Times New Roman"/>
                <a:cs typeface="Times New Roman"/>
              </a:rPr>
              <a:t>1. З </a:t>
            </a:r>
            <a:r>
              <a:rPr lang="uk-UA" sz="1600" dirty="0">
                <a:latin typeface="Times New Roman"/>
                <a:ea typeface="Times New Roman"/>
                <a:cs typeface="Times New Roman"/>
              </a:rPr>
              <a:t>великої літери треба писати слово в дужках у рядку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А (Д,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д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ень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народження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 err="1" smtClean="0">
                <a:latin typeface="Times New Roman"/>
                <a:ea typeface="Times New Roman"/>
                <a:cs typeface="Times New Roman"/>
              </a:rPr>
              <a:t>Б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  </a:t>
            </a:r>
            <a:r>
              <a:rPr lang="uk-UA" sz="1400" dirty="0" err="1" smtClean="0">
                <a:latin typeface="Times New Roman"/>
                <a:ea typeface="Times New Roman"/>
                <a:cs typeface="Times New Roman"/>
              </a:rPr>
              <a:t>се</a:t>
            </a: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ло 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Зелений (Г, г)ай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В День (У,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у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чителя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Г  (О,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о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)стрів </a:t>
            </a: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Мадагаскар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600" dirty="0">
                <a:latin typeface="Times New Roman"/>
                <a:ea typeface="Times New Roman"/>
                <a:cs typeface="Times New Roman"/>
              </a:rPr>
              <a:t>2.З великої літери треба писати тільки перше слово в рядку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А (В,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в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ерховна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(Р,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р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ада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Б (3, з)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бройні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(С, с)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В (К,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к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абінет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(М) міністрів 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Г 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(М, м)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іністерство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(К,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к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ультури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і туризму 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600" dirty="0">
                <a:latin typeface="Times New Roman"/>
                <a:ea typeface="Times New Roman"/>
                <a:cs typeface="Times New Roman"/>
              </a:rPr>
              <a:t>3. 3 великої літери треба писати одне слово в дужках у рядку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А (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А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а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сканія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(Н,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н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ова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Б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  </a:t>
            </a: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В,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в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ійськово-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(М, м)орські сили 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В (Г,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г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алицько-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(В,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в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олинське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князівство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1400" dirty="0">
                <a:latin typeface="Times New Roman"/>
                <a:ea typeface="Times New Roman"/>
                <a:cs typeface="Times New Roman"/>
              </a:rPr>
              <a:t>Г  (М, м)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іністерство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(Т, 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т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1400" dirty="0" err="1">
                <a:latin typeface="Times New Roman"/>
                <a:ea typeface="Times New Roman"/>
                <a:cs typeface="Times New Roman"/>
              </a:rPr>
              <a:t>ранспорту</a:t>
            </a:r>
            <a:r>
              <a:rPr lang="uk-UA" sz="1400" dirty="0">
                <a:latin typeface="Times New Roman"/>
                <a:ea typeface="Times New Roman"/>
                <a:cs typeface="Times New Roman"/>
              </a:rPr>
              <a:t> та зв'язку </a:t>
            </a:r>
            <a:r>
              <a:rPr lang="uk-UA" sz="1400" dirty="0" smtClean="0">
                <a:latin typeface="Times New Roman"/>
                <a:ea typeface="Times New Roman"/>
                <a:cs typeface="Times New Roman"/>
              </a:rPr>
              <a:t>України</a:t>
            </a:r>
            <a:endParaRPr lang="uk-UA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821924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6678488" cy="471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4. 3 великої літери треба писати обидва слова в рядку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А (Г,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г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анна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(Б,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б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арвінок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Б (С, с)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обака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(Р,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р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ябко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В (К,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к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арпатські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(Г,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г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)ори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Г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(Г,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г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олосіївський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(П,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п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арк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5. З великої літери треба писати обидва слова в рядку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А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(Р,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р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еспубліка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(П,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п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ольща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Б (О,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)стрів (X, х)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ортиця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2540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В (Г, 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г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етьман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 (М, м)</a:t>
            </a:r>
            <a:r>
              <a:rPr lang="uk-UA" sz="2000" dirty="0" err="1">
                <a:latin typeface="Times New Roman"/>
                <a:ea typeface="Times New Roman"/>
                <a:cs typeface="Times New Roman"/>
              </a:rPr>
              <a:t>азепа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21332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6200" y="3098800"/>
            <a:ext cx="246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 smtClean="0">
                <a:solidFill>
                  <a:srgbClr val="FFFFFF"/>
                </a:solidFill>
              </a:rPr>
              <a:t>світлий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,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приємний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979738" y="3098800"/>
            <a:ext cx="2005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 smtClean="0">
                <a:solidFill>
                  <a:srgbClr val="FFFFFF"/>
                </a:solidFill>
              </a:rPr>
              <a:t>сумний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 rot="10800000" flipV="1">
            <a:off x="6350" y="6037263"/>
            <a:ext cx="273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 smtClean="0">
                <a:solidFill>
                  <a:srgbClr val="FFFFFF"/>
                </a:solidFill>
              </a:rPr>
              <a:t>спокійний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435600" y="3098800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dirty="0" smtClean="0">
                <a:solidFill>
                  <a:prstClr val="black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душевний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rot="10800000" flipV="1">
            <a:off x="2779713" y="6122988"/>
            <a:ext cx="270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 smtClean="0">
                <a:solidFill>
                  <a:srgbClr val="FFFFFF"/>
                </a:solidFill>
              </a:rPr>
              <a:t>активний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 rot="10800000" flipH="1" flipV="1">
            <a:off x="5273675" y="6037263"/>
            <a:ext cx="2622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uk-UA" sz="2000" b="1" dirty="0" err="1" smtClean="0">
                <a:solidFill>
                  <a:srgbClr val="FFFFFF"/>
                </a:solidFill>
              </a:rPr>
              <a:t>творчий</a:t>
            </a:r>
            <a:r>
              <a:rPr lang="ru-RU" altLang="uk-UA" sz="2000" b="1" dirty="0" smtClean="0">
                <a:solidFill>
                  <a:srgbClr val="FFFFFF"/>
                </a:solidFill>
              </a:rPr>
              <a:t> </a:t>
            </a:r>
            <a:r>
              <a:rPr lang="ru-RU" altLang="uk-UA" sz="2000" b="1" dirty="0" err="1" smtClean="0">
                <a:solidFill>
                  <a:srgbClr val="FFFFFF"/>
                </a:solidFill>
              </a:rPr>
              <a:t>настрій</a:t>
            </a:r>
            <a:endParaRPr lang="ru-RU" altLang="uk-UA" sz="2000" b="1" dirty="0" smtClean="0">
              <a:solidFill>
                <a:srgbClr val="FFFFFF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7883525" cy="1071562"/>
          </a:xfrm>
        </p:spPr>
        <p:txBody>
          <a:bodyPr/>
          <a:lstStyle/>
          <a:p>
            <a:pPr algn="ctr">
              <a:defRPr/>
            </a:pPr>
            <a:r>
              <a:rPr lang="uk-UA" sz="4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ЛОТОС НАСТРОЮ</a:t>
            </a:r>
            <a:endParaRPr lang="ru-RU" sz="4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21" name="Picture 6" descr="Распакованный скрап-набор &quot;Чарующая магия Китая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4532313"/>
            <a:ext cx="32099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8" descr="Словно волшебство(распакованный скрап-набор). Комментарии : Дневники на К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52488"/>
            <a:ext cx="19573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 descr="Лилии, лотосы, кувшин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852488"/>
            <a:ext cx="31416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6" descr="Скрап-набор &quot;Утреннее чаепитие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271963"/>
            <a:ext cx="26638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8" descr="Лилии ,лотосы,кувшин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113213"/>
            <a:ext cx="25161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22" name="Picture 30" descr="Словно волшебство(распакованный скрап-набор). Комментарии : Дневники на КП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64" y="1028849"/>
            <a:ext cx="2714601" cy="20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3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7"/>
            <a:ext cx="7632848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>
                <a:latin typeface="Times New Roman"/>
                <a:ea typeface="Calibri"/>
                <a:cs typeface="Times New Roman"/>
              </a:rPr>
              <a:t>Домашнє завдання</a:t>
            </a:r>
            <a:r>
              <a:rPr lang="uk-UA" sz="48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uk-UA" sz="4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Times New Roman"/>
                <a:ea typeface="Calibri"/>
                <a:cs typeface="Times New Roman"/>
              </a:rPr>
              <a:t>Написати лист своєму ровеснику із Луганська</a:t>
            </a:r>
            <a:endParaRPr lang="uk-UA" sz="4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2771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70485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619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56084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Мета заняття:</a:t>
            </a:r>
            <a:endParaRPr lang="uk-UA" sz="28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  <a:cs typeface="Times New Roman"/>
              </a:rPr>
              <a:t>Навчальна:</a:t>
            </a:r>
            <a:r>
              <a:rPr lang="uk-UA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Навчити </a:t>
            </a:r>
            <a:r>
              <a:rPr lang="uk-UA" sz="2800" dirty="0" smtClean="0">
                <a:latin typeface="Times New Roman"/>
                <a:ea typeface="Times New Roman"/>
                <a:cs typeface="Times New Roman"/>
              </a:rPr>
              <a:t>учнів грамотно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писати, використовувати правила на практиці, аналізувати орфограми</a:t>
            </a:r>
            <a:endParaRPr lang="uk-UA" sz="28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  <a:cs typeface="Times New Roman"/>
              </a:rPr>
              <a:t>Виховна: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 Виховувати почуття прекрасного, повагу до оточуючих</a:t>
            </a:r>
            <a:endParaRPr lang="uk-UA" sz="28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  <a:cs typeface="Times New Roman"/>
              </a:rPr>
              <a:t>Розвиваюча: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Розвивати уміння практично використовувати вивчені правила</a:t>
            </a:r>
            <a:endParaRPr lang="uk-UA" sz="28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Тип уроку: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урок формування практичних умінь і навичок.</a:t>
            </a:r>
            <a:endParaRPr lang="uk-UA" sz="28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Методичне 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забезпечення</a:t>
            </a:r>
            <a:r>
              <a:rPr lang="uk-UA" sz="2800" dirty="0" smtClean="0">
                <a:latin typeface="Times New Roman"/>
                <a:ea typeface="Times New Roman"/>
                <a:cs typeface="Times New Roman"/>
              </a:rPr>
              <a:t>: конспект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уроку, мультимедійна дошка, проектор, ноутбук.</a:t>
            </a:r>
            <a:endParaRPr lang="uk-UA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879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8352928" cy="3312368"/>
          </a:xfrm>
        </p:spPr>
        <p:txBody>
          <a:bodyPr/>
          <a:lstStyle/>
          <a:p>
            <a:r>
              <a:rPr lang="uk-UA" sz="3400" dirty="0" smtClean="0">
                <a:solidFill>
                  <a:schemeClr val="tx1"/>
                </a:solidFill>
              </a:rPr>
              <a:t>Ще один урок до нас прийшов за розкладом сьогодні.</a:t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>
                <a:solidFill>
                  <a:schemeClr val="tx1"/>
                </a:solidFill>
              </a:rPr>
              <a:t>Отож, давайте зробимо ще крок,</a:t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>
                <a:solidFill>
                  <a:schemeClr val="tx1"/>
                </a:solidFill>
              </a:rPr>
              <a:t>Щоб знов пірнуть у мовну цю безодню.</a:t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>
                <a:solidFill>
                  <a:schemeClr val="tx1"/>
                </a:solidFill>
              </a:rPr>
              <a:t>Бо ж мову, діти, </a:t>
            </a:r>
            <a:r>
              <a:rPr lang="uk-UA" sz="3400" dirty="0" err="1" smtClean="0">
                <a:solidFill>
                  <a:schemeClr val="tx1"/>
                </a:solidFill>
              </a:rPr>
              <a:t>забувать</a:t>
            </a:r>
            <a:r>
              <a:rPr lang="uk-UA" sz="3400" dirty="0" smtClean="0">
                <a:solidFill>
                  <a:schemeClr val="tx1"/>
                </a:solidFill>
              </a:rPr>
              <a:t> не гоже,</a:t>
            </a:r>
            <a:br>
              <a:rPr lang="uk-UA" sz="3400" dirty="0" smtClean="0">
                <a:solidFill>
                  <a:schemeClr val="tx1"/>
                </a:solidFill>
              </a:rPr>
            </a:br>
            <a:r>
              <a:rPr lang="uk-UA" sz="3400" dirty="0" smtClean="0">
                <a:solidFill>
                  <a:schemeClr val="tx1"/>
                </a:solidFill>
              </a:rPr>
              <a:t>І велика буква нам у цьому допоможе</a:t>
            </a:r>
            <a:r>
              <a:rPr lang="uk-UA" sz="3600" dirty="0" smtClean="0">
                <a:solidFill>
                  <a:schemeClr val="tx1"/>
                </a:solidFill>
              </a:rPr>
              <a:t>!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77810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1520" y="260648"/>
            <a:ext cx="2449137" cy="17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116632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3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5400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rPr>
              <a:t>КРИНИЦЯ  МУДРОСТІ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807" y="2056864"/>
            <a:ext cx="6606480" cy="414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366">
              <a:lnSpc>
                <a:spcPct val="115000"/>
              </a:lnSpc>
              <a:spcAft>
                <a:spcPts val="907"/>
              </a:spcAft>
            </a:pP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 допомогою прийому </a:t>
            </a:r>
            <a:r>
              <a:rPr lang="uk-UA" sz="2900" b="1" dirty="0">
                <a:latin typeface="Times New Roman"/>
                <a:ea typeface="Times New Roman"/>
                <a:cs typeface="Times New Roman"/>
              </a:rPr>
              <a:t>" Незакінчене речення"</a:t>
            </a:r>
            <a:r>
              <a:rPr lang="uk-UA" sz="29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учні визначають завдання уроку.</a:t>
            </a:r>
            <a:endParaRPr lang="uk-UA" sz="2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259178" lvl="0" indent="-259178" defTabSz="829366">
              <a:lnSpc>
                <a:spcPct val="115000"/>
              </a:lnSpc>
              <a:spcAft>
                <a:spcPts val="907"/>
              </a:spcAft>
              <a:buFontTx/>
              <a:buChar char="-"/>
            </a:pP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уроці хочу дізнатися …</a:t>
            </a:r>
          </a:p>
          <a:p>
            <a:pPr marL="259178" lvl="0" indent="-259178" defTabSz="829366">
              <a:lnSpc>
                <a:spcPct val="115000"/>
              </a:lnSpc>
              <a:spcAft>
                <a:spcPts val="907"/>
              </a:spcAft>
              <a:buFontTx/>
              <a:buChar char="-"/>
            </a:pPr>
            <a:r>
              <a:rPr lang="uk-UA" sz="2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Мені </a:t>
            </a: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цікаво було б </a:t>
            </a:r>
            <a:r>
              <a:rPr lang="uk-UA" sz="2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з’ясувати </a:t>
            </a: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…</a:t>
            </a:r>
          </a:p>
          <a:p>
            <a:pPr marL="259178" lvl="0" indent="-259178" defTabSz="829366">
              <a:lnSpc>
                <a:spcPct val="115000"/>
              </a:lnSpc>
              <a:spcAft>
                <a:spcPts val="907"/>
              </a:spcAft>
              <a:buFontTx/>
              <a:buChar char="-"/>
            </a:pP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Маю намір поліпшити знання …</a:t>
            </a:r>
          </a:p>
          <a:p>
            <a:pPr marL="259178" lvl="0" indent="-259178" defTabSz="829366">
              <a:lnSpc>
                <a:spcPct val="115000"/>
              </a:lnSpc>
              <a:spcAft>
                <a:spcPts val="907"/>
              </a:spcAft>
              <a:buFontTx/>
              <a:buChar char="-"/>
            </a:pPr>
            <a:r>
              <a:rPr lang="uk-UA" sz="29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Я </a:t>
            </a:r>
            <a:r>
              <a:rPr lang="uk-UA" sz="29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хочу досягти успіхів…</a:t>
            </a:r>
            <a:endParaRPr lang="uk-UA" sz="29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85231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26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atin typeface="Times New Roman"/>
                <a:ea typeface="Times New Roman"/>
              </a:rPr>
              <a:t>Лексичне </a:t>
            </a:r>
            <a:r>
              <a:rPr lang="uk-UA" sz="4800" b="1" dirty="0">
                <a:latin typeface="Times New Roman"/>
                <a:ea typeface="Times New Roman"/>
              </a:rPr>
              <a:t>вживання слів</a:t>
            </a:r>
            <a:endParaRPr lang="uk-UA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11222"/>
            <a:ext cx="8000987" cy="535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У кожній парі словосполучень визначте нормативне.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Скласти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іспит, здати іспит.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Дякую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вас, дякую вам.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Самий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активний учень, найактивніший учень.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Зустріч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зі школярами, зустріч з школярами.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Вчитися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на протязі життя, вчитися протягом життя.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Скажіть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у двох словах, скажіть двома словами.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Завдавати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шкоди, наносити шкоду.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182880" algn="just" fontAlgn="base">
              <a:lnSpc>
                <a:spcPct val="115000"/>
              </a:lnSpc>
              <a:spcAft>
                <a:spcPts val="135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• Задавайте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питання, ставте питання.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01626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41682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Пояснення </a:t>
            </a:r>
            <a:r>
              <a:rPr lang="uk-UA" sz="2800" b="1" dirty="0" smtClean="0">
                <a:latin typeface="Times New Roman"/>
                <a:ea typeface="Times New Roman"/>
                <a:cs typeface="Times New Roman"/>
              </a:rPr>
              <a:t> нового </a:t>
            </a: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матеріалу</a:t>
            </a:r>
            <a:endParaRPr lang="uk-UA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  <a:cs typeface="Times New Roman"/>
              </a:rPr>
              <a:t>З великої букви пишемо: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Перше слово, яким починається текст.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Перше слово в реченні: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після крапки;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після трьох крапок, знака оклику і знака питання, коли ними закінчується попереднє речення.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перше слово кожного рядка у віршах незалежно від наявності розділового знака в кінці попереднього рядка.</a:t>
            </a:r>
            <a:endParaRPr lang="uk-UA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41400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70485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6789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385"/>
            <a:ext cx="54726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  <a:cs typeface="Times New Roman"/>
              </a:rPr>
              <a:t>З малої літери пишемо:</a:t>
            </a:r>
            <a:endParaRPr lang="uk-UA" sz="36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91334"/>
              </p:ext>
            </p:extLst>
          </p:nvPr>
        </p:nvGraphicFramePr>
        <p:xfrm>
          <a:off x="431539" y="751815"/>
          <a:ext cx="7344815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3672023"/>
                <a:gridCol w="3672792"/>
              </a:tblGrid>
              <a:tr h="3730978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слова, утворені від власних особових імен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власні назви у формі множини, якщо їх негативну конотацію узагальнено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назви персонажів казок, які не виступають дійовими особами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присвійні прикметники у фразеологізмах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частки у прізвищах, іменах, географічних назвах.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абревіатури, які стали відмінюваними іменниками й утворені від них слова.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донжуан, шевченкіана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Хай мовчать </a:t>
                      </a: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америки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й </a:t>
                      </a: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росії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баба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яга, русалка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авгієві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стайні, </a:t>
                      </a: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домоклів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меч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Шарль де Голль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рагс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неп(у), натівський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8287" y="4653136"/>
            <a:ext cx="7544073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uk-UA" sz="2400" b="1" dirty="0" smtClean="0">
                <a:latin typeface="Times New Roman"/>
                <a:ea typeface="Times New Roman"/>
                <a:cs typeface="Times New Roman"/>
              </a:rPr>
              <a:t>ВИНЯТКИ: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Слова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святий, апостол, преподобний, мученик перед власними іменами пишемо з малої літери – свята Варвара, апостол Павло.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	Беремо у лапки: назви художніх і музичних творів, кінофільмів, назви установ, машин, державних нагород, відзнак.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uk-UA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9123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060848"/>
            <a:ext cx="77057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809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Другая 2">
      <a:dk1>
        <a:sysClr val="windowText" lastClr="000000"/>
      </a:dk1>
      <a:lt1>
        <a:srgbClr val="AC66B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mono">
  <a:themeElements>
    <a:clrScheme name="Другая 2">
      <a:dk1>
        <a:sysClr val="windowText" lastClr="000000"/>
      </a:dk1>
      <a:lt1>
        <a:srgbClr val="AC66BB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547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Kimono</vt:lpstr>
      <vt:lpstr>1_Kimono</vt:lpstr>
      <vt:lpstr>Презентація до конспекту уроку на тему: «Складні випадки правопису великої букви» </vt:lpstr>
      <vt:lpstr>Презентация PowerPoint</vt:lpstr>
      <vt:lpstr>Ще один урок до нас прийшов за розкладом сьогодні. Отож, давайте зробимо ще крок, Щоб знов пірнуть у мовну цю безодню. Бо ж мову, діти, забувать не гоже, І велика буква нам у цьому допоможе!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Називати кольори, а не те, що написано: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ЛОТОС НАСТРОЮ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2016-10-23T09:02:45Z</dcterms:created>
  <dcterms:modified xsi:type="dcterms:W3CDTF">2016-10-23T12:26:49Z</dcterms:modified>
</cp:coreProperties>
</file>