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70" r:id="rId4"/>
    <p:sldId id="271" r:id="rId5"/>
    <p:sldId id="263" r:id="rId6"/>
    <p:sldId id="272" r:id="rId7"/>
    <p:sldId id="273" r:id="rId8"/>
    <p:sldId id="274" r:id="rId9"/>
    <p:sldId id="276" r:id="rId10"/>
    <p:sldId id="264" r:id="rId11"/>
    <p:sldId id="265" r:id="rId12"/>
    <p:sldId id="266" r:id="rId13"/>
    <p:sldId id="275" r:id="rId14"/>
    <p:sldId id="267" r:id="rId15"/>
    <p:sldId id="268" r:id="rId16"/>
    <p:sldId id="269" r:id="rId17"/>
    <p:sldId id="277" r:id="rId18"/>
  </p:sldIdLst>
  <p:sldSz cx="9144000" cy="6858000" type="screen4x3"/>
  <p:notesSz cx="6858000" cy="9144000"/>
  <p:embeddedFontLst>
    <p:embeddedFont>
      <p:font typeface="Georgia" pitchFamily="18" charset="0"/>
      <p:regular r:id="rId20"/>
      <p:bold r:id="rId21"/>
      <p:italic r:id="rId22"/>
      <p:boldItalic r:id="rId23"/>
    </p:embeddedFont>
    <p:embeddedFont>
      <p:font typeface="Source Sans Pro" charset="0"/>
      <p:regular r:id="rId24"/>
      <p:bold r:id="rId25"/>
      <p:italic r:id="rId26"/>
      <p:boldItalic r:id="rId27"/>
    </p:embeddedFont>
    <p:embeddedFont>
      <p:font typeface="Wingdings 2" pitchFamily="18" charset="2"/>
      <p:regular r:id="rId28"/>
    </p:embeddedFont>
    <p:embeddedFont>
      <p:font typeface="Franklin Gothic Book" pitchFamily="34" charset="0"/>
      <p:regular r:id="rId29"/>
      <p:italic r:id="rId3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83D7CF7-EEF8-40E1-851D-AC71FC6D93BB}">
  <a:tblStyle styleId="{D83D7CF7-EEF8-40E1-851D-AC71FC6D93BB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DF6EC"/>
          </a:solidFill>
        </a:fill>
      </a:tcStyle>
    </a:wholeTbl>
    <a:band1H>
      <a:tcStyle>
        <a:tcBdr/>
        <a:fill>
          <a:solidFill>
            <a:srgbClr val="FBECD4"/>
          </a:solidFill>
        </a:fill>
      </a:tcStyle>
    </a:band1H>
    <a:band1V>
      <a:tcStyle>
        <a:tcBdr/>
        <a:fill>
          <a:solidFill>
            <a:srgbClr val="FBECD4"/>
          </a:solidFill>
        </a:fill>
      </a:tcStyle>
    </a:band1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marL="457200" marR="0" lvl="1" indent="0" algn="l" rtl="0">
              <a:spcBef>
                <a:spcPts val="0"/>
              </a:spcBef>
            </a:pPr>
            <a:endParaRPr lang="ru-RU" dirty="0" smtClean="0"/>
          </a:p>
          <a:p>
            <a:pPr marL="914400" marR="0" lvl="2" indent="0" algn="l" rtl="0">
              <a:spcBef>
                <a:spcPts val="0"/>
              </a:spcBef>
            </a:pPr>
            <a:endParaRPr lang="ru-RU" dirty="0" smtClean="0"/>
          </a:p>
          <a:p>
            <a:pPr marL="1371600" marR="0" lvl="3" indent="0" algn="l" rtl="0">
              <a:spcBef>
                <a:spcPts val="0"/>
              </a:spcBef>
            </a:pPr>
            <a:endParaRPr lang="ru-RU" dirty="0" smtClean="0"/>
          </a:p>
          <a:p>
            <a:pPr marL="1828800" marR="0" lvl="4" indent="0" algn="l" rtl="0">
              <a:spcBef>
                <a:spcPts val="0"/>
              </a:spcBef>
            </a:pPr>
            <a:endParaRPr lang="ru-RU" dirty="0" smtClean="0"/>
          </a:p>
          <a:p>
            <a:pPr marL="2286000" marR="0" lvl="5" indent="0" algn="l" rtl="0">
              <a:spcBef>
                <a:spcPts val="0"/>
              </a:spcBef>
            </a:pPr>
            <a:endParaRPr lang="ru-RU" dirty="0" smtClean="0"/>
          </a:p>
          <a:p>
            <a:pPr marL="2743200" marR="0" lvl="6" indent="0" algn="l" rtl="0">
              <a:spcBef>
                <a:spcPts val="0"/>
              </a:spcBef>
            </a:pPr>
            <a:endParaRPr lang="ru-RU" dirty="0" smtClean="0"/>
          </a:p>
          <a:p>
            <a:pPr marL="3200400" marR="0" lvl="7" indent="0" algn="l" rtl="0">
              <a:spcBef>
                <a:spcPts val="0"/>
              </a:spcBef>
            </a:pPr>
            <a:endParaRPr lang="ru-RU" dirty="0" smtClean="0"/>
          </a:p>
          <a:p>
            <a:pPr marL="3657600" marR="0" lvl="8" indent="0" algn="l" rtl="0">
              <a:spcBef>
                <a:spcPts val="0"/>
              </a:spcBef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marL="457200" marR="0" lvl="1" indent="0" algn="l" rtl="0">
              <a:spcBef>
                <a:spcPts val="0"/>
              </a:spcBef>
            </a:pPr>
            <a:endParaRPr lang="ru-RU" dirty="0" smtClean="0"/>
          </a:p>
          <a:p>
            <a:pPr marL="914400" marR="0" lvl="2" indent="0" algn="l" rtl="0">
              <a:spcBef>
                <a:spcPts val="0"/>
              </a:spcBef>
            </a:pPr>
            <a:endParaRPr lang="ru-RU" dirty="0" smtClean="0"/>
          </a:p>
          <a:p>
            <a:pPr marL="1371600" marR="0" lvl="3" indent="0" algn="l" rtl="0">
              <a:spcBef>
                <a:spcPts val="0"/>
              </a:spcBef>
            </a:pPr>
            <a:endParaRPr lang="ru-RU" dirty="0" smtClean="0"/>
          </a:p>
          <a:p>
            <a:pPr marL="1828800" marR="0" lvl="4" indent="0" algn="l" rtl="0">
              <a:spcBef>
                <a:spcPts val="0"/>
              </a:spcBef>
            </a:pPr>
            <a:endParaRPr lang="ru-RU" dirty="0" smtClean="0"/>
          </a:p>
          <a:p>
            <a:pPr marL="2286000" marR="0" lvl="5" indent="0" algn="l" rtl="0">
              <a:spcBef>
                <a:spcPts val="0"/>
              </a:spcBef>
            </a:pPr>
            <a:endParaRPr lang="ru-RU" dirty="0" smtClean="0"/>
          </a:p>
          <a:p>
            <a:pPr marL="2743200" marR="0" lvl="6" indent="0" algn="l" rtl="0">
              <a:spcBef>
                <a:spcPts val="0"/>
              </a:spcBef>
            </a:pPr>
            <a:endParaRPr lang="ru-RU" dirty="0" smtClean="0"/>
          </a:p>
          <a:p>
            <a:pPr marL="3200400" marR="0" lvl="7" indent="0" algn="l" rtl="0">
              <a:spcBef>
                <a:spcPts val="0"/>
              </a:spcBef>
            </a:pPr>
            <a:endParaRPr lang="ru-RU" dirty="0" smtClean="0"/>
          </a:p>
          <a:p>
            <a:pPr marL="3657600" marR="0" lvl="8" indent="0" algn="l" rtl="0">
              <a:spcBef>
                <a:spcPts val="0"/>
              </a:spcBef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marL="457200" marR="0" lvl="1" indent="0" algn="l" rtl="0">
              <a:spcBef>
                <a:spcPts val="0"/>
              </a:spcBef>
            </a:pPr>
            <a:endParaRPr lang="ru-RU" dirty="0" smtClean="0"/>
          </a:p>
          <a:p>
            <a:pPr marL="914400" marR="0" lvl="2" indent="0" algn="l" rtl="0">
              <a:spcBef>
                <a:spcPts val="0"/>
              </a:spcBef>
            </a:pPr>
            <a:endParaRPr lang="ru-RU" dirty="0" smtClean="0"/>
          </a:p>
          <a:p>
            <a:pPr marL="1371600" marR="0" lvl="3" indent="0" algn="l" rtl="0">
              <a:spcBef>
                <a:spcPts val="0"/>
              </a:spcBef>
            </a:pPr>
            <a:endParaRPr lang="ru-RU" dirty="0" smtClean="0"/>
          </a:p>
          <a:p>
            <a:pPr marL="1828800" marR="0" lvl="4" indent="0" algn="l" rtl="0">
              <a:spcBef>
                <a:spcPts val="0"/>
              </a:spcBef>
            </a:pPr>
            <a:endParaRPr lang="ru-RU" dirty="0" smtClean="0"/>
          </a:p>
          <a:p>
            <a:pPr marL="2286000" marR="0" lvl="5" indent="0" algn="l" rtl="0">
              <a:spcBef>
                <a:spcPts val="0"/>
              </a:spcBef>
            </a:pPr>
            <a:endParaRPr lang="ru-RU" dirty="0" smtClean="0"/>
          </a:p>
          <a:p>
            <a:pPr marL="2743200" marR="0" lvl="6" indent="0" algn="l" rtl="0">
              <a:spcBef>
                <a:spcPts val="0"/>
              </a:spcBef>
            </a:pPr>
            <a:endParaRPr lang="ru-RU" dirty="0" smtClean="0"/>
          </a:p>
          <a:p>
            <a:pPr marL="3200400" marR="0" lvl="7" indent="0" algn="l" rtl="0">
              <a:spcBef>
                <a:spcPts val="0"/>
              </a:spcBef>
            </a:pPr>
            <a:endParaRPr lang="ru-RU" dirty="0" smtClean="0"/>
          </a:p>
          <a:p>
            <a:pPr marL="3657600" marR="0" lvl="8" indent="0" algn="l" rtl="0">
              <a:spcBef>
                <a:spcPts val="0"/>
              </a:spcBef>
            </a:pP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marL="457200" marR="0" lvl="1" indent="0" algn="l" rtl="0">
              <a:spcBef>
                <a:spcPts val="0"/>
              </a:spcBef>
            </a:pPr>
            <a:endParaRPr lang="ru-RU" dirty="0" smtClean="0"/>
          </a:p>
          <a:p>
            <a:pPr marL="914400" marR="0" lvl="2" indent="0" algn="l" rtl="0">
              <a:spcBef>
                <a:spcPts val="0"/>
              </a:spcBef>
            </a:pPr>
            <a:endParaRPr lang="ru-RU" dirty="0" smtClean="0"/>
          </a:p>
          <a:p>
            <a:pPr marL="1371600" marR="0" lvl="3" indent="0" algn="l" rtl="0">
              <a:spcBef>
                <a:spcPts val="0"/>
              </a:spcBef>
            </a:pPr>
            <a:endParaRPr lang="ru-RU" dirty="0" smtClean="0"/>
          </a:p>
          <a:p>
            <a:pPr marL="1828800" marR="0" lvl="4" indent="0" algn="l" rtl="0">
              <a:spcBef>
                <a:spcPts val="0"/>
              </a:spcBef>
            </a:pPr>
            <a:endParaRPr lang="ru-RU" dirty="0" smtClean="0"/>
          </a:p>
          <a:p>
            <a:pPr marL="2286000" marR="0" lvl="5" indent="0" algn="l" rtl="0">
              <a:spcBef>
                <a:spcPts val="0"/>
              </a:spcBef>
            </a:pPr>
            <a:endParaRPr lang="ru-RU" dirty="0" smtClean="0"/>
          </a:p>
          <a:p>
            <a:pPr marL="2743200" marR="0" lvl="6" indent="0" algn="l" rtl="0">
              <a:spcBef>
                <a:spcPts val="0"/>
              </a:spcBef>
            </a:pPr>
            <a:endParaRPr lang="ru-RU" dirty="0" smtClean="0"/>
          </a:p>
          <a:p>
            <a:pPr marL="3200400" marR="0" lvl="7" indent="0" algn="l" rtl="0">
              <a:spcBef>
                <a:spcPts val="0"/>
              </a:spcBef>
            </a:pPr>
            <a:endParaRPr lang="ru-RU" dirty="0" smtClean="0"/>
          </a:p>
          <a:p>
            <a:pPr marL="3657600" marR="0" lvl="8" indent="0" algn="l" rtl="0">
              <a:spcBef>
                <a:spcPts val="0"/>
              </a:spcBef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marL="457200" marR="0" lvl="1" indent="0" algn="l" rtl="0">
              <a:spcBef>
                <a:spcPts val="0"/>
              </a:spcBef>
            </a:pPr>
            <a:endParaRPr lang="ru-RU" dirty="0" smtClean="0"/>
          </a:p>
          <a:p>
            <a:pPr marL="914400" marR="0" lvl="2" indent="0" algn="l" rtl="0">
              <a:spcBef>
                <a:spcPts val="0"/>
              </a:spcBef>
            </a:pPr>
            <a:endParaRPr lang="ru-RU" dirty="0" smtClean="0"/>
          </a:p>
          <a:p>
            <a:pPr marL="1371600" marR="0" lvl="3" indent="0" algn="l" rtl="0">
              <a:spcBef>
                <a:spcPts val="0"/>
              </a:spcBef>
            </a:pPr>
            <a:endParaRPr lang="ru-RU" dirty="0" smtClean="0"/>
          </a:p>
          <a:p>
            <a:pPr marL="1828800" marR="0" lvl="4" indent="0" algn="l" rtl="0">
              <a:spcBef>
                <a:spcPts val="0"/>
              </a:spcBef>
            </a:pPr>
            <a:endParaRPr lang="ru-RU" dirty="0" smtClean="0"/>
          </a:p>
          <a:p>
            <a:pPr marL="2286000" marR="0" lvl="5" indent="0" algn="l" rtl="0">
              <a:spcBef>
                <a:spcPts val="0"/>
              </a:spcBef>
            </a:pPr>
            <a:endParaRPr lang="ru-RU" dirty="0" smtClean="0"/>
          </a:p>
          <a:p>
            <a:pPr marL="2743200" marR="0" lvl="6" indent="0" algn="l" rtl="0">
              <a:spcBef>
                <a:spcPts val="0"/>
              </a:spcBef>
            </a:pPr>
            <a:endParaRPr lang="ru-RU" dirty="0" smtClean="0"/>
          </a:p>
          <a:p>
            <a:pPr marL="3200400" marR="0" lvl="7" indent="0" algn="l" rtl="0">
              <a:spcBef>
                <a:spcPts val="0"/>
              </a:spcBef>
            </a:pPr>
            <a:endParaRPr lang="ru-RU" dirty="0" smtClean="0"/>
          </a:p>
          <a:p>
            <a:pPr marL="3657600" marR="0" lvl="8" indent="0" algn="l" rtl="0">
              <a:spcBef>
                <a:spcPts val="0"/>
              </a:spcBef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marL="457200" marR="0" lvl="1" indent="0" algn="l" rtl="0">
              <a:spcBef>
                <a:spcPts val="0"/>
              </a:spcBef>
            </a:pPr>
            <a:endParaRPr lang="ru-RU" dirty="0" smtClean="0"/>
          </a:p>
          <a:p>
            <a:pPr marL="914400" marR="0" lvl="2" indent="0" algn="l" rtl="0">
              <a:spcBef>
                <a:spcPts val="0"/>
              </a:spcBef>
            </a:pPr>
            <a:endParaRPr lang="ru-RU" dirty="0" smtClean="0"/>
          </a:p>
          <a:p>
            <a:pPr marL="1371600" marR="0" lvl="3" indent="0" algn="l" rtl="0">
              <a:spcBef>
                <a:spcPts val="0"/>
              </a:spcBef>
            </a:pPr>
            <a:endParaRPr lang="ru-RU" dirty="0" smtClean="0"/>
          </a:p>
          <a:p>
            <a:pPr marL="1828800" marR="0" lvl="4" indent="0" algn="l" rtl="0">
              <a:spcBef>
                <a:spcPts val="0"/>
              </a:spcBef>
            </a:pPr>
            <a:endParaRPr lang="ru-RU" dirty="0" smtClean="0"/>
          </a:p>
          <a:p>
            <a:pPr marL="2286000" marR="0" lvl="5" indent="0" algn="l" rtl="0">
              <a:spcBef>
                <a:spcPts val="0"/>
              </a:spcBef>
            </a:pPr>
            <a:endParaRPr lang="ru-RU" dirty="0" smtClean="0"/>
          </a:p>
          <a:p>
            <a:pPr marL="2743200" marR="0" lvl="6" indent="0" algn="l" rtl="0">
              <a:spcBef>
                <a:spcPts val="0"/>
              </a:spcBef>
            </a:pPr>
            <a:endParaRPr lang="ru-RU" dirty="0" smtClean="0"/>
          </a:p>
          <a:p>
            <a:pPr marL="3200400" marR="0" lvl="7" indent="0" algn="l" rtl="0">
              <a:spcBef>
                <a:spcPts val="0"/>
              </a:spcBef>
            </a:pPr>
            <a:endParaRPr lang="ru-RU" dirty="0" smtClean="0"/>
          </a:p>
          <a:p>
            <a:pPr marL="3657600" marR="0" lvl="8" indent="0" algn="l" rtl="0">
              <a:spcBef>
                <a:spcPts val="0"/>
              </a:spcBef>
            </a:pPr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marL="457200" marR="0" lvl="1" indent="0" algn="l" rtl="0">
              <a:spcBef>
                <a:spcPts val="0"/>
              </a:spcBef>
            </a:pPr>
            <a:endParaRPr lang="ru-RU" dirty="0" smtClean="0"/>
          </a:p>
          <a:p>
            <a:pPr marL="914400" marR="0" lvl="2" indent="0" algn="l" rtl="0">
              <a:spcBef>
                <a:spcPts val="0"/>
              </a:spcBef>
            </a:pPr>
            <a:endParaRPr lang="ru-RU" dirty="0" smtClean="0"/>
          </a:p>
          <a:p>
            <a:pPr marL="1371600" marR="0" lvl="3" indent="0" algn="l" rtl="0">
              <a:spcBef>
                <a:spcPts val="0"/>
              </a:spcBef>
            </a:pPr>
            <a:endParaRPr lang="ru-RU" dirty="0" smtClean="0"/>
          </a:p>
          <a:p>
            <a:pPr marL="1828800" marR="0" lvl="4" indent="0" algn="l" rtl="0">
              <a:spcBef>
                <a:spcPts val="0"/>
              </a:spcBef>
            </a:pPr>
            <a:endParaRPr lang="ru-RU" dirty="0" smtClean="0"/>
          </a:p>
          <a:p>
            <a:pPr marL="2286000" marR="0" lvl="5" indent="0" algn="l" rtl="0">
              <a:spcBef>
                <a:spcPts val="0"/>
              </a:spcBef>
            </a:pPr>
            <a:endParaRPr lang="ru-RU" dirty="0" smtClean="0"/>
          </a:p>
          <a:p>
            <a:pPr marL="2743200" marR="0" lvl="6" indent="0" algn="l" rtl="0">
              <a:spcBef>
                <a:spcPts val="0"/>
              </a:spcBef>
            </a:pPr>
            <a:endParaRPr lang="ru-RU" dirty="0" smtClean="0"/>
          </a:p>
          <a:p>
            <a:pPr marL="3200400" marR="0" lvl="7" indent="0" algn="l" rtl="0">
              <a:spcBef>
                <a:spcPts val="0"/>
              </a:spcBef>
            </a:pPr>
            <a:endParaRPr lang="ru-RU" dirty="0" smtClean="0"/>
          </a:p>
          <a:p>
            <a:pPr marL="3657600" marR="0" lvl="8" indent="0" algn="l" rtl="0">
              <a:spcBef>
                <a:spcPts val="0"/>
              </a:spcBef>
            </a:pPr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marL="457200" marR="0" lvl="1" indent="0" algn="l" rtl="0">
              <a:spcBef>
                <a:spcPts val="0"/>
              </a:spcBef>
            </a:pPr>
            <a:endParaRPr lang="ru-RU" dirty="0" smtClean="0"/>
          </a:p>
          <a:p>
            <a:pPr marL="914400" marR="0" lvl="2" indent="0" algn="l" rtl="0">
              <a:spcBef>
                <a:spcPts val="0"/>
              </a:spcBef>
            </a:pPr>
            <a:endParaRPr lang="ru-RU" dirty="0" smtClean="0"/>
          </a:p>
          <a:p>
            <a:pPr marL="1371600" marR="0" lvl="3" indent="0" algn="l" rtl="0">
              <a:spcBef>
                <a:spcPts val="0"/>
              </a:spcBef>
            </a:pPr>
            <a:endParaRPr lang="ru-RU" dirty="0" smtClean="0"/>
          </a:p>
          <a:p>
            <a:pPr marL="1828800" marR="0" lvl="4" indent="0" algn="l" rtl="0">
              <a:spcBef>
                <a:spcPts val="0"/>
              </a:spcBef>
            </a:pPr>
            <a:endParaRPr lang="ru-RU" dirty="0" smtClean="0"/>
          </a:p>
          <a:p>
            <a:pPr marL="2286000" marR="0" lvl="5" indent="0" algn="l" rtl="0">
              <a:spcBef>
                <a:spcPts val="0"/>
              </a:spcBef>
            </a:pPr>
            <a:endParaRPr lang="ru-RU" dirty="0" smtClean="0"/>
          </a:p>
          <a:p>
            <a:pPr marL="2743200" marR="0" lvl="6" indent="0" algn="l" rtl="0">
              <a:spcBef>
                <a:spcPts val="0"/>
              </a:spcBef>
            </a:pPr>
            <a:endParaRPr lang="ru-RU" dirty="0" smtClean="0"/>
          </a:p>
          <a:p>
            <a:pPr marL="3200400" marR="0" lvl="7" indent="0" algn="l" rtl="0">
              <a:spcBef>
                <a:spcPts val="0"/>
              </a:spcBef>
            </a:pPr>
            <a:endParaRPr lang="ru-RU" dirty="0" smtClean="0"/>
          </a:p>
          <a:p>
            <a:pPr marL="3657600" marR="0" lvl="8" indent="0" algn="l" rtl="0"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marL="457200" marR="0" lvl="1" indent="0" algn="l" rtl="0">
              <a:spcBef>
                <a:spcPts val="0"/>
              </a:spcBef>
            </a:pPr>
            <a:endParaRPr lang="ru-RU" dirty="0" smtClean="0"/>
          </a:p>
          <a:p>
            <a:pPr marL="914400" marR="0" lvl="2" indent="0" algn="l" rtl="0">
              <a:spcBef>
                <a:spcPts val="0"/>
              </a:spcBef>
            </a:pPr>
            <a:endParaRPr lang="ru-RU" dirty="0" smtClean="0"/>
          </a:p>
          <a:p>
            <a:pPr marL="1371600" marR="0" lvl="3" indent="0" algn="l" rtl="0">
              <a:spcBef>
                <a:spcPts val="0"/>
              </a:spcBef>
            </a:pPr>
            <a:endParaRPr lang="ru-RU" dirty="0" smtClean="0"/>
          </a:p>
          <a:p>
            <a:pPr marL="1828800" marR="0" lvl="4" indent="0" algn="l" rtl="0">
              <a:spcBef>
                <a:spcPts val="0"/>
              </a:spcBef>
            </a:pPr>
            <a:endParaRPr lang="ru-RU" dirty="0" smtClean="0"/>
          </a:p>
          <a:p>
            <a:pPr marL="2286000" marR="0" lvl="5" indent="0" algn="l" rtl="0">
              <a:spcBef>
                <a:spcPts val="0"/>
              </a:spcBef>
            </a:pPr>
            <a:endParaRPr lang="ru-RU" dirty="0" smtClean="0"/>
          </a:p>
          <a:p>
            <a:pPr marL="2743200" marR="0" lvl="6" indent="0" algn="l" rtl="0">
              <a:spcBef>
                <a:spcPts val="0"/>
              </a:spcBef>
            </a:pPr>
            <a:endParaRPr lang="ru-RU" dirty="0" smtClean="0"/>
          </a:p>
          <a:p>
            <a:pPr marL="3200400" marR="0" lvl="7" indent="0" algn="l" rtl="0">
              <a:spcBef>
                <a:spcPts val="0"/>
              </a:spcBef>
            </a:pPr>
            <a:endParaRPr lang="ru-RU" dirty="0" smtClean="0"/>
          </a:p>
          <a:p>
            <a:pPr marL="3657600" marR="0" lvl="8" indent="0" algn="l" rtl="0"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marL="457200" marR="0" lvl="1" indent="0" algn="l" rtl="0">
              <a:spcBef>
                <a:spcPts val="0"/>
              </a:spcBef>
            </a:pPr>
            <a:endParaRPr lang="ru-RU" dirty="0" smtClean="0"/>
          </a:p>
          <a:p>
            <a:pPr marL="914400" marR="0" lvl="2" indent="0" algn="l" rtl="0">
              <a:spcBef>
                <a:spcPts val="0"/>
              </a:spcBef>
            </a:pPr>
            <a:endParaRPr lang="ru-RU" dirty="0" smtClean="0"/>
          </a:p>
          <a:p>
            <a:pPr marL="1371600" marR="0" lvl="3" indent="0" algn="l" rtl="0">
              <a:spcBef>
                <a:spcPts val="0"/>
              </a:spcBef>
            </a:pPr>
            <a:endParaRPr lang="ru-RU" dirty="0" smtClean="0"/>
          </a:p>
          <a:p>
            <a:pPr marL="1828800" marR="0" lvl="4" indent="0" algn="l" rtl="0">
              <a:spcBef>
                <a:spcPts val="0"/>
              </a:spcBef>
            </a:pPr>
            <a:endParaRPr lang="ru-RU" dirty="0" smtClean="0"/>
          </a:p>
          <a:p>
            <a:pPr marL="2286000" marR="0" lvl="5" indent="0" algn="l" rtl="0">
              <a:spcBef>
                <a:spcPts val="0"/>
              </a:spcBef>
            </a:pPr>
            <a:endParaRPr lang="ru-RU" dirty="0" smtClean="0"/>
          </a:p>
          <a:p>
            <a:pPr marL="2743200" marR="0" lvl="6" indent="0" algn="l" rtl="0">
              <a:spcBef>
                <a:spcPts val="0"/>
              </a:spcBef>
            </a:pPr>
            <a:endParaRPr lang="ru-RU" dirty="0" smtClean="0"/>
          </a:p>
          <a:p>
            <a:pPr marL="3200400" marR="0" lvl="7" indent="0" algn="l" rtl="0">
              <a:spcBef>
                <a:spcPts val="0"/>
              </a:spcBef>
            </a:pPr>
            <a:endParaRPr lang="ru-RU" dirty="0" smtClean="0"/>
          </a:p>
          <a:p>
            <a:pPr marL="3657600" marR="0" lvl="8" indent="0" algn="l" rtl="0">
              <a:spcBef>
                <a:spcPts val="0"/>
              </a:spcBef>
            </a:pPr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marL="457200" marR="0" lvl="1" indent="0" algn="l" rtl="0">
              <a:spcBef>
                <a:spcPts val="0"/>
              </a:spcBef>
            </a:pPr>
            <a:endParaRPr lang="ru-RU" dirty="0" smtClean="0"/>
          </a:p>
          <a:p>
            <a:pPr marL="914400" marR="0" lvl="2" indent="0" algn="l" rtl="0">
              <a:spcBef>
                <a:spcPts val="0"/>
              </a:spcBef>
            </a:pPr>
            <a:endParaRPr lang="ru-RU" dirty="0" smtClean="0"/>
          </a:p>
          <a:p>
            <a:pPr marL="1371600" marR="0" lvl="3" indent="0" algn="l" rtl="0">
              <a:spcBef>
                <a:spcPts val="0"/>
              </a:spcBef>
            </a:pPr>
            <a:endParaRPr lang="ru-RU" dirty="0" smtClean="0"/>
          </a:p>
          <a:p>
            <a:pPr marL="1828800" marR="0" lvl="4" indent="0" algn="l" rtl="0">
              <a:spcBef>
                <a:spcPts val="0"/>
              </a:spcBef>
            </a:pPr>
            <a:endParaRPr lang="ru-RU" dirty="0" smtClean="0"/>
          </a:p>
          <a:p>
            <a:pPr marL="2286000" marR="0" lvl="5" indent="0" algn="l" rtl="0">
              <a:spcBef>
                <a:spcPts val="0"/>
              </a:spcBef>
            </a:pPr>
            <a:endParaRPr lang="ru-RU" dirty="0" smtClean="0"/>
          </a:p>
          <a:p>
            <a:pPr marL="2743200" marR="0" lvl="6" indent="0" algn="l" rtl="0">
              <a:spcBef>
                <a:spcPts val="0"/>
              </a:spcBef>
            </a:pPr>
            <a:endParaRPr lang="ru-RU" dirty="0" smtClean="0"/>
          </a:p>
          <a:p>
            <a:pPr marL="3200400" marR="0" lvl="7" indent="0" algn="l" rtl="0">
              <a:spcBef>
                <a:spcPts val="0"/>
              </a:spcBef>
            </a:pPr>
            <a:endParaRPr lang="ru-RU" dirty="0" smtClean="0"/>
          </a:p>
          <a:p>
            <a:pPr marL="3657600" marR="0" lvl="8" indent="0" algn="l" rtl="0">
              <a:spcBef>
                <a:spcPts val="0"/>
              </a:spcBef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marL="457200" marR="0" lvl="1" indent="0" algn="l" rtl="0">
              <a:spcBef>
                <a:spcPts val="0"/>
              </a:spcBef>
            </a:pPr>
            <a:endParaRPr lang="ru-RU" dirty="0" smtClean="0"/>
          </a:p>
          <a:p>
            <a:pPr marL="914400" marR="0" lvl="2" indent="0" algn="l" rtl="0">
              <a:spcBef>
                <a:spcPts val="0"/>
              </a:spcBef>
            </a:pPr>
            <a:endParaRPr lang="ru-RU" dirty="0" smtClean="0"/>
          </a:p>
          <a:p>
            <a:pPr marL="1371600" marR="0" lvl="3" indent="0" algn="l" rtl="0">
              <a:spcBef>
                <a:spcPts val="0"/>
              </a:spcBef>
            </a:pPr>
            <a:endParaRPr lang="ru-RU" dirty="0" smtClean="0"/>
          </a:p>
          <a:p>
            <a:pPr marL="1828800" marR="0" lvl="4" indent="0" algn="l" rtl="0">
              <a:spcBef>
                <a:spcPts val="0"/>
              </a:spcBef>
            </a:pPr>
            <a:endParaRPr lang="ru-RU" dirty="0" smtClean="0"/>
          </a:p>
          <a:p>
            <a:pPr marL="2286000" marR="0" lvl="5" indent="0" algn="l" rtl="0">
              <a:spcBef>
                <a:spcPts val="0"/>
              </a:spcBef>
            </a:pPr>
            <a:endParaRPr lang="ru-RU" dirty="0" smtClean="0"/>
          </a:p>
          <a:p>
            <a:pPr marL="2743200" marR="0" lvl="6" indent="0" algn="l" rtl="0">
              <a:spcBef>
                <a:spcPts val="0"/>
              </a:spcBef>
            </a:pPr>
            <a:endParaRPr lang="ru-RU" dirty="0" smtClean="0"/>
          </a:p>
          <a:p>
            <a:pPr marL="3200400" marR="0" lvl="7" indent="0" algn="l" rtl="0">
              <a:spcBef>
                <a:spcPts val="0"/>
              </a:spcBef>
            </a:pPr>
            <a:endParaRPr lang="ru-RU" dirty="0" smtClean="0"/>
          </a:p>
          <a:p>
            <a:pPr marL="3657600" marR="0" lvl="8" indent="0" algn="l" rtl="0">
              <a:spcBef>
                <a:spcPts val="0"/>
              </a:spcBef>
            </a:pPr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0" y="404664"/>
            <a:ext cx="9144000" cy="1222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3600" b="1" dirty="0" smtClean="0"/>
              <a:t>Франція в період Консульства та Імперії. Війни наполеонівської Франції</a:t>
            </a:r>
            <a:endParaRPr lang="ru-RU" sz="3600" b="1" dirty="0"/>
          </a:p>
        </p:txBody>
      </p:sp>
      <p:pic>
        <p:nvPicPr>
          <p:cNvPr id="40962" name="Picture 2" descr="Картинки по запросу Наполе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2420888"/>
            <a:ext cx="6421307" cy="42641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3600" b="0" i="0" u="none" strike="noStrike" cap="small" baseline="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Франція у період Консульства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Source Sans Pro"/>
              <a:buChar char="✕"/>
            </a:pPr>
            <a:r>
              <a:rPr lang="uk-UA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 грудня 1799р. – прийняття нової Конституції Франції.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Source Sans Pro"/>
              <a:buChar char="✕"/>
            </a:pPr>
            <a:r>
              <a:rPr lang="uk-UA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Не містила положень «Декларації прав людини і громадянина».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Source Sans Pro"/>
              <a:buChar char="✕"/>
            </a:pPr>
            <a:r>
              <a:rPr lang="uk-UA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Конституція гарантувала буржуазії і селянству власність отриману в роки революції.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Source Sans Pro"/>
              <a:buChar char="✕"/>
            </a:pPr>
            <a:r>
              <a:rPr lang="uk-UA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За формою правління Франція залишалася республікою.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</a:pPr>
            <a:endParaRPr sz="320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3250" b="0" i="0" u="none" strike="noStrike" cap="small" baseline="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Організація влади в період Консульства</a:t>
            </a:r>
          </a:p>
        </p:txBody>
      </p:sp>
      <p:sp>
        <p:nvSpPr>
          <p:cNvPr id="148" name="Shape 148"/>
          <p:cNvSpPr/>
          <p:nvPr/>
        </p:nvSpPr>
        <p:spPr>
          <a:xfrm>
            <a:off x="2987675" y="3068638"/>
            <a:ext cx="3168650" cy="9366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1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Перший консул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( виконавча й частково законодавча влада)</a:t>
            </a:r>
          </a:p>
        </p:txBody>
      </p:sp>
      <p:sp>
        <p:nvSpPr>
          <p:cNvPr id="149" name="Shape 149"/>
          <p:cNvSpPr/>
          <p:nvPr/>
        </p:nvSpPr>
        <p:spPr>
          <a:xfrm>
            <a:off x="251520" y="1484784"/>
            <a:ext cx="2160588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1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Державна рада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( складала проекти законів)</a:t>
            </a:r>
          </a:p>
        </p:txBody>
      </p:sp>
      <p:sp>
        <p:nvSpPr>
          <p:cNvPr id="150" name="Shape 150"/>
          <p:cNvSpPr/>
          <p:nvPr/>
        </p:nvSpPr>
        <p:spPr>
          <a:xfrm>
            <a:off x="2627784" y="1484784"/>
            <a:ext cx="2158999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1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Трибунат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( обговорював проекти законів)</a:t>
            </a:r>
          </a:p>
        </p:txBody>
      </p:sp>
      <p:sp>
        <p:nvSpPr>
          <p:cNvPr id="151" name="Shape 151"/>
          <p:cNvSpPr/>
          <p:nvPr/>
        </p:nvSpPr>
        <p:spPr>
          <a:xfrm>
            <a:off x="5004048" y="1340768"/>
            <a:ext cx="1871662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1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Законодавчі збори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(приймали закони)</a:t>
            </a:r>
          </a:p>
        </p:txBody>
      </p:sp>
      <p:sp>
        <p:nvSpPr>
          <p:cNvPr id="152" name="Shape 152"/>
          <p:cNvSpPr/>
          <p:nvPr/>
        </p:nvSpPr>
        <p:spPr>
          <a:xfrm>
            <a:off x="7236296" y="1844824"/>
            <a:ext cx="1655761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1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Сенат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( охороняв закони)</a:t>
            </a:r>
          </a:p>
        </p:txBody>
      </p:sp>
      <p:sp>
        <p:nvSpPr>
          <p:cNvPr id="153" name="Shape 153"/>
          <p:cNvSpPr/>
          <p:nvPr/>
        </p:nvSpPr>
        <p:spPr>
          <a:xfrm>
            <a:off x="179511" y="3068638"/>
            <a:ext cx="1944563" cy="9366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1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Другий консул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( дорадчий голос)</a:t>
            </a:r>
          </a:p>
        </p:txBody>
      </p:sp>
      <p:sp>
        <p:nvSpPr>
          <p:cNvPr id="154" name="Shape 154"/>
          <p:cNvSpPr/>
          <p:nvPr/>
        </p:nvSpPr>
        <p:spPr>
          <a:xfrm>
            <a:off x="7092280" y="3212976"/>
            <a:ext cx="1871662" cy="9366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1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Третій консул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( дорадчий орган)</a:t>
            </a:r>
          </a:p>
        </p:txBody>
      </p:sp>
      <p:sp>
        <p:nvSpPr>
          <p:cNvPr id="155" name="Shape 155"/>
          <p:cNvSpPr/>
          <p:nvPr/>
        </p:nvSpPr>
        <p:spPr>
          <a:xfrm>
            <a:off x="323528" y="5085184"/>
            <a:ext cx="1919287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Префекти департаментів</a:t>
            </a:r>
          </a:p>
        </p:txBody>
      </p:sp>
      <p:sp>
        <p:nvSpPr>
          <p:cNvPr id="156" name="Shape 156"/>
          <p:cNvSpPr/>
          <p:nvPr/>
        </p:nvSpPr>
        <p:spPr>
          <a:xfrm>
            <a:off x="2483768" y="5157192"/>
            <a:ext cx="1511299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Посли</a:t>
            </a:r>
          </a:p>
        </p:txBody>
      </p:sp>
      <p:sp>
        <p:nvSpPr>
          <p:cNvPr id="157" name="Shape 157"/>
          <p:cNvSpPr/>
          <p:nvPr/>
        </p:nvSpPr>
        <p:spPr>
          <a:xfrm>
            <a:off x="4283968" y="5229200"/>
            <a:ext cx="1295400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Міністри</a:t>
            </a:r>
          </a:p>
        </p:txBody>
      </p:sp>
      <p:sp>
        <p:nvSpPr>
          <p:cNvPr id="158" name="Shape 158"/>
          <p:cNvSpPr/>
          <p:nvPr/>
        </p:nvSpPr>
        <p:spPr>
          <a:xfrm>
            <a:off x="5940152" y="5229200"/>
            <a:ext cx="1223961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Судді</a:t>
            </a:r>
          </a:p>
        </p:txBody>
      </p:sp>
      <p:sp>
        <p:nvSpPr>
          <p:cNvPr id="159" name="Shape 159"/>
          <p:cNvSpPr/>
          <p:nvPr/>
        </p:nvSpPr>
        <p:spPr>
          <a:xfrm>
            <a:off x="7524328" y="5229200"/>
            <a:ext cx="1368425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Мери міст</a:t>
            </a:r>
          </a:p>
        </p:txBody>
      </p:sp>
      <p:cxnSp>
        <p:nvCxnSpPr>
          <p:cNvPr id="160" name="Shape 160"/>
          <p:cNvCxnSpPr/>
          <p:nvPr/>
        </p:nvCxnSpPr>
        <p:spPr>
          <a:xfrm flipH="1">
            <a:off x="1763688" y="4005262"/>
            <a:ext cx="1260500" cy="935906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1" name="Shape 161"/>
          <p:cNvCxnSpPr/>
          <p:nvPr/>
        </p:nvCxnSpPr>
        <p:spPr>
          <a:xfrm flipH="1">
            <a:off x="3419872" y="3933192"/>
            <a:ext cx="575246" cy="1079984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2" name="Shape 162"/>
          <p:cNvCxnSpPr/>
          <p:nvPr/>
        </p:nvCxnSpPr>
        <p:spPr>
          <a:xfrm>
            <a:off x="6156325" y="4005262"/>
            <a:ext cx="1944067" cy="115193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3" name="Shape 163"/>
          <p:cNvCxnSpPr/>
          <p:nvPr/>
        </p:nvCxnSpPr>
        <p:spPr>
          <a:xfrm>
            <a:off x="5435600" y="4005262"/>
            <a:ext cx="1080616" cy="115193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4" name="Shape 164"/>
          <p:cNvCxnSpPr>
            <a:stCxn id="148" idx="2"/>
          </p:cNvCxnSpPr>
          <p:nvPr/>
        </p:nvCxnSpPr>
        <p:spPr>
          <a:xfrm>
            <a:off x="4572000" y="4005262"/>
            <a:ext cx="360040" cy="1079922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5" name="Shape 165"/>
          <p:cNvCxnSpPr>
            <a:stCxn id="148" idx="3"/>
          </p:cNvCxnSpPr>
          <p:nvPr/>
        </p:nvCxnSpPr>
        <p:spPr>
          <a:xfrm>
            <a:off x="6156325" y="3536950"/>
            <a:ext cx="863947" cy="36066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6" name="Shape 166"/>
          <p:cNvCxnSpPr>
            <a:stCxn id="148" idx="1"/>
          </p:cNvCxnSpPr>
          <p:nvPr/>
        </p:nvCxnSpPr>
        <p:spPr>
          <a:xfrm flipH="1" flipV="1">
            <a:off x="2195736" y="3501008"/>
            <a:ext cx="791939" cy="35942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7" name="Shape 167"/>
          <p:cNvCxnSpPr/>
          <p:nvPr/>
        </p:nvCxnSpPr>
        <p:spPr>
          <a:xfrm flipV="1">
            <a:off x="6156325" y="2420888"/>
            <a:ext cx="1007963" cy="64774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8" name="Shape 168"/>
          <p:cNvCxnSpPr/>
          <p:nvPr/>
        </p:nvCxnSpPr>
        <p:spPr>
          <a:xfrm flipH="1" flipV="1">
            <a:off x="2411760" y="2564904"/>
            <a:ext cx="575914" cy="50373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9" name="Shape 169"/>
          <p:cNvCxnSpPr/>
          <p:nvPr/>
        </p:nvCxnSpPr>
        <p:spPr>
          <a:xfrm flipH="1" flipV="1">
            <a:off x="3779912" y="2564904"/>
            <a:ext cx="144526" cy="50387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0" name="Shape 170"/>
          <p:cNvCxnSpPr/>
          <p:nvPr/>
        </p:nvCxnSpPr>
        <p:spPr>
          <a:xfrm flipV="1">
            <a:off x="5219700" y="2564904"/>
            <a:ext cx="288404" cy="503734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3600" b="0" i="0" u="none" strike="noStrike" cap="small" baseline="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Встановлення імперії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sz="half" idx="1"/>
          </p:nvPr>
        </p:nvSpPr>
        <p:spPr>
          <a:xfrm>
            <a:off x="251520" y="1556792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409"/>
              <a:buFont typeface="Source Sans Pro"/>
              <a:buChar char="✕"/>
            </a:pPr>
            <a:r>
              <a:rPr lang="uk-UA" sz="215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 травні 1804 р. Сенат проголосив Наполеона імператором.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ct val="68409"/>
              <a:buFont typeface="Source Sans Pro"/>
              <a:buChar char="✕"/>
            </a:pPr>
            <a:r>
              <a:rPr lang="uk-UA" sz="215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грудня 1804 р. відбулася коронація Наполеона в Парижі в присутності Папи Римського.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ct val="68409"/>
              <a:buFont typeface="Source Sans Pro"/>
              <a:buChar char="✕"/>
            </a:pPr>
            <a:r>
              <a:rPr lang="uk-UA" sz="215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За змістом Франція стала буржуазною монархією.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ct val="68409"/>
              <a:buFont typeface="Source Sans Pro"/>
              <a:buChar char="✕"/>
            </a:pPr>
            <a:r>
              <a:rPr lang="uk-UA" sz="215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«…Дуже добре, ваше величносте, сумно лише, що сьогодні не вистачає 300 тис. осіб, які склали власні голови, щоб зробити подібні церемонії неможливими….»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112" y="1557337"/>
            <a:ext cx="3787775" cy="467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Четверта антифранцузька коаліція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3529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dirty="0" smtClean="0">
                <a:solidFill>
                  <a:schemeClr val="tx2"/>
                </a:solidFill>
                <a:latin typeface="+mj-lt"/>
              </a:rPr>
              <a:t>У 1806 році Росія уклала союзний договір з Пруссією, до якого згодом приєдналася Англія та Швеція. </a:t>
            </a:r>
          </a:p>
          <a:p>
            <a:r>
              <a:rPr lang="uk-UA" sz="2500" dirty="0" smtClean="0">
                <a:solidFill>
                  <a:schemeClr val="tx2"/>
                </a:solidFill>
                <a:latin typeface="+mj-lt"/>
              </a:rPr>
              <a:t>Так утворилася четверта антифранцузька коаліція.</a:t>
            </a:r>
            <a:endParaRPr lang="ru-RU" sz="25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3010" name="Picture 2" descr="Картинки по запросу Четверта антифранцузька коаліц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3032628"/>
            <a:ext cx="6322831" cy="313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1692275" y="333375"/>
            <a:ext cx="59753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1" i="1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КОДЕКСИ НАПОЛЕОНА</a:t>
            </a:r>
          </a:p>
        </p:txBody>
      </p:sp>
      <p:sp>
        <p:nvSpPr>
          <p:cNvPr id="184" name="Shape 184"/>
          <p:cNvSpPr/>
          <p:nvPr/>
        </p:nvSpPr>
        <p:spPr>
          <a:xfrm>
            <a:off x="323850" y="1916113"/>
            <a:ext cx="2376487" cy="10810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1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Цивільний кодекс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( 1804 р.)</a:t>
            </a:r>
          </a:p>
        </p:txBody>
      </p:sp>
      <p:sp>
        <p:nvSpPr>
          <p:cNvPr id="185" name="Shape 185"/>
          <p:cNvSpPr/>
          <p:nvPr/>
        </p:nvSpPr>
        <p:spPr>
          <a:xfrm>
            <a:off x="3419475" y="1916113"/>
            <a:ext cx="2160588" cy="10810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1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Торговельний кодекс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( 1807р.)</a:t>
            </a:r>
          </a:p>
        </p:txBody>
      </p:sp>
      <p:sp>
        <p:nvSpPr>
          <p:cNvPr id="186" name="Shape 186"/>
          <p:cNvSpPr/>
          <p:nvPr/>
        </p:nvSpPr>
        <p:spPr>
          <a:xfrm>
            <a:off x="6588125" y="1916113"/>
            <a:ext cx="2160588" cy="10810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1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Кримінальний кодекс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( 1810р.)</a:t>
            </a:r>
          </a:p>
        </p:txBody>
      </p:sp>
      <p:cxnSp>
        <p:nvCxnSpPr>
          <p:cNvPr id="187" name="Shape 187"/>
          <p:cNvCxnSpPr>
            <a:stCxn id="183" idx="2"/>
          </p:cNvCxnSpPr>
          <p:nvPr/>
        </p:nvCxnSpPr>
        <p:spPr>
          <a:xfrm flipH="1">
            <a:off x="1476250" y="1052513"/>
            <a:ext cx="3203700" cy="7206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8" name="Shape 188"/>
          <p:cNvCxnSpPr>
            <a:stCxn id="183" idx="2"/>
          </p:cNvCxnSpPr>
          <p:nvPr/>
        </p:nvCxnSpPr>
        <p:spPr>
          <a:xfrm flipH="1">
            <a:off x="4500550" y="1052513"/>
            <a:ext cx="179400" cy="7206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9" name="Shape 189"/>
          <p:cNvCxnSpPr>
            <a:stCxn id="183" idx="2"/>
          </p:cNvCxnSpPr>
          <p:nvPr/>
        </p:nvCxnSpPr>
        <p:spPr>
          <a:xfrm>
            <a:off x="4679950" y="1052513"/>
            <a:ext cx="2844900" cy="7206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90" name="Shape 190"/>
          <p:cNvSpPr/>
          <p:nvPr/>
        </p:nvSpPr>
        <p:spPr>
          <a:xfrm>
            <a:off x="6588125" y="3644900"/>
            <a:ext cx="2160588" cy="23050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Рівність людей перед карним законом;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система покарань;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критерії злочину.</a:t>
            </a:r>
          </a:p>
        </p:txBody>
      </p:sp>
      <p:sp>
        <p:nvSpPr>
          <p:cNvPr id="191" name="Shape 191"/>
          <p:cNvSpPr/>
          <p:nvPr/>
        </p:nvSpPr>
        <p:spPr>
          <a:xfrm>
            <a:off x="3419475" y="3644900"/>
            <a:ext cx="2160588" cy="23050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Організація торгівлі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діяльність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комерсантів;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порядок банкрутства.</a:t>
            </a:r>
          </a:p>
        </p:txBody>
      </p:sp>
      <p:sp>
        <p:nvSpPr>
          <p:cNvPr id="192" name="Shape 192"/>
          <p:cNvSpPr/>
          <p:nvPr/>
        </p:nvSpPr>
        <p:spPr>
          <a:xfrm>
            <a:off x="323850" y="3500437"/>
            <a:ext cx="2376487" cy="288131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B0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Рівність громадян перед законом;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Права й свободи;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Захист приватної власності;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800" b="0" i="0" u="none" strike="noStrike" cap="none" baseline="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Принципи сімейного права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3600" b="0" i="0" u="none" strike="noStrike" cap="small" baseline="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Наполеонівські війни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sz="quarter" idx="1"/>
          </p:nvPr>
        </p:nvSpPr>
        <p:spPr>
          <a:xfrm>
            <a:off x="179512" y="1554162"/>
            <a:ext cx="8812088" cy="1082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None/>
            </a:pPr>
            <a:r>
              <a:rPr lang="uk-UA" sz="2800" b="1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Наполеонівські війни – війни, що вела Франція з 1799 по 1815 роки.</a:t>
            </a:r>
          </a:p>
        </p:txBody>
      </p:sp>
      <p:graphicFrame>
        <p:nvGraphicFramePr>
          <p:cNvPr id="199" name="Shape 199"/>
          <p:cNvGraphicFramePr/>
          <p:nvPr/>
        </p:nvGraphicFramePr>
        <p:xfrm>
          <a:off x="179513" y="3140964"/>
          <a:ext cx="8784976" cy="3528395"/>
        </p:xfrm>
        <a:graphic>
          <a:graphicData uri="http://schemas.openxmlformats.org/drawingml/2006/table">
            <a:tbl>
              <a:tblPr firstRow="1" bandRow="1">
                <a:noFill/>
                <a:tableStyleId>{D83D7CF7-EEF8-40E1-851D-AC71FC6D93BB}</a:tableStyleId>
              </a:tblPr>
              <a:tblGrid>
                <a:gridCol w="1697933"/>
                <a:gridCol w="2140876"/>
                <a:gridCol w="4946167"/>
              </a:tblGrid>
              <a:tr h="395661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dirty="0">
                          <a:solidFill>
                            <a:srgbClr val="663300"/>
                          </a:solidFill>
                        </a:rPr>
                        <a:t>Коаліція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dirty="0">
                          <a:solidFill>
                            <a:srgbClr val="663300"/>
                          </a:solidFill>
                        </a:rPr>
                        <a:t>Період існування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dirty="0">
                          <a:solidFill>
                            <a:srgbClr val="663300"/>
                          </a:solidFill>
                        </a:rPr>
                        <a:t>Держави - учасниці</a:t>
                      </a:r>
                    </a:p>
                  </a:txBody>
                  <a:tcPr marL="91450" marR="91450" marT="45725" marB="45725"/>
                </a:tc>
              </a:tr>
              <a:tr h="975586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dirty="0"/>
                        <a:t>Друга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dirty="0"/>
                        <a:t>1798 - 1801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dirty="0"/>
                        <a:t>Австрія, Пруссія, Англія, Голландія, Іспанія, Португалія, Неаполітанське королівство,</a:t>
                      </a:r>
                      <a:r>
                        <a:rPr lang="uk-UA" baseline="0" dirty="0"/>
                        <a:t>  Сардинія, Папська держава</a:t>
                      </a:r>
                    </a:p>
                  </a:txBody>
                  <a:tcPr marL="91450" marR="91450" marT="45725" marB="45725"/>
                </a:tc>
              </a:tr>
              <a:tr h="682913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dirty="0"/>
                        <a:t>Т</a:t>
                      </a:r>
                      <a:r>
                        <a:rPr lang="uk-UA" dirty="0" smtClean="0"/>
                        <a:t>ретя</a:t>
                      </a:r>
                      <a:endParaRPr lang="uk-UA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dirty="0"/>
                        <a:t>1805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dirty="0"/>
                        <a:t>Англія, Австрія, Росія, Туреччина, Неаполітанське королівство, Португалія</a:t>
                      </a:r>
                    </a:p>
                  </a:txBody>
                  <a:tcPr marL="91450" marR="91450" marT="45725" marB="45725"/>
                </a:tc>
              </a:tr>
              <a:tr h="395661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dirty="0"/>
                        <a:t>Четверта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dirty="0"/>
                        <a:t>1806 - 1807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dirty="0"/>
                        <a:t>Англія, Пруссія, Росія, Саксонія</a:t>
                      </a:r>
                    </a:p>
                  </a:txBody>
                  <a:tcPr marL="91450" marR="91450" marT="45725" marB="45725"/>
                </a:tc>
              </a:tr>
              <a:tr h="395661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dirty="0" smtClean="0"/>
                        <a:t>П’ята</a:t>
                      </a:r>
                      <a:endParaRPr lang="uk-UA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dirty="0"/>
                        <a:t>1809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dirty="0"/>
                        <a:t>Англія, Австрія</a:t>
                      </a:r>
                    </a:p>
                  </a:txBody>
                  <a:tcPr marL="91450" marR="91450" marT="45725" marB="45725"/>
                </a:tc>
              </a:tr>
              <a:tr h="682913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dirty="0"/>
                        <a:t>Шоста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dirty="0"/>
                        <a:t>1813 - 1814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dirty="0"/>
                        <a:t>Англія, Австрія,</a:t>
                      </a:r>
                      <a:r>
                        <a:rPr lang="uk-UA" baseline="0" dirty="0"/>
                        <a:t> Росія, Пруссія, Швеція, Іспанія, Португалія, Голландія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00" name="Shape 200"/>
          <p:cNvSpPr txBox="1"/>
          <p:nvPr/>
        </p:nvSpPr>
        <p:spPr>
          <a:xfrm>
            <a:off x="1475656" y="2492896"/>
            <a:ext cx="6840537" cy="461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2400" b="1" i="1" u="none" strike="noStrike" cap="none" baseline="0" dirty="0">
                <a:solidFill>
                  <a:srgbClr val="663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Антифранцузькі коаліції 1798 – 1814рр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844824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Презентацію підготувала</a:t>
            </a:r>
          </a:p>
          <a:p>
            <a:pPr algn="r"/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учениця 9-Г класу</a:t>
            </a:r>
          </a:p>
          <a:p>
            <a:pPr algn="r"/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гімназії “Троєщина”</a:t>
            </a:r>
          </a:p>
          <a:p>
            <a:pPr algn="r"/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Федорова Анастасія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1268760"/>
            <a:ext cx="856895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9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ource Sans Pro"/>
                <a:cs typeface="Source Sans Pro"/>
                <a:sym typeface="Source Sans Pro"/>
              </a:rPr>
              <a:t>13 грудня 1799р. </a:t>
            </a:r>
            <a:r>
              <a:rPr lang="uk-UA" sz="1900" dirty="0" smtClean="0">
                <a:solidFill>
                  <a:schemeClr val="dk2"/>
                </a:solidFill>
                <a:latin typeface="+mj-lt"/>
                <a:ea typeface="Source Sans Pro"/>
                <a:cs typeface="Source Sans Pro"/>
                <a:sym typeface="Source Sans Pro"/>
              </a:rPr>
              <a:t>– прийняття нової Конституції Франції.</a:t>
            </a:r>
          </a:p>
          <a:p>
            <a:pPr lvl="0"/>
            <a:endParaRPr lang="uk-UA" sz="1900" dirty="0" smtClean="0">
              <a:solidFill>
                <a:schemeClr val="dk2"/>
              </a:solidFill>
              <a:latin typeface="+mj-lt"/>
              <a:ea typeface="Source Sans Pro"/>
              <a:cs typeface="Source Sans Pro"/>
              <a:sym typeface="Source Sans Pro"/>
            </a:endParaRPr>
          </a:p>
          <a:p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1802 р. </a:t>
            </a:r>
            <a:r>
              <a:rPr lang="ru-RU" sz="1900" dirty="0" smtClean="0">
                <a:solidFill>
                  <a:schemeClr val="tx2"/>
                </a:solidFill>
                <a:latin typeface="+mj-lt"/>
              </a:rPr>
              <a:t>– сенат призначив Наполеона довічним консулом;</a:t>
            </a:r>
            <a:br>
              <a:rPr lang="ru-RU" sz="1900" dirty="0" smtClean="0">
                <a:solidFill>
                  <a:schemeClr val="tx2"/>
                </a:solidFill>
                <a:latin typeface="+mj-lt"/>
              </a:rPr>
            </a:b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1804 р. </a:t>
            </a:r>
            <a:r>
              <a:rPr lang="ru-RU" sz="1900" dirty="0" smtClean="0">
                <a:solidFill>
                  <a:schemeClr val="tx2"/>
                </a:solidFill>
                <a:latin typeface="+mj-lt"/>
              </a:rPr>
              <a:t>– Наполеон – імператор всіх французів;</a:t>
            </a:r>
            <a:br>
              <a:rPr lang="ru-RU" sz="1900" dirty="0" smtClean="0">
                <a:solidFill>
                  <a:schemeClr val="tx2"/>
                </a:solidFill>
                <a:latin typeface="+mj-lt"/>
              </a:rPr>
            </a:b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1805 р. </a:t>
            </a:r>
            <a:r>
              <a:rPr lang="ru-RU" sz="1900" dirty="0" smtClean="0">
                <a:solidFill>
                  <a:schemeClr val="tx2"/>
                </a:solidFill>
                <a:latin typeface="+mj-lt"/>
              </a:rPr>
              <a:t>– Трафальгарська та Аустерліцька битви;</a:t>
            </a:r>
            <a:br>
              <a:rPr lang="ru-RU" sz="1900" dirty="0" smtClean="0">
                <a:solidFill>
                  <a:schemeClr val="tx2"/>
                </a:solidFill>
                <a:latin typeface="+mj-lt"/>
              </a:rPr>
            </a:b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1806 р. </a:t>
            </a:r>
            <a:r>
              <a:rPr lang="ru-RU" sz="1900" dirty="0" smtClean="0">
                <a:solidFill>
                  <a:schemeClr val="tx2"/>
                </a:solidFill>
                <a:latin typeface="+mj-lt"/>
              </a:rPr>
              <a:t>– початок континентальної блокади;</a:t>
            </a:r>
            <a:br>
              <a:rPr lang="ru-RU" sz="1900" dirty="0" smtClean="0">
                <a:solidFill>
                  <a:schemeClr val="tx2"/>
                </a:solidFill>
                <a:latin typeface="+mj-lt"/>
              </a:rPr>
            </a:b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1807 р. </a:t>
            </a:r>
            <a:r>
              <a:rPr lang="ru-RU" sz="1900" dirty="0" smtClean="0">
                <a:solidFill>
                  <a:schemeClr val="tx2"/>
                </a:solidFill>
                <a:latin typeface="+mj-lt"/>
              </a:rPr>
              <a:t>– Тільзітський мир;</a:t>
            </a:r>
            <a:br>
              <a:rPr lang="ru-RU" sz="1900" dirty="0" smtClean="0">
                <a:solidFill>
                  <a:schemeClr val="tx2"/>
                </a:solidFill>
                <a:latin typeface="+mj-lt"/>
              </a:rPr>
            </a:b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1807 р. </a:t>
            </a:r>
            <a:r>
              <a:rPr lang="ru-RU" sz="1900" dirty="0" smtClean="0">
                <a:solidFill>
                  <a:schemeClr val="tx2"/>
                </a:solidFill>
                <a:latin typeface="+mj-lt"/>
              </a:rPr>
              <a:t>— цивільний кодекс;</a:t>
            </a:r>
            <a:br>
              <a:rPr lang="ru-RU" sz="1900" dirty="0" smtClean="0">
                <a:solidFill>
                  <a:schemeClr val="tx2"/>
                </a:solidFill>
                <a:latin typeface="+mj-lt"/>
              </a:rPr>
            </a:b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24 червня 1812 р. </a:t>
            </a:r>
            <a:r>
              <a:rPr lang="ru-RU" sz="1900" dirty="0" smtClean="0">
                <a:solidFill>
                  <a:schemeClr val="tx2"/>
                </a:solidFill>
                <a:latin typeface="+mj-lt"/>
              </a:rPr>
              <a:t>— початок вторгнення Наполеона в Росію;</a:t>
            </a:r>
            <a:br>
              <a:rPr lang="ru-RU" sz="1900" dirty="0" smtClean="0">
                <a:solidFill>
                  <a:schemeClr val="tx2"/>
                </a:solidFill>
                <a:latin typeface="+mj-lt"/>
              </a:rPr>
            </a:b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26 серпня 1812 р. </a:t>
            </a:r>
            <a:r>
              <a:rPr lang="ru-RU" sz="1900" dirty="0" smtClean="0">
                <a:solidFill>
                  <a:schemeClr val="tx2"/>
                </a:solidFill>
                <a:latin typeface="+mj-lt"/>
              </a:rPr>
              <a:t>— Бородинська битва;</a:t>
            </a:r>
          </a:p>
          <a:p>
            <a:r>
              <a:rPr lang="ru-RU" sz="19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ru-RU" sz="1900" dirty="0" smtClean="0">
                <a:solidFill>
                  <a:schemeClr val="tx2"/>
                </a:solidFill>
                <a:latin typeface="+mj-lt"/>
              </a:rPr>
            </a:b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жовтень 1813 р. </a:t>
            </a:r>
            <a:r>
              <a:rPr lang="ru-RU" sz="1900" dirty="0" smtClean="0">
                <a:solidFill>
                  <a:schemeClr val="tx2"/>
                </a:solidFill>
                <a:latin typeface="+mj-lt"/>
              </a:rPr>
              <a:t>— «битва народів»;</a:t>
            </a:r>
          </a:p>
          <a:p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березень 1814 р. </a:t>
            </a:r>
            <a:r>
              <a:rPr lang="ru-RU" sz="1900" dirty="0" smtClean="0">
                <a:solidFill>
                  <a:schemeClr val="tx2"/>
                </a:solidFill>
                <a:latin typeface="+mj-lt"/>
              </a:rPr>
              <a:t>— вступ союзників до Парижа;</a:t>
            </a:r>
          </a:p>
          <a:p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квітень 1814 р. </a:t>
            </a:r>
            <a:r>
              <a:rPr lang="ru-RU" sz="1900" dirty="0" smtClean="0">
                <a:solidFill>
                  <a:schemeClr val="tx2"/>
                </a:solidFill>
                <a:latin typeface="+mj-lt"/>
              </a:rPr>
              <a:t>— перша реставрація Бурбонів;</a:t>
            </a:r>
          </a:p>
          <a:p>
            <a:r>
              <a:rPr lang="ru-RU" sz="19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ru-RU" sz="1900" dirty="0" smtClean="0">
                <a:solidFill>
                  <a:schemeClr val="tx2"/>
                </a:solidFill>
                <a:latin typeface="+mj-lt"/>
              </a:rPr>
            </a:b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20 березня — 22 червня 1815 р. </a:t>
            </a:r>
            <a:r>
              <a:rPr lang="ru-RU" sz="1900" dirty="0" smtClean="0">
                <a:solidFill>
                  <a:schemeClr val="tx2"/>
                </a:solidFill>
                <a:latin typeface="+mj-lt"/>
              </a:rPr>
              <a:t>– «сто днів» Наполеона;</a:t>
            </a:r>
            <a:br>
              <a:rPr lang="ru-RU" sz="1900" dirty="0" smtClean="0">
                <a:solidFill>
                  <a:schemeClr val="tx2"/>
                </a:solidFill>
                <a:latin typeface="+mj-lt"/>
              </a:rPr>
            </a:b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18 червня 1815 р. </a:t>
            </a:r>
            <a:r>
              <a:rPr lang="ru-RU" sz="1900" dirty="0" smtClean="0">
                <a:solidFill>
                  <a:schemeClr val="tx2"/>
                </a:solidFill>
                <a:latin typeface="+mj-lt"/>
              </a:rPr>
              <a:t>– битва при Ватерлоо.</a:t>
            </a:r>
            <a:endParaRPr lang="ru-RU" sz="1900" dirty="0">
              <a:latin typeface="+mj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300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Опорні дати: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Опорні поняття: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964488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520"/>
              </a:spcBef>
              <a:buClr>
                <a:schemeClr val="accent1"/>
              </a:buClr>
              <a:buSzPct val="70000"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ea typeface="Source Sans Pro"/>
                <a:cs typeface="Source Sans Pro"/>
                <a:sym typeface="Source Sans Pro"/>
              </a:rPr>
              <a:t>Конкордат Наполеона</a:t>
            </a:r>
            <a:r>
              <a:rPr lang="uk-UA" sz="2000" dirty="0" smtClean="0">
                <a:solidFill>
                  <a:schemeClr val="tx2"/>
                </a:solidFill>
                <a:ea typeface="Source Sans Pro"/>
                <a:cs typeface="Source Sans Pro"/>
                <a:sym typeface="Source Sans Pro"/>
              </a:rPr>
              <a:t> — угода між Папою римським Пієм VII і Наполеоном 1801 року, що подолала розкол французького духівництва, викликаний законом про Цивільний устрій духовенства (1790 р.).Імперія</a:t>
            </a:r>
          </a:p>
          <a:p>
            <a:pPr marL="342900" indent="-342900">
              <a:lnSpc>
                <a:spcPct val="80000"/>
              </a:lnSpc>
              <a:spcBef>
                <a:spcPts val="520"/>
              </a:spcBef>
              <a:buClr>
                <a:schemeClr val="accent1"/>
              </a:buClr>
              <a:buSzPct val="70000"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ea typeface="Source Sans Pro"/>
                <a:cs typeface="Source Sans Pro"/>
                <a:sym typeface="Source Sans Pro"/>
              </a:rPr>
              <a:t>Кодекси Наполеона </a:t>
            </a:r>
            <a:r>
              <a:rPr lang="uk-UA" sz="2000" dirty="0" smtClean="0">
                <a:solidFill>
                  <a:schemeClr val="tx2"/>
                </a:solidFill>
                <a:ea typeface="Source Sans Pro"/>
                <a:cs typeface="Source Sans Pro"/>
                <a:sym typeface="Source Sans Pro"/>
              </a:rPr>
              <a:t>- масштабний кодекс цивільного права Франції, розроблений групою юристів під час правління першого консула Французької республіки (потім імператора) Наполеона Бонапарта.</a:t>
            </a:r>
          </a:p>
          <a:p>
            <a:pPr marL="342900" indent="-342900">
              <a:lnSpc>
                <a:spcPct val="80000"/>
              </a:lnSpc>
              <a:spcBef>
                <a:spcPts val="520"/>
              </a:spcBef>
              <a:buClr>
                <a:schemeClr val="accent1"/>
              </a:buClr>
              <a:buSzPct val="70000"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ea typeface="Source Sans Pro"/>
                <a:cs typeface="Source Sans Pro"/>
                <a:sym typeface="Source Sans Pro"/>
              </a:rPr>
              <a:t>Наполеонівські війни </a:t>
            </a:r>
            <a:r>
              <a:rPr lang="uk-UA" sz="2000" dirty="0" smtClean="0">
                <a:solidFill>
                  <a:schemeClr val="tx2"/>
                </a:solidFill>
                <a:ea typeface="Source Sans Pro"/>
                <a:cs typeface="Source Sans Pro"/>
                <a:sym typeface="Source Sans Pro"/>
              </a:rPr>
              <a:t>- серія з кількох воєн, проведених Францією в період Консульства (1799–1804) і імперії Наполеона (1804–1814, 1815).</a:t>
            </a:r>
          </a:p>
          <a:p>
            <a:pPr marL="342900" indent="-342900">
              <a:lnSpc>
                <a:spcPct val="80000"/>
              </a:lnSpc>
              <a:spcBef>
                <a:spcPts val="520"/>
              </a:spcBef>
              <a:buSzPct val="70000"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Консульство</a:t>
            </a:r>
            <a:r>
              <a:rPr lang="uk-UA" sz="2000" dirty="0" smtClean="0">
                <a:solidFill>
                  <a:schemeClr val="tx2"/>
                </a:solidFill>
              </a:rPr>
              <a:t> - період в історії Франції, під час якого влада в країні де-факто належала Наполеону І Бонапарту, хоч і юридично була обмежена. Період тривав з 9 листопада 1799 року (18 брюмера VIII року Бонапартом було здійснено державний переворот) по 18 травня 1804 року (коли Наполеон був проголошений імператором).</a:t>
            </a:r>
          </a:p>
          <a:p>
            <a:pPr marL="342900" indent="-342900">
              <a:lnSpc>
                <a:spcPct val="80000"/>
              </a:lnSpc>
              <a:spcBef>
                <a:spcPts val="520"/>
              </a:spcBef>
              <a:buSzPct val="70000"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Континентальна блокада </a:t>
            </a:r>
            <a:r>
              <a:rPr lang="uk-UA" sz="2000" dirty="0" smtClean="0">
                <a:solidFill>
                  <a:schemeClr val="tx2"/>
                </a:solidFill>
              </a:rPr>
              <a:t>- декрет про заборону всім союзним і залежним від Франції державам торгувати з Англією. Втративши надію на вторгнення в Англію, Наполеон Бонапарт вирішив «задушити» її економічно, закривши для неї європейські ринки.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856984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520"/>
              </a:spcBef>
              <a:buSzPct val="70000"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Бонапартизм</a:t>
            </a:r>
            <a:r>
              <a:rPr lang="uk-UA" sz="2000" dirty="0" smtClean="0">
                <a:solidFill>
                  <a:schemeClr val="tx2"/>
                </a:solidFill>
              </a:rPr>
              <a:t> - політичний режим, що установився у Франції після 1799 року. Сильна, одноосібна диктаторська влада (різновид авторитаризму) трималася на персональному авторитеті Наполеона І Бонапарта, силі армії та міцному державному апараті.</a:t>
            </a:r>
          </a:p>
          <a:p>
            <a:pPr marL="342900" indent="-342900">
              <a:lnSpc>
                <a:spcPct val="80000"/>
              </a:lnSpc>
              <a:spcBef>
                <a:spcPts val="520"/>
              </a:spcBef>
              <a:buSzPct val="70000"/>
            </a:pPr>
            <a:endParaRPr lang="uk-UA" sz="20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520"/>
              </a:spcBef>
              <a:buSzPct val="70000"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Вітчизняна війна 1812 р. </a:t>
            </a:r>
            <a:r>
              <a:rPr lang="uk-UA" sz="2000" dirty="0" smtClean="0">
                <a:solidFill>
                  <a:schemeClr val="tx2"/>
                </a:solidFill>
              </a:rPr>
              <a:t>- одна з кількох воєн, проведених Францією в період Консульства і імперії Наполеона.</a:t>
            </a:r>
          </a:p>
          <a:p>
            <a:pPr marL="342900" indent="-342900">
              <a:lnSpc>
                <a:spcPct val="80000"/>
              </a:lnSpc>
              <a:spcBef>
                <a:spcPts val="520"/>
              </a:spcBef>
              <a:buSzPct val="70000"/>
            </a:pPr>
            <a:endParaRPr lang="uk-UA" sz="20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520"/>
              </a:spcBef>
              <a:buSzPct val="70000"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Битва народів </a:t>
            </a:r>
            <a:r>
              <a:rPr lang="uk-UA" sz="2000" dirty="0" smtClean="0">
                <a:solidFill>
                  <a:schemeClr val="tx2"/>
                </a:solidFill>
              </a:rPr>
              <a:t>- битва між військами імператора Наполеона і його союзників (Польща, Рейнський союз) та союзними арміями Австрії, Пруссії, Росії і Швеції.</a:t>
            </a:r>
          </a:p>
          <a:p>
            <a:pPr marL="342900" indent="-342900">
              <a:lnSpc>
                <a:spcPct val="80000"/>
              </a:lnSpc>
              <a:spcBef>
                <a:spcPts val="520"/>
              </a:spcBef>
              <a:buSzPct val="70000"/>
            </a:pPr>
            <a:endParaRPr lang="uk-UA" sz="2000" dirty="0" smtClean="0">
              <a:solidFill>
                <a:schemeClr val="tx2"/>
              </a:solidFill>
            </a:endParaRPr>
          </a:p>
          <a:p>
            <a:pPr marL="342900" lvl="0" indent="-342900">
              <a:lnSpc>
                <a:spcPct val="80000"/>
              </a:lnSpc>
              <a:spcBef>
                <a:spcPts val="520"/>
              </a:spcBef>
              <a:buSzPct val="70000"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Реставрація Бурбонів </a:t>
            </a:r>
            <a:r>
              <a:rPr lang="uk-UA" sz="2000" dirty="0" smtClean="0">
                <a:solidFill>
                  <a:schemeClr val="tx2"/>
                </a:solidFill>
              </a:rPr>
              <a:t>- період в історії Франції між падінням Першої імперії імператора Наполеона І</a:t>
            </a:r>
          </a:p>
          <a:p>
            <a:pPr marL="342900" lvl="0" indent="-342900">
              <a:lnSpc>
                <a:spcPct val="80000"/>
              </a:lnSpc>
              <a:spcBef>
                <a:spcPts val="520"/>
              </a:spcBef>
              <a:buSzPct val="70000"/>
            </a:pPr>
            <a:r>
              <a:rPr lang="uk-UA" sz="2000" dirty="0" smtClean="0">
                <a:solidFill>
                  <a:schemeClr val="tx2"/>
                </a:solidFill>
              </a:rPr>
              <a:t>6 квітня 1814 року і Липневою революцією 29 липня 1830 року, під час якої до влади в країні повернулися королі династії Бурбонів.</a:t>
            </a:r>
          </a:p>
          <a:p>
            <a:pPr marL="342900" lvl="0" indent="-342900">
              <a:lnSpc>
                <a:spcPct val="80000"/>
              </a:lnSpc>
              <a:spcBef>
                <a:spcPts val="520"/>
              </a:spcBef>
              <a:buSzPct val="70000"/>
            </a:pPr>
            <a:endParaRPr lang="uk-UA" sz="20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520"/>
              </a:spcBef>
              <a:buSzPct val="70000"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Сто днів </a:t>
            </a:r>
            <a:r>
              <a:rPr lang="uk-UA" sz="2000" dirty="0" smtClean="0">
                <a:solidFill>
                  <a:schemeClr val="tx2"/>
                </a:solidFill>
              </a:rPr>
              <a:t>- час другого правління імператора Наполеона I у Франції  після його втечі з острова Ельба.</a:t>
            </a:r>
            <a:endParaRPr lang="uk-UA" sz="2000" dirty="0">
              <a:solidFill>
                <a:schemeClr val="tx2"/>
              </a:solidFill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3600" b="0" i="0" u="none" strike="noStrike" cap="small" baseline="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Франція у період Консульства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325" y="1484312"/>
            <a:ext cx="2768599" cy="42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6156325" y="6021387"/>
            <a:ext cx="2768599" cy="738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400" b="1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Бонапарт — перший консул</a:t>
            </a:r>
            <a:r>
              <a:rPr lang="uk-UA" sz="1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художник Энгр, Жан Огюст Домінік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323850" y="1484312"/>
            <a:ext cx="5616575" cy="501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Sans Pro"/>
              <a:buChar char="❖"/>
            </a:pPr>
            <a:r>
              <a:rPr lang="uk-UA" sz="20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Період з 1799р. по 1804 р. в історії Франції характеризувався як КОНСУЛЬСТВО.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Sans Pro"/>
              <a:buChar char="❖"/>
            </a:pPr>
            <a:r>
              <a:rPr lang="uk-UA" sz="20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Контроль за використанням фінансів, створення Французького банка, випуск паперових грошей.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Sans Pro"/>
              <a:buChar char="❖"/>
            </a:pPr>
            <a:r>
              <a:rPr lang="uk-UA" sz="20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Піднесення промисловості – промислова революція, державні замовлення, заборона страйків, скорочення прямих податків, заборона зменшення заробітної плати.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Sans Pro"/>
              <a:buChar char="❖"/>
            </a:pPr>
            <a:r>
              <a:rPr lang="uk-UA" sz="20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Політика національного примирення – повернення емігрантів, загальна амністія.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Sans Pro"/>
              <a:buChar char="❖"/>
            </a:pPr>
            <a:r>
              <a:rPr lang="uk-UA" sz="20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Встановлення повного контролю над церквою на основі КОНКОРДАТУ.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Sans Pro"/>
              <a:buChar char="❖"/>
            </a:pPr>
            <a:r>
              <a:rPr lang="uk-UA" sz="20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1802 р. – відповідно до плебесциту Наполеон отримав можливість бути довічним першим консулом.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Консульство та імперія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solidFill>
                  <a:schemeClr val="tx2"/>
                </a:solidFill>
                <a:latin typeface="+mj-lt"/>
              </a:rPr>
              <a:t>З приходом до влади Бонапарта у грудні 1799 року у Франції була ухвалена нова Конституція.</a:t>
            </a:r>
          </a:p>
          <a:p>
            <a:endParaRPr lang="uk-UA" sz="2200" dirty="0" smtClean="0">
              <a:solidFill>
                <a:schemeClr val="tx2"/>
              </a:solidFill>
              <a:latin typeface="+mj-lt"/>
            </a:endParaRPr>
          </a:p>
          <a:p>
            <a:r>
              <a:rPr lang="uk-UA" sz="2200" dirty="0" smtClean="0">
                <a:solidFill>
                  <a:schemeClr val="tx2"/>
                </a:solidFill>
                <a:latin typeface="+mj-lt"/>
              </a:rPr>
              <a:t>Захопивши владу, Бонапарт силою закріпив вигідні підприємницьким колам перетворення часів революції та скасував усі демократичні інститути та революційні завоювання.</a:t>
            </a:r>
          </a:p>
          <a:p>
            <a:endParaRPr lang="uk-UA" sz="2200" dirty="0" smtClean="0">
              <a:solidFill>
                <a:schemeClr val="tx2"/>
              </a:solidFill>
              <a:latin typeface="+mj-lt"/>
            </a:endParaRPr>
          </a:p>
          <a:p>
            <a:r>
              <a:rPr lang="uk-UA" sz="2200" dirty="0" smtClean="0">
                <a:solidFill>
                  <a:schemeClr val="tx2"/>
                </a:solidFill>
                <a:latin typeface="+mj-lt"/>
              </a:rPr>
              <a:t>Бонапарт встановив жорсткий поліцейський режим. Було закрито 60 газет із 73-х, а решту поставлено під суворий контроль держави, запроваджувалася цензура.</a:t>
            </a:r>
          </a:p>
          <a:p>
            <a:endParaRPr lang="uk-UA" sz="2200" dirty="0" smtClean="0">
              <a:solidFill>
                <a:schemeClr val="tx2"/>
              </a:solidFill>
              <a:latin typeface="+mj-lt"/>
            </a:endParaRPr>
          </a:p>
          <a:p>
            <a:r>
              <a:rPr lang="uk-UA" sz="2200" dirty="0" smtClean="0">
                <a:solidFill>
                  <a:schemeClr val="tx2"/>
                </a:solidFill>
                <a:latin typeface="+mj-lt"/>
              </a:rPr>
              <a:t>У пресі було заборонено навіть згадувати про революцію.</a:t>
            </a:r>
          </a:p>
          <a:p>
            <a:r>
              <a:rPr lang="uk-UA" sz="2200" dirty="0" smtClean="0">
                <a:solidFill>
                  <a:schemeClr val="tx2"/>
                </a:solidFill>
                <a:latin typeface="+mj-lt"/>
              </a:rPr>
              <a:t>Міністром поліції було призначено Фуше який охопив усю країну системою поліцейського нагляду.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Кодекси Наполеона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/>
                </a:solidFill>
                <a:latin typeface="+mj-lt"/>
              </a:rPr>
              <a:t>У Франції було розроблено нові кодекси: Торговельний, Карний та Цивільний.</a:t>
            </a:r>
          </a:p>
          <a:p>
            <a:r>
              <a:rPr lang="uk-UA" sz="2000" dirty="0" smtClean="0">
                <a:solidFill>
                  <a:schemeClr val="tx2"/>
                </a:solidFill>
                <a:latin typeface="+mj-lt"/>
              </a:rPr>
              <a:t>Цивільний кодекс мав важливе значення і згодом отримав назву “Кодекс Наполеона”</a:t>
            </a:r>
          </a:p>
        </p:txBody>
      </p:sp>
      <p:pic>
        <p:nvPicPr>
          <p:cNvPr id="4" name="Содержимое 3" descr="x_bb6a7d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140968"/>
            <a:ext cx="3975296" cy="27473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429000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 smtClean="0">
                <a:solidFill>
                  <a:srgbClr val="646B86"/>
                </a:solidFill>
                <a:latin typeface="Georgia"/>
              </a:rPr>
              <a:t>Цей збірник законів остаточно ліквідовував становий поділ суспільства та дворянські привілеї, стверджував принцип громадянського рівноправ'я, стояв на сторожі приватної власності і законодавчо закріплював свободу буржуазного підприємництва.</a:t>
            </a:r>
            <a:endParaRPr lang="ru-RU" sz="2000" dirty="0">
              <a:solidFill>
                <a:srgbClr val="646B86"/>
              </a:solidFill>
              <a:latin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Витяг з Цив</a:t>
            </a:r>
            <a:r>
              <a:rPr lang="uk-UA" dirty="0" smtClean="0"/>
              <a:t>і</a:t>
            </a:r>
            <a:r>
              <a:rPr lang="ru-RU" dirty="0" smtClean="0"/>
              <a:t>льного кодексу Наполеона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76872"/>
            <a:ext cx="7200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00" dirty="0" smtClean="0">
                <a:solidFill>
                  <a:schemeClr val="tx2"/>
                </a:solidFill>
                <a:latin typeface="+mj-lt"/>
              </a:rPr>
              <a:t>“Власність”</a:t>
            </a:r>
          </a:p>
          <a:p>
            <a:r>
              <a:rPr lang="uk-UA" sz="2300" dirty="0" smtClean="0">
                <a:solidFill>
                  <a:schemeClr val="tx2"/>
                </a:solidFill>
                <a:latin typeface="+mj-lt"/>
              </a:rPr>
              <a:t>Власність – це право повним чином користуватися речами за власним розсудом так, щоб це користування не заборонялося законом та регламентом. Ніхто не може бути змушеним поступитися своєю власністю, якщо це не відбувається з причини суспільної користі та за справедливу й попередню винагороду…</a:t>
            </a:r>
            <a:endParaRPr lang="ru-RU" sz="23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Конкордат Наполеона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Конкордат Наполеона</a:t>
            </a:r>
            <a:r>
              <a:rPr lang="uk-UA" sz="2000" dirty="0" smtClean="0">
                <a:solidFill>
                  <a:schemeClr val="tx2"/>
                </a:solidFill>
                <a:latin typeface="+mj-lt"/>
              </a:rPr>
              <a:t> — угода між Папою римським Пієм VII і Наполеоном 1801 року, що подолала розкол французького духівництва, викликаний законом про Цивільний устрій духовенства</a:t>
            </a:r>
            <a:endParaRPr lang="uk-UA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08920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Основними пунктами цієї угоди стали:</a:t>
            </a:r>
          </a:p>
          <a:p>
            <a:endParaRPr lang="uk-UA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/>
                </a:solidFill>
                <a:latin typeface="+mj-lt"/>
              </a:rPr>
              <a:t> Декларація про те, що «Католицизм є релігією більшості французів» але не є офіційною державною релігією, що гарантує право на свободу віросповідання, зокрема протестантам.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/>
                </a:solidFill>
                <a:latin typeface="+mj-lt"/>
              </a:rPr>
              <a:t> Папство має право на зміщення єпископів, проте французький уряд, як і раніше, висуває їх.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/>
                </a:solidFill>
                <a:latin typeface="+mj-lt"/>
              </a:rPr>
              <a:t> Держава платить зарплату церковній канцелярії й духівництву, що присягли на вірність державі.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/>
                </a:solidFill>
                <a:latin typeface="+mj-lt"/>
              </a:rPr>
              <a:t> Церква відмовляється від усіх своїх претензій на землі, що були конфісковані після 1790 року.</a:t>
            </a:r>
            <a:endParaRPr lang="uk-UA" sz="20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</TotalTime>
  <Words>783</Words>
  <Application>Microsoft Office PowerPoint</Application>
  <PresentationFormat>Экран (4:3)</PresentationFormat>
  <Paragraphs>141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Georgia</vt:lpstr>
      <vt:lpstr>Source Sans Pro</vt:lpstr>
      <vt:lpstr>Souce Sans Pro</vt:lpstr>
      <vt:lpstr>Wingdings 2</vt:lpstr>
      <vt:lpstr>Franklin Gothic Book</vt:lpstr>
      <vt:lpstr>Wingdings</vt:lpstr>
      <vt:lpstr>Официальная</vt:lpstr>
      <vt:lpstr>Франція в період Консульства та Імперії. Війни наполеонівської Франції</vt:lpstr>
      <vt:lpstr>Слайд 2</vt:lpstr>
      <vt:lpstr>Опорні поняття:</vt:lpstr>
      <vt:lpstr>Слайд 4</vt:lpstr>
      <vt:lpstr>Франція у період Консульства</vt:lpstr>
      <vt:lpstr>Консульство та імперія</vt:lpstr>
      <vt:lpstr>Кодекси Наполеона</vt:lpstr>
      <vt:lpstr>Витяг з Цивільного кодексу Наполеона</vt:lpstr>
      <vt:lpstr>Конкордат Наполеона</vt:lpstr>
      <vt:lpstr>Франція у період Консульства</vt:lpstr>
      <vt:lpstr>Організація влади в період Консульства</vt:lpstr>
      <vt:lpstr>Встановлення імперії</vt:lpstr>
      <vt:lpstr>Четверта антифранцузька коаліція </vt:lpstr>
      <vt:lpstr>Слайд 14</vt:lpstr>
      <vt:lpstr>Наполеонівські війни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 в період Консульства та Імперії. Війни наполеонівської Франції</dc:title>
  <cp:lastModifiedBy>Nasty</cp:lastModifiedBy>
  <cp:revision>17</cp:revision>
  <dcterms:modified xsi:type="dcterms:W3CDTF">2016-11-28T17:32:01Z</dcterms:modified>
</cp:coreProperties>
</file>