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F6763F-5BEF-410D-9A9A-E2334E79229A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CF44ECB-0DC0-4139-B10C-E5759E4393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2173952"/>
          </a:xfrm>
        </p:spPr>
        <p:txBody>
          <a:bodyPr/>
          <a:lstStyle/>
          <a:p>
            <a:r>
              <a:rPr lang="uk-UA" dirty="0" smtClean="0"/>
              <a:t>Іван Франко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88232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 учениця 10 класу </a:t>
            </a:r>
          </a:p>
          <a:p>
            <a:r>
              <a:rPr lang="uk-UA" dirty="0" smtClean="0"/>
              <a:t>Попівського НВК «ЗОШ І-ІІІ ст.-ДНЗ»</a:t>
            </a:r>
          </a:p>
          <a:p>
            <a:r>
              <a:rPr lang="uk-UA" dirty="0" smtClean="0"/>
              <a:t>Рибакова Валерія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17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81800" cy="2736304"/>
          </a:xfrm>
        </p:spPr>
        <p:txBody>
          <a:bodyPr>
            <a:normAutofit fontScale="90000"/>
          </a:bodyPr>
          <a:lstStyle/>
          <a:p>
            <a:r>
              <a:rPr lang="ru-RU" sz="2700" dirty="0" err="1"/>
              <a:t>Відомий</a:t>
            </a:r>
            <a:r>
              <a:rPr lang="ru-RU" sz="2700" dirty="0"/>
              <a:t> </a:t>
            </a:r>
            <a:r>
              <a:rPr lang="ru-RU" sz="2700" dirty="0" err="1"/>
              <a:t>письменник</a:t>
            </a:r>
            <a:r>
              <a:rPr lang="ru-RU" sz="2700" dirty="0"/>
              <a:t> і </a:t>
            </a:r>
            <a:r>
              <a:rPr lang="ru-RU" sz="2700" dirty="0" err="1"/>
              <a:t>публіцист</a:t>
            </a:r>
            <a:r>
              <a:rPr lang="ru-RU" sz="2700" dirty="0"/>
              <a:t> </a:t>
            </a:r>
            <a:r>
              <a:rPr lang="ru-RU" sz="2700" dirty="0" err="1"/>
              <a:t>Іван</a:t>
            </a:r>
            <a:r>
              <a:rPr lang="ru-RU" sz="2700" dirty="0"/>
              <a:t> Франко та </a:t>
            </a:r>
            <a:r>
              <a:rPr lang="ru-RU" sz="2700" dirty="0" err="1"/>
              <a:t>науковець</a:t>
            </a:r>
            <a:r>
              <a:rPr lang="ru-RU" sz="2700" dirty="0"/>
              <a:t> і </a:t>
            </a:r>
            <a:r>
              <a:rPr lang="ru-RU" sz="2700" dirty="0" err="1"/>
              <a:t>політик</a:t>
            </a:r>
            <a:r>
              <a:rPr lang="ru-RU" sz="2700" dirty="0"/>
              <a:t> Михайло </a:t>
            </a:r>
            <a:r>
              <a:rPr lang="ru-RU" sz="2700" dirty="0" err="1"/>
              <a:t>Грушевський</a:t>
            </a:r>
            <a:r>
              <a:rPr lang="ru-RU" sz="2700" dirty="0"/>
              <a:t> </a:t>
            </a:r>
            <a:r>
              <a:rPr lang="ru-RU" sz="2700" dirty="0" err="1"/>
              <a:t>були</a:t>
            </a:r>
            <a:r>
              <a:rPr lang="ru-RU" sz="2700" dirty="0"/>
              <a:t> </a:t>
            </a:r>
            <a:r>
              <a:rPr lang="ru-RU" sz="2700" dirty="0" err="1"/>
              <a:t>безпосередніми</a:t>
            </a:r>
            <a:r>
              <a:rPr lang="ru-RU" sz="2700" dirty="0"/>
              <a:t> </a:t>
            </a:r>
            <a:r>
              <a:rPr lang="ru-RU" sz="2700" dirty="0" err="1"/>
              <a:t>сусідами</a:t>
            </a:r>
            <a:r>
              <a:rPr lang="ru-RU" sz="2700" dirty="0"/>
              <a:t>, </a:t>
            </a:r>
            <a:r>
              <a:rPr lang="ru-RU" sz="2700" dirty="0" err="1"/>
              <a:t>мешкаючи</a:t>
            </a:r>
            <a:r>
              <a:rPr lang="ru-RU" sz="2700" dirty="0"/>
              <a:t> </a:t>
            </a:r>
            <a:r>
              <a:rPr lang="ru-RU" sz="2700" dirty="0" err="1"/>
              <a:t>наприкінці</a:t>
            </a:r>
            <a:r>
              <a:rPr lang="ru-RU" sz="2700" dirty="0"/>
              <a:t> 20 </a:t>
            </a:r>
            <a:r>
              <a:rPr lang="ru-RU" sz="2700" dirty="0" err="1"/>
              <a:t>століття</a:t>
            </a:r>
            <a:r>
              <a:rPr lang="ru-RU" sz="2700" dirty="0"/>
              <a:t> в </a:t>
            </a:r>
            <a:r>
              <a:rPr lang="ru-RU" sz="2700" dirty="0" err="1"/>
              <a:t>збудованих</a:t>
            </a:r>
            <a:r>
              <a:rPr lang="ru-RU" sz="2700" dirty="0"/>
              <a:t> </a:t>
            </a:r>
            <a:r>
              <a:rPr lang="ru-RU" sz="2700" dirty="0" err="1"/>
              <a:t>поруч</a:t>
            </a:r>
            <a:r>
              <a:rPr lang="ru-RU" sz="2700" dirty="0"/>
              <a:t> </a:t>
            </a:r>
            <a:r>
              <a:rPr lang="ru-RU" sz="2700" dirty="0" err="1"/>
              <a:t>віллах</a:t>
            </a:r>
            <a:r>
              <a:rPr lang="ru-RU" sz="2700" dirty="0"/>
              <a:t> </a:t>
            </a:r>
            <a:r>
              <a:rPr lang="ru-RU" sz="2700" dirty="0" err="1"/>
              <a:t>елітного</a:t>
            </a:r>
            <a:r>
              <a:rPr lang="ru-RU" sz="2700" dirty="0"/>
              <a:t> </a:t>
            </a:r>
            <a:r>
              <a:rPr lang="ru-RU" sz="2700" dirty="0" err="1"/>
              <a:t>львівського</a:t>
            </a:r>
            <a:r>
              <a:rPr lang="ru-RU" sz="2700" dirty="0"/>
              <a:t> району “</a:t>
            </a:r>
            <a:r>
              <a:rPr lang="ru-RU" sz="2700" dirty="0" err="1"/>
              <a:t>Софіївка</a:t>
            </a:r>
            <a:r>
              <a:rPr lang="ru-RU" sz="2700" dirty="0"/>
              <a:t>”.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437112"/>
            <a:ext cx="7543800" cy="1719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552728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62345"/>
            <a:ext cx="640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7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53"/>
            <a:ext cx="6516216" cy="6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5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9375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6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23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" y="0"/>
            <a:ext cx="66675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55608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на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у </a:t>
            </a:r>
            <a:r>
              <a:rPr lang="ru-RU" dirty="0" err="1" smtClean="0"/>
              <a:t>Львові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78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4560" y="56237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Літературно-меморіальний</a:t>
            </a:r>
            <a:r>
              <a:rPr lang="ru-RU" dirty="0" smtClean="0"/>
              <a:t> музей ІВАНА ФРАНКА.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2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805264"/>
            <a:ext cx="356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Нагуєвичі</a:t>
            </a:r>
            <a:r>
              <a:rPr lang="ru-RU" dirty="0" smtClean="0"/>
              <a:t> – в </a:t>
            </a:r>
            <a:r>
              <a:rPr lang="ru-RU" dirty="0" err="1" smtClean="0"/>
              <a:t>садибі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9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6626" y="3429000"/>
            <a:ext cx="3615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ДРУЖИНА: ОЛЬГА ХОРУЖИНСЬКА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28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6400800" cy="98147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Лиш</a:t>
            </a:r>
            <a:r>
              <a:rPr lang="ru-RU" dirty="0"/>
              <a:t> </a:t>
            </a:r>
            <a:r>
              <a:rPr lang="ru-RU" dirty="0" err="1"/>
              <a:t>боротись</a:t>
            </a:r>
            <a:r>
              <a:rPr lang="ru-RU" dirty="0"/>
              <a:t> — значить </a:t>
            </a:r>
            <a:r>
              <a:rPr lang="ru-RU" dirty="0" smtClean="0"/>
              <a:t>жить!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26094"/>
            <a:ext cx="3312368" cy="39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0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На честь Франка </a:t>
            </a:r>
            <a:r>
              <a:rPr lang="ru-RU" sz="2700" dirty="0" err="1"/>
              <a:t>місто</a:t>
            </a:r>
            <a:r>
              <a:rPr lang="ru-RU" sz="2700" dirty="0"/>
              <a:t> </a:t>
            </a:r>
            <a:r>
              <a:rPr lang="ru-RU" sz="2700" dirty="0" err="1"/>
              <a:t>Станіслав</a:t>
            </a:r>
            <a:r>
              <a:rPr lang="ru-RU" sz="2700" dirty="0"/>
              <a:t> </a:t>
            </a:r>
            <a:r>
              <a:rPr lang="ru-RU" sz="2700" dirty="0" err="1"/>
              <a:t>було</a:t>
            </a:r>
            <a:r>
              <a:rPr lang="ru-RU" sz="2700" dirty="0"/>
              <a:t> </a:t>
            </a:r>
            <a:r>
              <a:rPr lang="ru-RU" sz="2700" dirty="0" err="1"/>
              <a:t>перейменовано</a:t>
            </a:r>
            <a:r>
              <a:rPr lang="ru-RU" sz="2700" dirty="0"/>
              <a:t> в </a:t>
            </a:r>
            <a:r>
              <a:rPr lang="ru-RU" sz="2700" dirty="0" err="1"/>
              <a:t>Івано</a:t>
            </a:r>
            <a:r>
              <a:rPr lang="ru-RU" sz="2700" dirty="0"/>
              <a:t> — </a:t>
            </a:r>
            <a:r>
              <a:rPr lang="ru-RU" sz="2700" dirty="0" err="1"/>
              <a:t>Франківськ</a:t>
            </a:r>
            <a:r>
              <a:rPr lang="ru-RU" sz="2700" dirty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Ім’я</a:t>
            </a:r>
            <a:r>
              <a:rPr lang="ru-RU" sz="2700" dirty="0" smtClean="0"/>
              <a:t> </a:t>
            </a:r>
            <a:r>
              <a:rPr lang="ru-RU" sz="2700" dirty="0" err="1"/>
              <a:t>письменника</a:t>
            </a:r>
            <a:r>
              <a:rPr lang="ru-RU" sz="2700" dirty="0"/>
              <a:t> (</a:t>
            </a:r>
            <a:r>
              <a:rPr lang="ru-RU" sz="2700" dirty="0" err="1"/>
              <a:t>вулиця</a:t>
            </a:r>
            <a:r>
              <a:rPr lang="ru-RU" sz="2700" dirty="0"/>
              <a:t> </a:t>
            </a:r>
            <a:r>
              <a:rPr lang="ru-RU" sz="2700" dirty="0" err="1"/>
              <a:t>Івана</a:t>
            </a:r>
            <a:r>
              <a:rPr lang="ru-RU" sz="2700" dirty="0"/>
              <a:t> Франка) </a:t>
            </a:r>
            <a:r>
              <a:rPr lang="ru-RU" sz="2700" dirty="0" err="1"/>
              <a:t>носять</a:t>
            </a:r>
            <a:r>
              <a:rPr lang="ru-RU" sz="2700" dirty="0"/>
              <a:t> </a:t>
            </a:r>
            <a:r>
              <a:rPr lang="ru-RU" sz="2700" dirty="0" err="1"/>
              <a:t>вулиці</a:t>
            </a:r>
            <a:r>
              <a:rPr lang="ru-RU" sz="2700" dirty="0"/>
              <a:t> у </a:t>
            </a:r>
            <a:r>
              <a:rPr lang="ru-RU" sz="2700" dirty="0" err="1"/>
              <a:t>Києві</a:t>
            </a:r>
            <a:r>
              <a:rPr lang="ru-RU" sz="2700" dirty="0"/>
              <a:t>, </a:t>
            </a:r>
            <a:r>
              <a:rPr lang="ru-RU" sz="2700" dirty="0" err="1"/>
              <a:t>Вінниці</a:t>
            </a:r>
            <a:r>
              <a:rPr lang="ru-RU" sz="2700" dirty="0"/>
              <a:t>, </a:t>
            </a:r>
            <a:r>
              <a:rPr lang="ru-RU" sz="2700" dirty="0" err="1"/>
              <a:t>Дніпропетровську</a:t>
            </a:r>
            <a:r>
              <a:rPr lang="ru-RU" sz="2700" dirty="0"/>
              <a:t>, </a:t>
            </a:r>
            <a:r>
              <a:rPr lang="ru-RU" sz="2700" dirty="0" err="1"/>
              <a:t>Івано-Франківську</a:t>
            </a:r>
            <a:r>
              <a:rPr lang="ru-RU" sz="2700" dirty="0"/>
              <a:t>, </a:t>
            </a:r>
            <a:r>
              <a:rPr lang="ru-RU" sz="2700" dirty="0" err="1"/>
              <a:t>Сімферополі</a:t>
            </a:r>
            <a:r>
              <a:rPr lang="ru-RU" sz="2700" dirty="0"/>
              <a:t>, </a:t>
            </a:r>
            <a:r>
              <a:rPr lang="ru-RU" sz="2700" dirty="0" err="1"/>
              <a:t>Керчі</a:t>
            </a:r>
            <a:r>
              <a:rPr lang="ru-RU" sz="2700" dirty="0"/>
              <a:t>, </a:t>
            </a:r>
            <a:r>
              <a:rPr lang="ru-RU" sz="2700" dirty="0" err="1"/>
              <a:t>Луцьку</a:t>
            </a:r>
            <a:r>
              <a:rPr lang="ru-RU" sz="2700" dirty="0"/>
              <a:t>, </a:t>
            </a:r>
            <a:r>
              <a:rPr lang="ru-RU" sz="2700" dirty="0" err="1"/>
              <a:t>Львові</a:t>
            </a:r>
            <a:r>
              <a:rPr lang="ru-RU" sz="2700" dirty="0"/>
              <a:t>, </a:t>
            </a:r>
            <a:r>
              <a:rPr lang="ru-RU" sz="2700" dirty="0" err="1"/>
              <a:t>Миколаєві</a:t>
            </a:r>
            <a:r>
              <a:rPr lang="ru-RU" sz="2700" dirty="0"/>
              <a:t>, </a:t>
            </a:r>
            <a:r>
              <a:rPr lang="ru-RU" sz="2700" dirty="0" err="1"/>
              <a:t>Одесі</a:t>
            </a:r>
            <a:r>
              <a:rPr lang="ru-RU" sz="2700" dirty="0"/>
              <a:t>, Сумах, </a:t>
            </a:r>
            <a:r>
              <a:rPr lang="ru-RU" sz="2700" dirty="0" err="1"/>
              <a:t>Черкасах</a:t>
            </a:r>
            <a:r>
              <a:rPr lang="ru-RU" sz="2700" dirty="0"/>
              <a:t>, </a:t>
            </a:r>
            <a:r>
              <a:rPr lang="ru-RU" sz="2700" dirty="0" err="1"/>
              <a:t>Чернівцях</a:t>
            </a:r>
            <a:r>
              <a:rPr lang="ru-RU" sz="2700" dirty="0"/>
              <a:t>, </a:t>
            </a:r>
            <a:r>
              <a:rPr lang="ru-RU" sz="2700" dirty="0" err="1"/>
              <a:t>Хмельницькому</a:t>
            </a:r>
            <a:r>
              <a:rPr lang="ru-RU" sz="2700" dirty="0"/>
              <a:t>, </a:t>
            </a:r>
            <a:r>
              <a:rPr lang="ru-RU" sz="2700" dirty="0" err="1"/>
              <a:t>Пермі</a:t>
            </a:r>
            <a:r>
              <a:rPr lang="ru-RU" sz="2700" dirty="0"/>
              <a:t> та </a:t>
            </a:r>
            <a:r>
              <a:rPr lang="ru-RU" sz="2700" dirty="0" err="1"/>
              <a:t>Луганську</a:t>
            </a:r>
            <a:r>
              <a:rPr lang="ru-RU" sz="2700" dirty="0"/>
              <a:t>, </a:t>
            </a:r>
            <a:r>
              <a:rPr lang="ru-RU" sz="2700" dirty="0" err="1" smtClean="0"/>
              <a:t>Кіровограді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/>
              <a:t>А в </a:t>
            </a:r>
            <a:r>
              <a:rPr lang="ru-RU" sz="2700" dirty="0" err="1"/>
              <a:t>Росії</a:t>
            </a:r>
            <a:r>
              <a:rPr lang="ru-RU" sz="2700" dirty="0"/>
              <a:t> </a:t>
            </a:r>
            <a:r>
              <a:rPr lang="ru-RU" sz="2700" dirty="0" err="1"/>
              <a:t>імя</a:t>
            </a:r>
            <a:r>
              <a:rPr lang="ru-RU" sz="2700" dirty="0"/>
              <a:t> </a:t>
            </a:r>
            <a:r>
              <a:rPr lang="ru-RU" sz="2700" dirty="0" err="1"/>
              <a:t>письменника</a:t>
            </a:r>
            <a:r>
              <a:rPr lang="ru-RU" sz="2700" dirty="0"/>
              <a:t> </a:t>
            </a:r>
            <a:r>
              <a:rPr lang="ru-RU" sz="2700" dirty="0" err="1"/>
              <a:t>носять</a:t>
            </a:r>
            <a:r>
              <a:rPr lang="ru-RU" sz="2700" dirty="0"/>
              <a:t> </a:t>
            </a:r>
            <a:r>
              <a:rPr lang="ru-RU" sz="2700" dirty="0" err="1"/>
              <a:t>вулиці</a:t>
            </a:r>
            <a:r>
              <a:rPr lang="ru-RU" sz="2700" dirty="0"/>
              <a:t> в </a:t>
            </a:r>
            <a:r>
              <a:rPr lang="ru-RU" sz="2700" dirty="0" err="1"/>
              <a:t>Москві</a:t>
            </a:r>
            <a:r>
              <a:rPr lang="ru-RU" sz="2700" dirty="0"/>
              <a:t>, </a:t>
            </a:r>
            <a:r>
              <a:rPr lang="ru-RU" sz="2700" dirty="0" err="1"/>
              <a:t>Липецьку</a:t>
            </a:r>
            <a:r>
              <a:rPr lang="ru-RU" sz="2700" dirty="0"/>
              <a:t>, </a:t>
            </a:r>
            <a:r>
              <a:rPr lang="ru-RU" sz="2700" dirty="0" err="1"/>
              <a:t>Пермі</a:t>
            </a:r>
            <a:r>
              <a:rPr lang="ru-RU" sz="2700" dirty="0"/>
              <a:t>, </a:t>
            </a:r>
            <a:r>
              <a:rPr lang="ru-RU" sz="2700" dirty="0" err="1"/>
              <a:t>Тулі</a:t>
            </a:r>
            <a:r>
              <a:rPr lang="ru-RU" sz="2700" dirty="0"/>
              <a:t>, </a:t>
            </a:r>
            <a:r>
              <a:rPr lang="ru-RU" sz="2700" dirty="0" err="1"/>
              <a:t>Уфі</a:t>
            </a:r>
            <a:r>
              <a:rPr lang="ru-RU" sz="2700" dirty="0"/>
              <a:t>, Чебоксарах і </a:t>
            </a:r>
            <a:r>
              <a:rPr lang="ru-RU" sz="2700" dirty="0" err="1" smtClean="0"/>
              <a:t>Іркутську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err="1"/>
              <a:t>Ім’я</a:t>
            </a:r>
            <a:r>
              <a:rPr lang="ru-RU" sz="2700" dirty="0"/>
              <a:t> </a:t>
            </a:r>
            <a:r>
              <a:rPr lang="ru-RU" sz="2700" dirty="0" err="1"/>
              <a:t>письменника</a:t>
            </a:r>
            <a:r>
              <a:rPr lang="ru-RU" sz="2700" dirty="0"/>
              <a:t> носить </a:t>
            </a:r>
            <a:r>
              <a:rPr lang="ru-RU" sz="2700" dirty="0" err="1"/>
              <a:t>вулиця</a:t>
            </a:r>
            <a:r>
              <a:rPr lang="ru-RU" sz="2700" dirty="0"/>
              <a:t> в </a:t>
            </a:r>
            <a:r>
              <a:rPr lang="ru-RU" sz="2700" dirty="0" err="1"/>
              <a:t>Монреалі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6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носить </a:t>
            </a:r>
            <a:r>
              <a:rPr lang="ru-RU" dirty="0" err="1"/>
              <a:t>обласний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музично-драматичний</a:t>
            </a:r>
            <a:r>
              <a:rPr lang="ru-RU" dirty="0"/>
              <a:t> театр,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установи краю. Франко </a:t>
            </a:r>
            <a:r>
              <a:rPr lang="ru-RU" dirty="0" err="1"/>
              <a:t>вважав</a:t>
            </a:r>
            <a:r>
              <a:rPr lang="ru-RU" dirty="0"/>
              <a:t> себе пекарем,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випікає</a:t>
            </a:r>
            <a:r>
              <a:rPr lang="ru-RU" dirty="0"/>
              <a:t> </a:t>
            </a:r>
            <a:r>
              <a:rPr lang="ru-RU" dirty="0" err="1"/>
              <a:t>хліб</a:t>
            </a:r>
            <a:r>
              <a:rPr lang="ru-RU" dirty="0"/>
              <a:t> для </a:t>
            </a:r>
            <a:r>
              <a:rPr lang="ru-RU" dirty="0" err="1"/>
              <a:t>щоденною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. Та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доробок</a:t>
            </a:r>
            <a:r>
              <a:rPr lang="ru-RU" dirty="0"/>
              <a:t> І. Франка став для нас духовною </a:t>
            </a:r>
            <a:r>
              <a:rPr lang="ru-RU" dirty="0" err="1"/>
              <a:t>програмою</a:t>
            </a:r>
            <a:r>
              <a:rPr lang="ru-RU" dirty="0"/>
              <a:t> і скарбом </a:t>
            </a:r>
            <a:r>
              <a:rPr lang="ru-RU" dirty="0" err="1"/>
              <a:t>неоціненним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вичерпається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5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і </a:t>
            </a:r>
            <a:r>
              <a:rPr lang="ru-RU" dirty="0" err="1"/>
              <a:t>публіцист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Франко та </a:t>
            </a:r>
            <a:r>
              <a:rPr lang="ru-RU" dirty="0" err="1"/>
              <a:t>науковець</a:t>
            </a:r>
            <a:r>
              <a:rPr lang="ru-RU" dirty="0"/>
              <a:t> і </a:t>
            </a:r>
            <a:r>
              <a:rPr lang="ru-RU" dirty="0" err="1"/>
              <a:t>політик</a:t>
            </a:r>
            <a:r>
              <a:rPr lang="ru-RU" dirty="0"/>
              <a:t> Михайло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безпосередніми</a:t>
            </a:r>
            <a:r>
              <a:rPr lang="ru-RU" dirty="0"/>
              <a:t> </a:t>
            </a:r>
            <a:r>
              <a:rPr lang="ru-RU" dirty="0" err="1"/>
              <a:t>сусідами</a:t>
            </a:r>
            <a:r>
              <a:rPr lang="ru-RU" dirty="0"/>
              <a:t>, </a:t>
            </a:r>
            <a:r>
              <a:rPr lang="ru-RU" dirty="0" err="1"/>
              <a:t>мешкаючи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 в </a:t>
            </a:r>
            <a:r>
              <a:rPr lang="ru-RU" dirty="0" err="1"/>
              <a:t>збудованих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віллах</a:t>
            </a:r>
            <a:r>
              <a:rPr lang="ru-RU" dirty="0"/>
              <a:t> </a:t>
            </a:r>
            <a:r>
              <a:rPr lang="ru-RU" dirty="0" err="1"/>
              <a:t>елітного</a:t>
            </a:r>
            <a:r>
              <a:rPr lang="ru-RU" dirty="0"/>
              <a:t> </a:t>
            </a:r>
            <a:r>
              <a:rPr lang="ru-RU" dirty="0" err="1"/>
              <a:t>львівського</a:t>
            </a:r>
            <a:r>
              <a:rPr lang="ru-RU" dirty="0"/>
              <a:t> району “</a:t>
            </a:r>
            <a:r>
              <a:rPr lang="ru-RU" dirty="0" err="1"/>
              <a:t>Софіївка</a:t>
            </a:r>
            <a:r>
              <a:rPr lang="ru-RU" dirty="0"/>
              <a:t>”.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Франка </a:t>
            </a:r>
            <a:r>
              <a:rPr lang="ru-RU" dirty="0" err="1"/>
              <a:t>була</a:t>
            </a:r>
            <a:r>
              <a:rPr lang="ru-RU" dirty="0"/>
              <a:t> дружина Ольга, </a:t>
            </a:r>
            <a:r>
              <a:rPr lang="ru-RU" dirty="0" err="1"/>
              <a:t>троє</a:t>
            </a:r>
            <a:r>
              <a:rPr lang="ru-RU" dirty="0"/>
              <a:t> </a:t>
            </a:r>
            <a:r>
              <a:rPr lang="ru-RU" dirty="0" err="1"/>
              <a:t>синів</a:t>
            </a:r>
            <a:r>
              <a:rPr lang="ru-RU" dirty="0"/>
              <a:t> і одна дочка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00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2"/>
            <a:ext cx="9156656" cy="630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4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Навчаючись</a:t>
            </a:r>
            <a:r>
              <a:rPr lang="ru-RU" dirty="0"/>
              <a:t> у </a:t>
            </a:r>
            <a:r>
              <a:rPr lang="ru-RU" dirty="0" err="1"/>
              <a:t>Дрогобицькій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, Франко жив на </a:t>
            </a:r>
            <a:r>
              <a:rPr lang="ru-RU" dirty="0" err="1"/>
              <a:t>квартирі</a:t>
            </a:r>
            <a:r>
              <a:rPr lang="ru-RU" dirty="0"/>
              <a:t> в </a:t>
            </a:r>
            <a:r>
              <a:rPr lang="ru-RU" dirty="0" err="1"/>
              <a:t>далекої</a:t>
            </a:r>
            <a:r>
              <a:rPr lang="ru-RU" dirty="0"/>
              <a:t> </a:t>
            </a:r>
            <a:r>
              <a:rPr lang="ru-RU" dirty="0" err="1"/>
              <a:t>родички</a:t>
            </a:r>
            <a:r>
              <a:rPr lang="ru-RU" dirty="0"/>
              <a:t> </a:t>
            </a:r>
            <a:r>
              <a:rPr lang="ru-RU" dirty="0" err="1"/>
              <a:t>Кошицької</a:t>
            </a:r>
            <a:r>
              <a:rPr lang="ru-RU" dirty="0"/>
              <a:t> 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/>
              <a:t>Нерідко</a:t>
            </a:r>
            <a:r>
              <a:rPr lang="ru-RU" dirty="0"/>
              <a:t> спав у </a:t>
            </a:r>
            <a:r>
              <a:rPr lang="ru-RU" dirty="0" err="1"/>
              <a:t>трунах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виготовлялися</a:t>
            </a:r>
            <a:r>
              <a:rPr lang="ru-RU" dirty="0"/>
              <a:t>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столярній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 (“У </a:t>
            </a:r>
            <a:r>
              <a:rPr lang="ru-RU" dirty="0" err="1"/>
              <a:t>столярні</a:t>
            </a:r>
            <a:r>
              <a:rPr lang="ru-RU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5413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08712" cy="679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Як і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того часу, </a:t>
            </a:r>
            <a:r>
              <a:rPr lang="ru-RU" dirty="0" err="1"/>
              <a:t>Іван</a:t>
            </a:r>
            <a:r>
              <a:rPr lang="ru-RU" dirty="0"/>
              <a:t> Франко </a:t>
            </a:r>
            <a:r>
              <a:rPr lang="ru-RU" dirty="0" err="1"/>
              <a:t>захоплювався</a:t>
            </a:r>
            <a:r>
              <a:rPr lang="ru-RU" dirty="0"/>
              <a:t> </a:t>
            </a:r>
            <a:r>
              <a:rPr lang="ru-RU" dirty="0" err="1"/>
              <a:t>ідеями</a:t>
            </a:r>
            <a:r>
              <a:rPr lang="ru-RU" dirty="0"/>
              <a:t> </a:t>
            </a:r>
            <a:r>
              <a:rPr lang="ru-RU" dirty="0" err="1"/>
              <a:t>соціалізму</a:t>
            </a:r>
            <a:r>
              <a:rPr lang="ru-RU" dirty="0"/>
              <a:t>. Читав твори Маркса, </a:t>
            </a:r>
            <a:r>
              <a:rPr lang="ru-RU" dirty="0" err="1"/>
              <a:t>Енгельса</a:t>
            </a:r>
            <a:r>
              <a:rPr lang="ru-RU" dirty="0"/>
              <a:t>, </a:t>
            </a:r>
            <a:r>
              <a:rPr lang="ru-RU" dirty="0" err="1"/>
              <a:t>листувався</a:t>
            </a:r>
            <a:r>
              <a:rPr lang="ru-RU" dirty="0"/>
              <a:t> з </a:t>
            </a:r>
            <a:r>
              <a:rPr lang="ru-RU" dirty="0" err="1"/>
              <a:t>Михайлом</a:t>
            </a:r>
            <a:r>
              <a:rPr lang="ru-RU" dirty="0"/>
              <a:t> </a:t>
            </a:r>
            <a:r>
              <a:rPr lang="ru-RU" dirty="0" err="1"/>
              <a:t>Драгомановим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 </a:t>
            </a:r>
            <a:r>
              <a:rPr lang="ru-RU" dirty="0" err="1"/>
              <a:t>хибність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Маркса, назвавши </a:t>
            </a:r>
            <a:r>
              <a:rPr lang="ru-RU" dirty="0" err="1"/>
              <a:t>соціалістичну</a:t>
            </a:r>
            <a:r>
              <a:rPr lang="ru-RU" dirty="0"/>
              <a:t> державу </a:t>
            </a:r>
            <a:r>
              <a:rPr lang="ru-RU" dirty="0" err="1"/>
              <a:t>тюрмою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08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Іванові</a:t>
            </a:r>
            <a:r>
              <a:rPr lang="ru-RU" dirty="0"/>
              <a:t> Франку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 </a:t>
            </a:r>
            <a:r>
              <a:rPr lang="ru-RU" dirty="0" err="1"/>
              <a:t>ширшого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в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“</a:t>
            </a:r>
            <a:r>
              <a:rPr lang="ru-RU" dirty="0" err="1"/>
              <a:t>українці</a:t>
            </a:r>
            <a:r>
              <a:rPr lang="ru-RU" dirty="0"/>
              <a:t>” </a:t>
            </a:r>
            <a:r>
              <a:rPr lang="ru-RU" dirty="0" err="1"/>
              <a:t>замість</a:t>
            </a:r>
            <a:r>
              <a:rPr lang="ru-RU" dirty="0"/>
              <a:t> “</a:t>
            </a:r>
            <a:r>
              <a:rPr lang="ru-RU" dirty="0" err="1"/>
              <a:t>русини</a:t>
            </a:r>
            <a:r>
              <a:rPr lang="ru-RU" dirty="0"/>
              <a:t>” — так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себе </a:t>
            </a:r>
            <a:r>
              <a:rPr lang="ru-RU" dirty="0" err="1"/>
              <a:t>корінні</a:t>
            </a:r>
            <a:r>
              <a:rPr lang="ru-RU" dirty="0"/>
              <a:t> </a:t>
            </a:r>
            <a:r>
              <a:rPr lang="ru-RU" dirty="0" err="1"/>
              <a:t>галичани</a:t>
            </a:r>
            <a:r>
              <a:rPr lang="ru-RU" dirty="0"/>
              <a:t>. В “</a:t>
            </a:r>
            <a:r>
              <a:rPr lang="ru-RU" dirty="0" err="1"/>
              <a:t>Одвертому</a:t>
            </a:r>
            <a:r>
              <a:rPr lang="ru-RU" dirty="0"/>
              <a:t> </a:t>
            </a:r>
            <a:r>
              <a:rPr lang="ru-RU" dirty="0" err="1"/>
              <a:t>листі</a:t>
            </a:r>
            <a:r>
              <a:rPr lang="ru-RU" dirty="0"/>
              <a:t> до </a:t>
            </a:r>
            <a:r>
              <a:rPr lang="ru-RU" dirty="0" err="1"/>
              <a:t>галицької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молодежі</a:t>
            </a:r>
            <a:r>
              <a:rPr lang="ru-RU" dirty="0"/>
              <a:t>” (1905) Франко писав: “Ми </a:t>
            </a:r>
            <a:r>
              <a:rPr lang="ru-RU" dirty="0" err="1"/>
              <a:t>мусимо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чути</a:t>
            </a:r>
            <a:r>
              <a:rPr lang="ru-RU" dirty="0"/>
              <a:t> себе </a:t>
            </a:r>
            <a:r>
              <a:rPr lang="ru-RU" dirty="0" err="1"/>
              <a:t>українцями</a:t>
            </a:r>
            <a:r>
              <a:rPr lang="ru-RU" dirty="0"/>
              <a:t> — не </a:t>
            </a:r>
            <a:r>
              <a:rPr lang="ru-RU" dirty="0" err="1"/>
              <a:t>галицькими</a:t>
            </a:r>
            <a:r>
              <a:rPr lang="ru-RU" dirty="0"/>
              <a:t>, не </a:t>
            </a:r>
            <a:r>
              <a:rPr lang="ru-RU" dirty="0" err="1"/>
              <a:t>буковинськими</a:t>
            </a:r>
            <a:r>
              <a:rPr lang="ru-RU" dirty="0"/>
              <a:t>, а </a:t>
            </a:r>
            <a:r>
              <a:rPr lang="ru-RU" dirty="0" err="1"/>
              <a:t>українцями</a:t>
            </a:r>
            <a:r>
              <a:rPr lang="ru-RU" dirty="0"/>
              <a:t> без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8841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У 1886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Франко </a:t>
            </a:r>
            <a:r>
              <a:rPr lang="ru-RU" dirty="0" err="1"/>
              <a:t>одружився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дружиною стала Ольга </a:t>
            </a:r>
            <a:r>
              <a:rPr lang="ru-RU" dirty="0" err="1"/>
              <a:t>Хоружинська</a:t>
            </a:r>
            <a:r>
              <a:rPr lang="ru-RU" dirty="0"/>
              <a:t>.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високоосвіченою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добре </a:t>
            </a:r>
            <a:r>
              <a:rPr lang="ru-RU" dirty="0" err="1"/>
              <a:t>володіла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: </a:t>
            </a:r>
            <a:r>
              <a:rPr lang="ru-RU" dirty="0" err="1"/>
              <a:t>англійською</a:t>
            </a:r>
            <a:r>
              <a:rPr lang="ru-RU" dirty="0"/>
              <a:t>, </a:t>
            </a:r>
            <a:r>
              <a:rPr lang="ru-RU" dirty="0" err="1"/>
              <a:t>французькою</a:t>
            </a:r>
            <a:r>
              <a:rPr lang="ru-RU" dirty="0"/>
              <a:t>, </a:t>
            </a:r>
            <a:r>
              <a:rPr lang="ru-RU" dirty="0" err="1"/>
              <a:t>німецькою</a:t>
            </a:r>
            <a:r>
              <a:rPr lang="ru-RU" dirty="0"/>
              <a:t>, </a:t>
            </a:r>
            <a:r>
              <a:rPr lang="ru-RU" dirty="0" err="1"/>
              <a:t>російською</a:t>
            </a:r>
            <a:r>
              <a:rPr lang="ru-RU" dirty="0"/>
              <a:t>. </a:t>
            </a:r>
            <a:r>
              <a:rPr lang="ru-RU" dirty="0" err="1"/>
              <a:t>Їй</a:t>
            </a:r>
            <a:r>
              <a:rPr lang="ru-RU" dirty="0"/>
              <a:t>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чужа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Познайомившись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Франком </a:t>
            </a:r>
            <a:r>
              <a:rPr lang="ru-RU" dirty="0" err="1"/>
              <a:t>вирішила</a:t>
            </a:r>
            <a:r>
              <a:rPr lang="ru-RU" dirty="0"/>
              <a:t> стати </a:t>
            </a:r>
            <a:r>
              <a:rPr lang="ru-RU" dirty="0" err="1"/>
              <a:t>його</a:t>
            </a:r>
            <a:r>
              <a:rPr lang="ru-RU" dirty="0"/>
              <a:t> дружиною й </a:t>
            </a:r>
            <a:r>
              <a:rPr lang="ru-RU" dirty="0" err="1"/>
              <a:t>помічницею</a:t>
            </a:r>
            <a:r>
              <a:rPr lang="ru-RU" dirty="0"/>
              <a:t>, та </a:t>
            </a:r>
            <a:r>
              <a:rPr lang="ru-RU" dirty="0" err="1"/>
              <a:t>присвятити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чоловікові</a:t>
            </a:r>
            <a:r>
              <a:rPr lang="ru-RU" dirty="0"/>
              <a:t>. Разом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виховало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– </a:t>
            </a:r>
            <a:r>
              <a:rPr lang="ru-RU" dirty="0" err="1"/>
              <a:t>Андрія</a:t>
            </a:r>
            <a:r>
              <a:rPr lang="ru-RU" dirty="0"/>
              <a:t>, Тараса, Петра, Анну.</a:t>
            </a:r>
          </a:p>
        </p:txBody>
      </p:sp>
    </p:spTree>
    <p:extLst>
      <p:ext uri="{BB962C8B-B14F-4D97-AF65-F5344CB8AC3E}">
        <p14:creationId xmlns:p14="http://schemas.microsoft.com/office/powerpoint/2010/main" val="298175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 err="1"/>
              <a:t>Подружнє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Франків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щасливим</a:t>
            </a:r>
            <a:r>
              <a:rPr lang="ru-RU" dirty="0"/>
              <a:t>.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нестатки</a:t>
            </a:r>
            <a:r>
              <a:rPr lang="ru-RU" dirty="0"/>
              <a:t>, </a:t>
            </a:r>
            <a:r>
              <a:rPr lang="ru-RU" dirty="0" err="1"/>
              <a:t>хатні</a:t>
            </a:r>
            <a:r>
              <a:rPr lang="ru-RU" dirty="0"/>
              <a:t> </a:t>
            </a:r>
            <a:r>
              <a:rPr lang="ru-RU" dirty="0" err="1"/>
              <a:t>злидні</a:t>
            </a:r>
            <a:r>
              <a:rPr lang="ru-RU" dirty="0"/>
              <a:t>, </a:t>
            </a:r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турботи</a:t>
            </a:r>
            <a:r>
              <a:rPr lang="ru-RU" dirty="0"/>
              <a:t>,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Ольги з боку </a:t>
            </a:r>
            <a:r>
              <a:rPr lang="ru-RU" dirty="0" err="1"/>
              <a:t>найближчих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мужа,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 Павлика, й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ставилися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неприязню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до самого Франка, як до </a:t>
            </a:r>
            <a:r>
              <a:rPr lang="ru-RU" dirty="0" err="1"/>
              <a:t>схизматички</a:t>
            </a:r>
            <a:r>
              <a:rPr lang="ru-RU" dirty="0"/>
              <a:t> —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зломило</a:t>
            </a:r>
            <a:r>
              <a:rPr lang="ru-RU" dirty="0"/>
              <a:t> </a:t>
            </a:r>
            <a:r>
              <a:rPr lang="ru-RU" dirty="0" err="1"/>
              <a:t>жінку</a:t>
            </a:r>
            <a:r>
              <a:rPr lang="ru-RU" dirty="0"/>
              <a:t>.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сухоти</a:t>
            </a:r>
            <a:r>
              <a:rPr lang="ru-RU" dirty="0"/>
              <a:t>, </a:t>
            </a:r>
            <a:r>
              <a:rPr lang="ru-RU" dirty="0" err="1"/>
              <a:t>нервове</a:t>
            </a:r>
            <a:r>
              <a:rPr lang="ru-RU" dirty="0"/>
              <a:t> </a:t>
            </a:r>
            <a:r>
              <a:rPr lang="ru-RU" dirty="0" err="1"/>
              <a:t>перенапруження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і </a:t>
            </a:r>
            <a:r>
              <a:rPr lang="ru-RU" dirty="0" err="1"/>
              <a:t>цілковитий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розлад</a:t>
            </a:r>
            <a:r>
              <a:rPr lang="ru-RU" dirty="0"/>
              <a:t>. Одинока, покинута </a:t>
            </a:r>
            <a:r>
              <a:rPr lang="ru-RU" dirty="0" err="1"/>
              <a:t>дітьми</a:t>
            </a:r>
            <a:r>
              <a:rPr lang="ru-RU" dirty="0"/>
              <a:t> померла 17 </a:t>
            </a:r>
            <a:r>
              <a:rPr lang="ru-RU" dirty="0" err="1"/>
              <a:t>липня</a:t>
            </a:r>
            <a:r>
              <a:rPr lang="ru-RU" dirty="0"/>
              <a:t> 1941 року і </a:t>
            </a:r>
            <a:r>
              <a:rPr lang="ru-RU" dirty="0" err="1"/>
              <a:t>похована</a:t>
            </a:r>
            <a:r>
              <a:rPr lang="ru-RU" dirty="0"/>
              <a:t> на </a:t>
            </a:r>
            <a:r>
              <a:rPr lang="ru-RU" dirty="0" err="1"/>
              <a:t>Личаківському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, на </a:t>
            </a:r>
            <a:r>
              <a:rPr lang="ru-RU" dirty="0" err="1"/>
              <a:t>полі</a:t>
            </a:r>
            <a:r>
              <a:rPr lang="ru-RU" dirty="0"/>
              <a:t> № 4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224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19464"/>
          </a:xfrm>
        </p:spPr>
        <p:txBody>
          <a:bodyPr/>
          <a:lstStyle/>
          <a:p>
            <a:r>
              <a:rPr lang="ru-RU" dirty="0" err="1"/>
              <a:t>Іван</a:t>
            </a:r>
            <a:r>
              <a:rPr lang="ru-RU" dirty="0"/>
              <a:t> Франко — </a:t>
            </a:r>
            <a:r>
              <a:rPr lang="ru-RU" dirty="0" err="1"/>
              <a:t>визначна</a:t>
            </a:r>
            <a:r>
              <a:rPr lang="ru-RU" dirty="0"/>
              <a:t> </a:t>
            </a:r>
            <a:r>
              <a:rPr lang="ru-RU" dirty="0" err="1"/>
              <a:t>постать</a:t>
            </a:r>
            <a:r>
              <a:rPr lang="ru-RU" dirty="0"/>
              <a:t> </a:t>
            </a:r>
            <a:r>
              <a:rPr lang="ru-RU" dirty="0" err="1"/>
              <a:t>вітчизняної</a:t>
            </a:r>
            <a:r>
              <a:rPr lang="ru-RU" dirty="0"/>
              <a:t> та 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й </a:t>
            </a:r>
            <a:r>
              <a:rPr lang="ru-RU" dirty="0" err="1"/>
              <a:t>культури</a:t>
            </a:r>
            <a:r>
              <a:rPr lang="ru-RU" dirty="0"/>
              <a:t>. Поет, </a:t>
            </a:r>
            <a:r>
              <a:rPr lang="ru-RU" dirty="0" err="1"/>
              <a:t>прозаїк</a:t>
            </a:r>
            <a:r>
              <a:rPr lang="ru-RU" dirty="0"/>
              <a:t>, драматург, </a:t>
            </a:r>
            <a:r>
              <a:rPr lang="ru-RU" dirty="0" err="1"/>
              <a:t>вчений</a:t>
            </a:r>
            <a:r>
              <a:rPr lang="ru-RU" dirty="0"/>
              <a:t>, </a:t>
            </a:r>
            <a:r>
              <a:rPr lang="ru-RU" dirty="0" err="1"/>
              <a:t>етнограф</a:t>
            </a:r>
            <a:r>
              <a:rPr lang="ru-RU" dirty="0"/>
              <a:t>, фольклорист, </a:t>
            </a:r>
            <a:r>
              <a:rPr lang="ru-RU" dirty="0" err="1"/>
              <a:t>історик</a:t>
            </a:r>
            <a:r>
              <a:rPr lang="ru-RU" dirty="0"/>
              <a:t>, </a:t>
            </a:r>
            <a:r>
              <a:rPr lang="ru-RU" dirty="0" err="1"/>
              <a:t>філософ</a:t>
            </a:r>
            <a:r>
              <a:rPr lang="ru-RU" dirty="0"/>
              <a:t>, </a:t>
            </a:r>
            <a:r>
              <a:rPr lang="ru-RU" dirty="0" err="1"/>
              <a:t>соціолог</a:t>
            </a:r>
            <a:r>
              <a:rPr lang="ru-RU" dirty="0"/>
              <a:t>, </a:t>
            </a:r>
            <a:r>
              <a:rPr lang="ru-RU" dirty="0" err="1"/>
              <a:t>економіст</a:t>
            </a:r>
            <a:r>
              <a:rPr lang="ru-RU" dirty="0"/>
              <a:t>, </a:t>
            </a:r>
            <a:r>
              <a:rPr lang="ru-RU" dirty="0" err="1"/>
              <a:t>журналіст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, </a:t>
            </a:r>
            <a:r>
              <a:rPr lang="ru-RU" dirty="0" err="1"/>
              <a:t>громадсько-політичний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92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Іван</a:t>
            </a:r>
            <a:r>
              <a:rPr lang="ru-RU" dirty="0"/>
              <a:t> Франко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атеїстичними</a:t>
            </a:r>
            <a:r>
              <a:rPr lang="ru-RU" dirty="0"/>
              <a:t> </a:t>
            </a:r>
            <a:r>
              <a:rPr lang="ru-RU" dirty="0" err="1"/>
              <a:t>поглядами</a:t>
            </a:r>
            <a:r>
              <a:rPr lang="ru-RU" dirty="0"/>
              <a:t>.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згадував</a:t>
            </a:r>
            <a:r>
              <a:rPr lang="ru-RU" dirty="0"/>
              <a:t> </a:t>
            </a:r>
            <a:r>
              <a:rPr lang="ru-RU" dirty="0" err="1"/>
              <a:t>отець</a:t>
            </a:r>
            <a:r>
              <a:rPr lang="ru-RU" dirty="0"/>
              <a:t> </a:t>
            </a:r>
            <a:r>
              <a:rPr lang="ru-RU" dirty="0" err="1"/>
              <a:t>Макарій</a:t>
            </a:r>
            <a:r>
              <a:rPr lang="ru-RU" dirty="0"/>
              <a:t> </a:t>
            </a:r>
            <a:r>
              <a:rPr lang="ru-RU" dirty="0" err="1"/>
              <a:t>Каровець</a:t>
            </a:r>
            <a:r>
              <a:rPr lang="ru-RU" dirty="0"/>
              <a:t>: “”Тут </a:t>
            </a:r>
            <a:r>
              <a:rPr lang="ru-RU" dirty="0" err="1"/>
              <a:t>пригадуємо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Франко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перших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виступу</a:t>
            </a:r>
            <a:r>
              <a:rPr lang="ru-RU" dirty="0"/>
              <a:t> аж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 нас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пропагатором</a:t>
            </a:r>
            <a:r>
              <a:rPr lang="ru-RU" dirty="0"/>
              <a:t> </a:t>
            </a:r>
            <a:r>
              <a:rPr lang="ru-RU" dirty="0" err="1"/>
              <a:t>виразного</a:t>
            </a:r>
            <a:r>
              <a:rPr lang="ru-RU" dirty="0"/>
              <a:t> </a:t>
            </a:r>
            <a:r>
              <a:rPr lang="ru-RU" dirty="0" err="1"/>
              <a:t>атеїзму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той </a:t>
            </a:r>
            <a:r>
              <a:rPr lang="ru-RU" dirty="0" err="1"/>
              <a:t>атеїзм</a:t>
            </a:r>
            <a:r>
              <a:rPr lang="ru-RU" dirty="0"/>
              <a:t> </a:t>
            </a:r>
            <a:r>
              <a:rPr lang="ru-RU" dirty="0" err="1"/>
              <a:t>пропагував</a:t>
            </a:r>
            <a:r>
              <a:rPr lang="ru-RU" dirty="0"/>
              <a:t> і в </a:t>
            </a:r>
            <a:r>
              <a:rPr lang="ru-RU" dirty="0" err="1"/>
              <a:t>своїх</a:t>
            </a:r>
            <a:r>
              <a:rPr lang="ru-RU" dirty="0"/>
              <a:t> популярно-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писаннях</a:t>
            </a:r>
            <a:r>
              <a:rPr lang="ru-RU" dirty="0"/>
              <a:t>, і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. </a:t>
            </a:r>
            <a:r>
              <a:rPr lang="ru-RU" dirty="0" err="1"/>
              <a:t>Пригадуємо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атеїзм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увесь час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стовпом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. </a:t>
            </a:r>
            <a:r>
              <a:rPr lang="ru-RU" dirty="0" err="1"/>
              <a:t>Пригадуємо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 Франко умирав,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піп</a:t>
            </a:r>
            <a:r>
              <a:rPr lang="ru-RU" dirty="0"/>
              <a:t> </a:t>
            </a:r>
            <a:r>
              <a:rPr lang="ru-RU" dirty="0" err="1"/>
              <a:t>Теодозій</a:t>
            </a:r>
            <a:r>
              <a:rPr lang="ru-RU" dirty="0"/>
              <a:t> </a:t>
            </a:r>
            <a:r>
              <a:rPr lang="ru-RU" dirty="0" err="1"/>
              <a:t>Галущинський</a:t>
            </a:r>
            <a:r>
              <a:rPr lang="ru-RU" dirty="0"/>
              <a:t> і </a:t>
            </a:r>
            <a:r>
              <a:rPr lang="ru-RU" dirty="0" err="1"/>
              <a:t>умовляв</a:t>
            </a:r>
            <a:r>
              <a:rPr lang="ru-RU" dirty="0"/>
              <a:t> </a:t>
            </a:r>
            <a:r>
              <a:rPr lang="ru-RU" dirty="0" err="1"/>
              <a:t>помиритися</a:t>
            </a:r>
            <a:r>
              <a:rPr lang="ru-RU" dirty="0"/>
              <a:t> з господом богом і з </a:t>
            </a:r>
            <a:r>
              <a:rPr lang="ru-RU" dirty="0" err="1"/>
              <a:t>церквою</a:t>
            </a:r>
            <a:r>
              <a:rPr lang="ru-RU" dirty="0"/>
              <a:t>, в </a:t>
            </a:r>
            <a:r>
              <a:rPr lang="ru-RU" dirty="0" err="1"/>
              <a:t>котрій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Франко, </a:t>
            </a:r>
            <a:r>
              <a:rPr lang="ru-RU" dirty="0" err="1"/>
              <a:t>родився</a:t>
            </a:r>
            <a:r>
              <a:rPr lang="ru-RU" dirty="0"/>
              <a:t> та </a:t>
            </a:r>
            <a:r>
              <a:rPr lang="ru-RU" dirty="0" err="1"/>
              <a:t>котру</a:t>
            </a:r>
            <a:r>
              <a:rPr lang="ru-RU" dirty="0"/>
              <a:t> </a:t>
            </a:r>
            <a:r>
              <a:rPr lang="ru-RU" dirty="0" err="1"/>
              <a:t>поборював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Та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Франка </a:t>
            </a:r>
            <a:r>
              <a:rPr lang="ru-RU" dirty="0" err="1"/>
              <a:t>відповідь</a:t>
            </a:r>
            <a:r>
              <a:rPr lang="ru-RU" dirty="0"/>
              <a:t>: “А </a:t>
            </a:r>
            <a:r>
              <a:rPr lang="ru-RU" dirty="0" err="1"/>
              <a:t>що</a:t>
            </a:r>
            <a:r>
              <a:rPr lang="ru-RU" dirty="0"/>
              <a:t> на те сказала б </a:t>
            </a:r>
            <a:r>
              <a:rPr lang="ru-RU" dirty="0" err="1"/>
              <a:t>молодіж</a:t>
            </a:r>
            <a:r>
              <a:rPr lang="ru-RU" dirty="0"/>
              <a:t>, </a:t>
            </a:r>
            <a:r>
              <a:rPr lang="ru-RU" dirty="0" err="1"/>
              <a:t>котру</a:t>
            </a:r>
            <a:r>
              <a:rPr lang="ru-RU" dirty="0"/>
              <a:t> я </a:t>
            </a:r>
            <a:r>
              <a:rPr lang="ru-RU" dirty="0" err="1"/>
              <a:t>ціле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вчив</a:t>
            </a:r>
            <a:r>
              <a:rPr lang="ru-RU" dirty="0"/>
              <a:t> не </a:t>
            </a:r>
            <a:r>
              <a:rPr lang="ru-RU" dirty="0" err="1"/>
              <a:t>вірити</a:t>
            </a:r>
            <a:r>
              <a:rPr lang="ru-RU" dirty="0"/>
              <a:t> в бога?” Помер </a:t>
            </a:r>
            <a:r>
              <a:rPr lang="ru-RU" dirty="0" err="1"/>
              <a:t>несповіданий</a:t>
            </a:r>
            <a:r>
              <a:rPr lang="ru-RU" dirty="0"/>
              <a:t> і </a:t>
            </a:r>
            <a:r>
              <a:rPr lang="ru-RU" dirty="0" err="1"/>
              <a:t>нерозкаяний</a:t>
            </a:r>
            <a:r>
              <a:rPr lang="ru-RU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75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Франко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номінувався</a:t>
            </a:r>
            <a:r>
              <a:rPr lang="ru-RU" dirty="0"/>
              <a:t> на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літератури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15281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Цікаві факти про Івана Франка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543800" cy="3886200"/>
          </a:xfrm>
        </p:spPr>
        <p:txBody>
          <a:bodyPr>
            <a:normAutofit/>
          </a:bodyPr>
          <a:lstStyle/>
          <a:p>
            <a:r>
              <a:rPr lang="ru-RU" dirty="0" err="1"/>
              <a:t>Львів</a:t>
            </a:r>
            <a:r>
              <a:rPr lang="ru-RU" dirty="0"/>
              <a:t> – </a:t>
            </a:r>
            <a:r>
              <a:rPr lang="ru-RU" dirty="0" err="1"/>
              <a:t>місто</a:t>
            </a:r>
            <a:r>
              <a:rPr lang="ru-RU" dirty="0"/>
              <a:t> Франка, де </a:t>
            </a:r>
            <a:r>
              <a:rPr lang="ru-RU" dirty="0" err="1"/>
              <a:t>він</a:t>
            </a:r>
            <a:r>
              <a:rPr lang="ru-RU" dirty="0"/>
              <a:t> прожив сорок </a:t>
            </a:r>
            <a:r>
              <a:rPr lang="ru-RU" dirty="0" err="1"/>
              <a:t>років</a:t>
            </a:r>
            <a:r>
              <a:rPr lang="ru-RU" dirty="0"/>
              <a:t> (з 60).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жив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творив,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ув’язнений</a:t>
            </a:r>
            <a:r>
              <a:rPr lang="ru-RU" dirty="0"/>
              <a:t> у </a:t>
            </a:r>
            <a:r>
              <a:rPr lang="ru-RU" dirty="0" err="1"/>
              <a:t>Львівську</a:t>
            </a:r>
            <a:r>
              <a:rPr lang="ru-RU" dirty="0"/>
              <a:t> </a:t>
            </a:r>
            <a:r>
              <a:rPr lang="ru-RU" dirty="0" err="1"/>
              <a:t>темницю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вулиця</a:t>
            </a:r>
            <a:r>
              <a:rPr lang="ru-RU" dirty="0"/>
              <a:t> </a:t>
            </a:r>
            <a:r>
              <a:rPr lang="ru-RU" dirty="0" err="1"/>
              <a:t>пам’ятає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хата, </a:t>
            </a:r>
            <a:r>
              <a:rPr lang="ru-RU" dirty="0" err="1"/>
              <a:t>кожен</a:t>
            </a:r>
            <a:r>
              <a:rPr lang="ru-RU" dirty="0"/>
              <a:t> парк.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присвящав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захоплен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. Можно </a:t>
            </a:r>
            <a:r>
              <a:rPr lang="ru-RU" dirty="0" err="1"/>
              <a:t>сміло</a:t>
            </a:r>
            <a:r>
              <a:rPr lang="ru-RU" dirty="0"/>
              <a:t> </a:t>
            </a:r>
            <a:r>
              <a:rPr lang="ru-RU" dirty="0" err="1"/>
              <a:t>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 —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Франка. «…ми </a:t>
            </a:r>
            <a:r>
              <a:rPr lang="ru-RU" dirty="0" err="1"/>
              <a:t>мусимо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чути</a:t>
            </a:r>
            <a:r>
              <a:rPr lang="ru-RU" dirty="0"/>
              <a:t> себе </a:t>
            </a:r>
            <a:r>
              <a:rPr lang="ru-RU" dirty="0" err="1"/>
              <a:t>українцями</a:t>
            </a:r>
            <a:r>
              <a:rPr lang="ru-RU" dirty="0"/>
              <a:t> — не </a:t>
            </a:r>
            <a:r>
              <a:rPr lang="ru-RU" dirty="0" err="1"/>
              <a:t>галицькими</a:t>
            </a:r>
            <a:r>
              <a:rPr lang="ru-RU" dirty="0"/>
              <a:t>, не </a:t>
            </a:r>
            <a:r>
              <a:rPr lang="ru-RU" dirty="0" err="1"/>
              <a:t>буковинськими</a:t>
            </a:r>
            <a:r>
              <a:rPr lang="ru-RU" dirty="0"/>
              <a:t> </a:t>
            </a:r>
            <a:r>
              <a:rPr lang="ru-RU" dirty="0" err="1"/>
              <a:t>українцями</a:t>
            </a:r>
            <a:r>
              <a:rPr lang="ru-RU" dirty="0"/>
              <a:t>, а </a:t>
            </a:r>
            <a:r>
              <a:rPr lang="ru-RU" dirty="0" err="1"/>
              <a:t>українцями</a:t>
            </a:r>
            <a:r>
              <a:rPr lang="ru-RU" dirty="0"/>
              <a:t> без </a:t>
            </a:r>
            <a:r>
              <a:rPr lang="ru-RU" dirty="0" err="1"/>
              <a:t>офіціальних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03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їжі</a:t>
            </a:r>
            <a:r>
              <a:rPr lang="ru-RU" dirty="0"/>
              <a:t> Франко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невибагливий</a:t>
            </a:r>
            <a:r>
              <a:rPr lang="ru-RU" dirty="0"/>
              <a:t>: на </a:t>
            </a:r>
            <a:r>
              <a:rPr lang="ru-RU" dirty="0" err="1"/>
              <a:t>сніданок</a:t>
            </a:r>
            <a:r>
              <a:rPr lang="ru-RU" dirty="0"/>
              <a:t> — </a:t>
            </a:r>
            <a:r>
              <a:rPr lang="ru-RU" dirty="0" err="1"/>
              <a:t>кава</a:t>
            </a:r>
            <a:r>
              <a:rPr lang="ru-RU" dirty="0"/>
              <a:t> з </a:t>
            </a:r>
            <a:r>
              <a:rPr lang="ru-RU" dirty="0" err="1"/>
              <a:t>булкою</a:t>
            </a:r>
            <a:r>
              <a:rPr lang="ru-RU" dirty="0"/>
              <a:t>, на </a:t>
            </a:r>
            <a:r>
              <a:rPr lang="ru-RU" dirty="0" err="1"/>
              <a:t>обід</a:t>
            </a:r>
            <a:r>
              <a:rPr lang="ru-RU" dirty="0"/>
              <a:t> — </a:t>
            </a:r>
            <a:r>
              <a:rPr lang="ru-RU" dirty="0" err="1"/>
              <a:t>квашені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 </a:t>
            </a:r>
            <a:r>
              <a:rPr lang="ru-RU" dirty="0" err="1"/>
              <a:t>талегкий</a:t>
            </a:r>
            <a:r>
              <a:rPr lang="ru-RU" dirty="0"/>
              <a:t> суп з </a:t>
            </a:r>
            <a:r>
              <a:rPr lang="ru-RU" dirty="0" err="1"/>
              <a:t>додаванням</a:t>
            </a:r>
            <a:r>
              <a:rPr lang="ru-RU" dirty="0"/>
              <a:t> квасу, </a:t>
            </a:r>
            <a:r>
              <a:rPr lang="ru-RU" dirty="0" err="1"/>
              <a:t>кропиви</a:t>
            </a:r>
            <a:r>
              <a:rPr lang="ru-RU" dirty="0"/>
              <a:t>, </a:t>
            </a:r>
            <a:r>
              <a:rPr lang="ru-RU" dirty="0" err="1"/>
              <a:t>грибів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палив. </a:t>
            </a:r>
            <a:r>
              <a:rPr lang="ru-RU" dirty="0" err="1"/>
              <a:t>Іван</a:t>
            </a:r>
            <a:r>
              <a:rPr lang="ru-RU" dirty="0"/>
              <a:t> Якович любив </a:t>
            </a:r>
            <a:r>
              <a:rPr lang="ru-RU" dirty="0" err="1"/>
              <a:t>пити</a:t>
            </a:r>
            <a:r>
              <a:rPr lang="ru-RU" dirty="0"/>
              <a:t> медовуху, вино. Смачно </a:t>
            </a:r>
            <a:r>
              <a:rPr lang="ru-RU" dirty="0" err="1"/>
              <a:t>готував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, </a:t>
            </a:r>
            <a:r>
              <a:rPr lang="ru-RU" dirty="0" err="1"/>
              <a:t>збирав</a:t>
            </a:r>
            <a:r>
              <a:rPr lang="ru-RU" dirty="0"/>
              <a:t> і любив </a:t>
            </a:r>
            <a:r>
              <a:rPr lang="ru-RU" dirty="0" err="1"/>
              <a:t>їсти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й </a:t>
            </a:r>
            <a:r>
              <a:rPr lang="ru-RU" dirty="0" err="1"/>
              <a:t>рибу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сам ловив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40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Івана</a:t>
            </a:r>
            <a:r>
              <a:rPr lang="ru-RU" dirty="0"/>
              <a:t> Франка </a:t>
            </a:r>
            <a:r>
              <a:rPr lang="ru-RU" dirty="0" err="1"/>
              <a:t>заарештовували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. У перший раз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у </a:t>
            </a:r>
            <a:r>
              <a:rPr lang="ru-RU" dirty="0" err="1"/>
              <a:t>камері</a:t>
            </a:r>
            <a:r>
              <a:rPr lang="ru-RU" dirty="0"/>
              <a:t> з </a:t>
            </a:r>
            <a:r>
              <a:rPr lang="ru-RU" dirty="0" err="1"/>
              <a:t>кримінальними</a:t>
            </a:r>
            <a:r>
              <a:rPr lang="ru-RU" dirty="0"/>
              <a:t> </a:t>
            </a:r>
            <a:r>
              <a:rPr lang="ru-RU" dirty="0" err="1"/>
              <a:t>злочинцями</a:t>
            </a:r>
            <a:r>
              <a:rPr lang="ru-RU" dirty="0"/>
              <a:t> 11 </a:t>
            </a:r>
            <a:r>
              <a:rPr lang="ru-RU" dirty="0" err="1"/>
              <a:t>місяців</a:t>
            </a:r>
            <a:r>
              <a:rPr lang="ru-RU" dirty="0"/>
              <a:t>. А </a:t>
            </a:r>
            <a:r>
              <a:rPr lang="ru-RU" dirty="0" err="1"/>
              <a:t>після</a:t>
            </a:r>
            <a:r>
              <a:rPr lang="ru-RU" dirty="0"/>
              <a:t> другого </a:t>
            </a:r>
            <a:r>
              <a:rPr lang="ru-RU" dirty="0" err="1"/>
              <a:t>арешту</a:t>
            </a:r>
            <a:r>
              <a:rPr lang="ru-RU" dirty="0"/>
              <a:t>, в 1880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ледь</a:t>
            </a:r>
            <a:r>
              <a:rPr lang="ru-RU" dirty="0"/>
              <a:t> не помер з голоду. </a:t>
            </a:r>
            <a:r>
              <a:rPr lang="ru-RU" dirty="0" err="1"/>
              <a:t>Тоді</a:t>
            </a:r>
            <a:r>
              <a:rPr lang="ru-RU" dirty="0"/>
              <a:t> за </a:t>
            </a:r>
            <a:r>
              <a:rPr lang="ru-RU" dirty="0" err="1"/>
              <a:t>тиждень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— без </a:t>
            </a:r>
            <a:r>
              <a:rPr lang="ru-RU" dirty="0" err="1"/>
              <a:t>єдиної</a:t>
            </a:r>
            <a:r>
              <a:rPr lang="ru-RU" dirty="0"/>
              <a:t> помарки! — Написав </a:t>
            </a:r>
            <a:r>
              <a:rPr lang="ru-RU" dirty="0" err="1"/>
              <a:t>повість</a:t>
            </a:r>
            <a:r>
              <a:rPr lang="ru-RU" dirty="0"/>
              <a:t> «На </a:t>
            </a:r>
            <a:r>
              <a:rPr lang="ru-RU" dirty="0" err="1"/>
              <a:t>дні</a:t>
            </a:r>
            <a:r>
              <a:rPr lang="ru-RU" dirty="0"/>
              <a:t>» і на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відіслав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Львова,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три </a:t>
            </a:r>
            <a:r>
              <a:rPr lang="ru-RU" dirty="0" err="1"/>
              <a:t>дні</a:t>
            </a:r>
            <a:r>
              <a:rPr lang="ru-RU" dirty="0"/>
              <a:t> жив на три </a:t>
            </a:r>
            <a:r>
              <a:rPr lang="ru-RU" dirty="0" err="1"/>
              <a:t>центи</a:t>
            </a:r>
            <a:r>
              <a:rPr lang="ru-RU" dirty="0"/>
              <a:t>, </a:t>
            </a:r>
            <a:r>
              <a:rPr lang="ru-RU" dirty="0" err="1"/>
              <a:t>знайдені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Прут. А коли </a:t>
            </a:r>
            <a:r>
              <a:rPr lang="ru-RU" dirty="0" err="1"/>
              <a:t>їх</a:t>
            </a:r>
            <a:r>
              <a:rPr lang="ru-RU" dirty="0"/>
              <a:t> не стало, лежав без </a:t>
            </a:r>
            <a:r>
              <a:rPr lang="ru-RU" dirty="0" err="1"/>
              <a:t>пам’яті</a:t>
            </a:r>
            <a:r>
              <a:rPr lang="ru-RU" dirty="0"/>
              <a:t>, без сил. Спас Франко </a:t>
            </a:r>
            <a:r>
              <a:rPr lang="ru-RU" dirty="0" err="1"/>
              <a:t>старий</a:t>
            </a:r>
            <a:r>
              <a:rPr lang="ru-RU" dirty="0"/>
              <a:t> служитель </a:t>
            </a:r>
            <a:r>
              <a:rPr lang="ru-RU" dirty="0" err="1"/>
              <a:t>готелю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43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685800"/>
            <a:ext cx="3805808" cy="6172200"/>
          </a:xfrm>
        </p:spPr>
        <p:txBody>
          <a:bodyPr>
            <a:normAutofit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поховали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Яковича в чужому </a:t>
            </a:r>
            <a:r>
              <a:rPr lang="ru-RU" dirty="0" err="1"/>
              <a:t>склепі</a:t>
            </a:r>
            <a:r>
              <a:rPr lang="ru-RU" dirty="0"/>
              <a:t> у </a:t>
            </a:r>
            <a:r>
              <a:rPr lang="ru-RU" dirty="0" err="1"/>
              <a:t>Львові</a:t>
            </a:r>
            <a:r>
              <a:rPr lang="ru-RU" dirty="0"/>
              <a:t>, на </a:t>
            </a:r>
            <a:r>
              <a:rPr lang="ru-RU" dirty="0" err="1"/>
              <a:t>Личаківському</a:t>
            </a:r>
            <a:r>
              <a:rPr lang="ru-RU" dirty="0"/>
              <a:t> </a:t>
            </a:r>
            <a:r>
              <a:rPr lang="ru-RU" dirty="0" err="1"/>
              <a:t>кладовищі</a:t>
            </a:r>
            <a:r>
              <a:rPr lang="ru-RU" dirty="0"/>
              <a:t>. Через 10 </a:t>
            </a:r>
            <a:r>
              <a:rPr lang="ru-RU" dirty="0" err="1"/>
              <a:t>років</a:t>
            </a:r>
            <a:r>
              <a:rPr lang="ru-RU" dirty="0"/>
              <a:t> останки Франка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перенесені</a:t>
            </a:r>
            <a:r>
              <a:rPr lang="ru-RU" dirty="0"/>
              <a:t> в </a:t>
            </a:r>
            <a:r>
              <a:rPr lang="ru-RU" dirty="0" err="1"/>
              <a:t>окрему</a:t>
            </a:r>
            <a:r>
              <a:rPr lang="ru-RU" dirty="0"/>
              <a:t> могилу, </a:t>
            </a:r>
            <a:r>
              <a:rPr lang="ru-RU" dirty="0" err="1"/>
              <a:t>відому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пам’ятником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Франко- </a:t>
            </a:r>
            <a:r>
              <a:rPr lang="ru-RU" dirty="0" err="1"/>
              <a:t>каменяр</a:t>
            </a:r>
            <a:r>
              <a:rPr lang="ru-RU" dirty="0"/>
              <a:t> «</a:t>
            </a:r>
            <a:r>
              <a:rPr lang="ru-RU" dirty="0" err="1"/>
              <a:t>лупає</a:t>
            </a:r>
            <a:r>
              <a:rPr lang="ru-RU" dirty="0"/>
              <a:t> </a:t>
            </a:r>
            <a:r>
              <a:rPr lang="ru-RU" dirty="0" err="1"/>
              <a:t>сю</a:t>
            </a:r>
            <a:r>
              <a:rPr lang="ru-RU" dirty="0"/>
              <a:t> скалу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" y="476672"/>
            <a:ext cx="447281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1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406" y="0"/>
            <a:ext cx="3877816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02" y="16502"/>
            <a:ext cx="5508104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3165" y="41554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ЛЬВІВ, 1901 р. ЗЛІВА НАПРАВО СИДЯТЬ: МАРІЯ ГРУШЕВСЬКА З ДОНЬКОЮ КАТЕРИНОЮ, СТЕФАНІЯ ЛЕВИЦЬКА, МИХАЙЛО ГРУШЕВСЬКИЙ; СТОЯТЬ — ІВАН ТРУШ, СЕВЕРИН ДАНИЛОВИЧ ТА ІВАН ФРАНКО. ЦЕ ЄДИНА ФОТОГРАФІЯ, ДЕ ФРАНКО НІБИ УСМІХАЄТЬСЯ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1082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600200"/>
          </a:xfrm>
        </p:spPr>
        <p:txBody>
          <a:bodyPr>
            <a:norm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І.Франка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псевдонімів</a:t>
            </a:r>
            <a:r>
              <a:rPr lang="ru-RU" sz="2800" dirty="0"/>
              <a:t> — </a:t>
            </a:r>
            <a:r>
              <a:rPr lang="ru-RU" sz="2800" dirty="0" err="1"/>
              <a:t>Джеджалик</a:t>
            </a:r>
            <a:r>
              <a:rPr lang="ru-RU" sz="2800" dirty="0"/>
              <a:t>, Брут </a:t>
            </a:r>
            <a:r>
              <a:rPr lang="ru-RU" sz="2800" dirty="0" err="1"/>
              <a:t>Хома</a:t>
            </a:r>
            <a:r>
              <a:rPr lang="ru-RU" sz="2800" dirty="0"/>
              <a:t>, Мирон, </a:t>
            </a:r>
            <a:r>
              <a:rPr lang="ru-RU" sz="2800" dirty="0" err="1"/>
              <a:t>Живий</a:t>
            </a:r>
            <a:r>
              <a:rPr lang="ru-RU" sz="2800" dirty="0"/>
              <a:t>, </a:t>
            </a:r>
            <a:r>
              <a:rPr lang="ru-RU" sz="2800" dirty="0" err="1"/>
              <a:t>Кремінь</a:t>
            </a:r>
            <a:r>
              <a:rPr lang="ru-RU" sz="2800" dirty="0"/>
              <a:t>, Марко, (</a:t>
            </a:r>
            <a:r>
              <a:rPr lang="ru-RU" sz="2800" dirty="0" err="1"/>
              <a:t>близько</a:t>
            </a:r>
            <a:r>
              <a:rPr lang="ru-RU" sz="2800" dirty="0"/>
              <a:t> 100 </a:t>
            </a:r>
            <a:r>
              <a:rPr lang="ru-RU" sz="2800" dirty="0" err="1" smtClean="0"/>
              <a:t>псевдонімів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564904"/>
            <a:ext cx="7543800" cy="2007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першим </a:t>
            </a:r>
            <a:r>
              <a:rPr lang="ru-RU" b="1" dirty="0" err="1"/>
              <a:t>професійним</a:t>
            </a:r>
            <a:r>
              <a:rPr lang="ru-RU" b="1" dirty="0"/>
              <a:t> </a:t>
            </a:r>
            <a:r>
              <a:rPr lang="ru-RU" b="1" dirty="0" err="1"/>
              <a:t>українським</a:t>
            </a:r>
            <a:r>
              <a:rPr lang="ru-RU" b="1" dirty="0"/>
              <a:t> </a:t>
            </a:r>
            <a:r>
              <a:rPr lang="ru-RU" b="1" dirty="0" err="1"/>
              <a:t>письменником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відважився</a:t>
            </a:r>
            <a:r>
              <a:rPr lang="ru-RU" b="1" dirty="0"/>
              <a:t> </a:t>
            </a:r>
            <a:r>
              <a:rPr lang="ru-RU" b="1" dirty="0" err="1"/>
              <a:t>жити</a:t>
            </a:r>
            <a:r>
              <a:rPr lang="ru-RU" b="1" dirty="0"/>
              <a:t> з </a:t>
            </a:r>
            <a:r>
              <a:rPr lang="ru-RU" b="1" dirty="0" err="1"/>
              <a:t>праці</a:t>
            </a:r>
            <a:r>
              <a:rPr lang="ru-RU" b="1" dirty="0"/>
              <a:t> пера. Не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, не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жодних</a:t>
            </a:r>
            <a:r>
              <a:rPr lang="ru-RU" b="1" dirty="0"/>
              <a:t> </a:t>
            </a:r>
            <a:r>
              <a:rPr lang="ru-RU" b="1" dirty="0" err="1"/>
              <a:t>нагород</a:t>
            </a:r>
            <a:r>
              <a:rPr lang="ru-RU" b="1" dirty="0"/>
              <a:t>, не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кафедри</a:t>
            </a:r>
            <a:r>
              <a:rPr lang="ru-RU" b="1" dirty="0"/>
              <a:t> в </a:t>
            </a:r>
            <a:r>
              <a:rPr lang="ru-RU" b="1" dirty="0" err="1"/>
              <a:t>університеті</a:t>
            </a:r>
            <a:r>
              <a:rPr lang="ru-RU" b="1" dirty="0"/>
              <a:t>.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замість</a:t>
            </a:r>
            <a:r>
              <a:rPr lang="ru-RU" b="1" dirty="0"/>
              <a:t> того </a:t>
            </a:r>
            <a:r>
              <a:rPr lang="ru-RU" b="1" dirty="0" err="1"/>
              <a:t>Львів</a:t>
            </a:r>
            <a:r>
              <a:rPr lang="ru-RU" b="1" dirty="0"/>
              <a:t> і слова для </a:t>
            </a:r>
            <a:r>
              <a:rPr lang="ru-RU" b="1" dirty="0" err="1"/>
              <a:t>нього</a:t>
            </a:r>
            <a:r>
              <a:rPr lang="ru-RU" b="1" dirty="0"/>
              <a:t>: «І </a:t>
            </a:r>
            <a:r>
              <a:rPr lang="ru-RU" b="1" dirty="0" err="1"/>
              <a:t>підеш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в </a:t>
            </a:r>
            <a:r>
              <a:rPr lang="ru-RU" b="1" dirty="0" err="1"/>
              <a:t>мандрівку</a:t>
            </a:r>
            <a:r>
              <a:rPr lang="ru-RU" b="1" dirty="0"/>
              <a:t> </a:t>
            </a:r>
            <a:r>
              <a:rPr lang="ru-RU" b="1" dirty="0" err="1"/>
              <a:t>століть</a:t>
            </a:r>
            <a:r>
              <a:rPr lang="ru-RU" b="1" dirty="0"/>
              <a:t> з </a:t>
            </a:r>
            <a:r>
              <a:rPr lang="ru-RU" b="1" dirty="0" err="1"/>
              <a:t>мого</a:t>
            </a:r>
            <a:r>
              <a:rPr lang="ru-RU" b="1" dirty="0"/>
              <a:t> духа </a:t>
            </a:r>
            <a:r>
              <a:rPr lang="ru-RU" b="1" dirty="0" err="1"/>
              <a:t>печаттю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524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</TotalTime>
  <Words>1052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NewsPrint</vt:lpstr>
      <vt:lpstr>Іван Франко</vt:lpstr>
      <vt:lpstr>Лиш боротись — значить жить!</vt:lpstr>
      <vt:lpstr>Презентация PowerPoint</vt:lpstr>
      <vt:lpstr>Цікаві факти про Івана Франка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У І.Франка було багато псевдонімів — Джеджалик, Брут Хома, Мирон, Живий, Кремінь, Марко, (близько 100 псевдонімів</vt:lpstr>
      <vt:lpstr>Відомий письменник і публіцист Іван Франко та науковець і політик Михайло Грушевський були безпосередніми сусідами, мешкаючи наприкінці 20 століття в збудованих поруч віллах елітного львівського району “Софіївка”.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честь Франка місто Станіслав було перейменовано в Івано — Франківськ.   Ім’я письменника (вулиця Івана Франка) носять вулиці у Києві, Вінниці, Дніпропетровську, Івано-Франківську, Сімферополі, Керчі, Луцьку, Львові, Миколаєві, Одесі, Сумах, Черкасах, Чернівцях, Хмельницькому, Пермі та Луганську, Кіровограді .  А в Росії імя письменника носять вулиці в Москві, Липецьку, Пермі, Тулі, Уфі, Чебоксарах і Іркутську.  Ім’я письменника носить вулиця в Монреалі.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Франко на сьогодні є єдиним українським поетом, який номінувався на здобуття Нобелівської премії з літератури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</dc:title>
  <dc:creator>Валерия</dc:creator>
  <cp:lastModifiedBy>Валерия</cp:lastModifiedBy>
  <cp:revision>8</cp:revision>
  <dcterms:created xsi:type="dcterms:W3CDTF">2016-11-30T17:28:22Z</dcterms:created>
  <dcterms:modified xsi:type="dcterms:W3CDTF">2016-11-30T18:54:20Z</dcterms:modified>
</cp:coreProperties>
</file>