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5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999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49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24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99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281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96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59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65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613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059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519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05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175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681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4E69-6BE4-4BE9-9FBD-B2FFEFC34B1D}" type="datetimeFigureOut">
              <a:rPr lang="uk-UA" smtClean="0"/>
              <a:t>06.01.2017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C17E1F-D908-4CA8-8F72-764E15C591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66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.solor.gov.ua/photo/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157" y="197112"/>
            <a:ext cx="2955736" cy="388974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79969" y="4413997"/>
            <a:ext cx="6996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Донченко Олесь (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Олександр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Васильович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(19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серпня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1902 – 12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квітня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1954)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Український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радянський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поет,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прозаїк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казкар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0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95785"/>
            <a:ext cx="8915400" cy="5515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Як людина, що рано встає і встигає багато зробити за свій день, Олесь Донченко рано розпочав трудовий шлях і за своє недовге життя (прожив неповні 52 роки) встиг написати багато гарних книг. Його перший вірш потрапив до друку в Лубнах у 1918 році. На початку 20-х років чимало віршів Донченка друкувалося в газеті «Червона </a:t>
            </a:r>
            <a:r>
              <a:rPr lang="uk-UA" dirty="0" err="1"/>
              <a:t>Лубенщина</a:t>
            </a:r>
            <a:r>
              <a:rPr lang="uk-UA" dirty="0"/>
              <a:t>». На сторінках газети часто з'являється його ім'я — й не тільки під віршами, а й кореспонденціями, навіть передовими статтями.</a:t>
            </a:r>
          </a:p>
          <a:p>
            <a:pPr marL="0" indent="0">
              <a:buNone/>
            </a:pPr>
            <a:r>
              <a:rPr lang="uk-UA" dirty="0"/>
              <a:t>Олесь Донченко належав до організації селянських письменників «Плуг». На літературних вечірках навколо прочитаних віршів спалахували суперечки й дискусії.</a:t>
            </a:r>
          </a:p>
          <a:p>
            <a:pPr marL="0" indent="0">
              <a:buNone/>
            </a:pPr>
            <a:r>
              <a:rPr lang="uk-UA" dirty="0"/>
              <a:t>Отож Донченко починав свій творчий шлях як поет. У цей час у Лубнах працював поет Павло Усенко. «Я </a:t>
            </a:r>
            <a:r>
              <a:rPr lang="uk-UA" dirty="0" err="1"/>
              <a:t>запам</a:t>
            </a:r>
            <a:r>
              <a:rPr lang="uk-UA" dirty="0"/>
              <a:t> '</a:t>
            </a:r>
            <a:r>
              <a:rPr lang="uk-UA" dirty="0" err="1"/>
              <a:t>ятав</a:t>
            </a:r>
            <a:r>
              <a:rPr lang="uk-UA" dirty="0"/>
              <a:t> Олександра Донченка дещо сором'язливим, немов усміхненим, неговірким, проте, безумовно, допитливим юнаком з гострим чіпким поглядом... І в пізніші, зрілі творчі роки ця допитливість до всього не згасала в ньому, як не згасали й гострий зір та людяна скромність», — розповідав П. М. Усенко. У цій лаконічній характеристиці чи не головні риси Донченка як письменника і як особистості.</a:t>
            </a:r>
          </a:p>
          <a:p>
            <a:pPr marL="0" indent="0">
              <a:buNone/>
            </a:pP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232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2" y="754743"/>
            <a:ext cx="6255657" cy="5766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Якось Олесь Васильович сказав, що краще більше писати, ніж говорити, і розповів про одного «дуже хорошого письменника», який буває в нього. «Він може цілісінький вечір не сказати жодного слова. А як пише!» Мав він на увазі Андрія Головка. І був сам такий. Скільки прекрасних книг лишив по собі! Переважно для дітей. Бо визнаним поетом він не став (хоч і мав кілька збірок поезій). Писав також п'єси. Але в літературу ввійшов як талановитий оповідач-прозаїк. Його книги «Батьківщина», «Школі над морем», «Лукія», «</a:t>
            </a:r>
            <a:r>
              <a:rPr lang="uk-UA" dirty="0" err="1"/>
              <a:t>Карафуто</a:t>
            </a:r>
            <a:r>
              <a:rPr lang="uk-UA" dirty="0"/>
              <a:t>», «Повість про новий дім», «Лісничиха», «Юрко Васюта», «Золота медаль» була свого часу широко відомі серед читачів-дітей. Окремі з них не втратять своєї краси і сили і в майбутньому.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http://lib.solor.gov.ua/photo/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798" y="754743"/>
            <a:ext cx="3477325" cy="47752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74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9670" y="246742"/>
            <a:ext cx="6148388" cy="638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Глибоке враження залишала повість «Лісничиха». Написав її справжній поет, безмежно закоханий у барви рідної </a:t>
            </a:r>
            <a:r>
              <a:rPr lang="uk-UA" dirty="0" err="1"/>
              <a:t>Лубенщини</a:t>
            </a:r>
            <a:r>
              <a:rPr lang="uk-UA" dirty="0"/>
              <a:t>, тонкий знавець дитячої душі, людина щирого серця. Не можу забути образів, барв і мови цього твору! Коли читав, повиписував собі в зошит окремі місця і перечитував потім, як вірші в прозі. З якою любов'ю пише Донченко про край «над тихою Сулою, де дзвінко булькають у воду важкі жолуді, де блакитна ракша з верхівки високого </a:t>
            </a:r>
            <a:r>
              <a:rPr lang="uk-UA" dirty="0" err="1"/>
              <a:t>дуба</a:t>
            </a:r>
            <a:r>
              <a:rPr lang="uk-UA" dirty="0"/>
              <a:t> милується своїм райдужним відбитком у ясному плесі». Це повість про красу лісової </a:t>
            </a:r>
            <a:r>
              <a:rPr lang="uk-UA" dirty="0" err="1"/>
              <a:t>Лубенщини</a:t>
            </a:r>
            <a:r>
              <a:rPr lang="uk-UA" dirty="0"/>
              <a:t>, зігріта любов'ю поета до лісу. Дружина письменника Марія Макарівна розповідала, як трепетно виражалася в нього ця любов. «Поглянь, — казав він дружині, — як дубовий листочок скрутився в ушко». Звичайно, він був спостережливим. «Осика сичить, як гадюка, і заходиться жовтою піною. А дуб-сухостій, як розгориться, то гуде басом, мов великий дзвін, і як вибухне, то так і сипне жменю білих зірок. Дубові сучки викидають синій; цвіт, як волошки, і гоготять на всю хату...». Тільки й скажеш: художник!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8194" name="Picture 2" descr="Картинки по запросу олесь донченко лісничи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058" y="246742"/>
            <a:ext cx="3984406" cy="537028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9600" y="994229"/>
            <a:ext cx="5742441" cy="5863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Останні роки свого життя Олесь Васильович прожив у Лубнах. У цьому місті минули його дитячі та шкільні роки, тут він формувався як письменник, сюди повернувся після Вітчизняної війни. Найвизначніший твір письменника — повість «Золота медаль» — теж створювався у Лубнах. Але не всі свої плани встиг здійснити Олесь Донченко. Серед них був задум книги про оновлення рідної землі, про людину-лісівника, про ліс. Видно, його любов до рідної природи не могла вміститись в одному творі «Лісничиха», хоч і зітканий він з найніжніших почуттів. Якось письменник признавався, що головна його творча мета — це ліс. «Колись я напишу велику повість про український ліс, про будівника лісів!» — казав він П. Лубенському.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9218" name="Picture 2" descr="http://lib.solor.gov.ua/photo/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82" y="1418577"/>
            <a:ext cx="4245589" cy="357816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9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6698" y="856344"/>
            <a:ext cx="5553302" cy="6328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Десь уже з кінця 40-х років Олесь Васильович жив цим задумом. Перебравшись до Лубен, Донченко заприятелював з працівниками лісгоспу, став бувати в лісах, спостерігаючи за життям і працею лісників. Напрочуд цікавою людиною був для нього директор лісгоспу </a:t>
            </a:r>
            <a:r>
              <a:rPr lang="uk-UA" dirty="0" err="1"/>
              <a:t>Неклов</a:t>
            </a:r>
            <a:r>
              <a:rPr lang="uk-UA" dirty="0"/>
              <a:t>. Разом з ним Олесь Васильович відвідав багато лісових господарств Полтавщини, побував в районі Миргорода (Сорочинці — його рідне село), Шишак, </a:t>
            </a:r>
            <a:r>
              <a:rPr lang="uk-UA" dirty="0" err="1"/>
              <a:t>Чорнух</a:t>
            </a:r>
            <a:r>
              <a:rPr lang="uk-UA" dirty="0"/>
              <a:t>, </a:t>
            </a:r>
            <a:r>
              <a:rPr lang="uk-UA" dirty="0" err="1"/>
              <a:t>Комишні</a:t>
            </a:r>
            <a:r>
              <a:rPr lang="uk-UA" dirty="0"/>
              <a:t>. Під час цих поїздок супутник письменника розповідав цікаві історії з свого життя, зокрема про те, як під час Вітчизняної війни партизанив у лубенських лісах. Усе це, можливо, теж знайшло б своє місце в майбутній книзі.</a:t>
            </a:r>
          </a:p>
          <a:p>
            <a:endParaRPr lang="uk-UA" dirty="0"/>
          </a:p>
        </p:txBody>
      </p:sp>
      <p:pic>
        <p:nvPicPr>
          <p:cNvPr id="10242" name="Picture 2" descr="http://lib.solor.gov.ua/photo/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72936"/>
            <a:ext cx="4215314" cy="315232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9269" y="290284"/>
            <a:ext cx="7135360" cy="619760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Поблизу Сорочинців, Шишак і Гоголевого були великі території піщаних ґрунтів. Там насаджували сосни (зупиняли наступ пісків), і Донченко спостерігав за роботою, розмовляв з людьми, часом занотовував собі якісь факти чи думки... Та тяжка хвороба перекреслила його плани, а може, й обдумані вже розділи книги, які треба було тільки написати — у творчому житті Донченка це було звичайним явищем.</a:t>
            </a:r>
          </a:p>
          <a:p>
            <a:pPr marL="0" indent="0">
              <a:buNone/>
            </a:pPr>
            <a:r>
              <a:rPr lang="uk-UA" dirty="0"/>
              <a:t>Окрім книг, Олесь Васильович створив сад. Розрослись посаджені його руками яблуні на високій горі наді Сулою. Вся праця талановитого письменника лишилась як заповіт молоді любити життя, землю, свій рідний край!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315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6698" y="957944"/>
            <a:ext cx="5451702" cy="631371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12 </a:t>
            </a:r>
            <a:r>
              <a:rPr lang="ru-RU" dirty="0" err="1"/>
              <a:t>квітня</a:t>
            </a:r>
            <a:r>
              <a:rPr lang="ru-RU" dirty="0"/>
              <a:t> 1954 року, Олеся </a:t>
            </a:r>
            <a:r>
              <a:rPr lang="ru-RU" dirty="0" err="1"/>
              <a:t>Васильовича</a:t>
            </a:r>
            <a:r>
              <a:rPr lang="ru-RU" dirty="0"/>
              <a:t> Донченка не стало.</a:t>
            </a:r>
          </a:p>
          <a:p>
            <a:pPr marL="0" indent="0">
              <a:buNone/>
            </a:pPr>
            <a:r>
              <a:rPr lang="uk-UA" dirty="0"/>
              <a:t>Він любив життя, боротьбу, працю, рідну землю, любив героїку подвигу і пошуків, героїку сміливих дерзань, - і нема у нього твору, щоб там не виступали герої сміливі, чесні, розумні, сповнені романтичних мрій і героїчних поривань. Та й сам він був такий у життя – ніжний, чесний, добрий, правдивий. Життя його позбавлене якихось зовнішньо ефектних пригод, зламів, - воно текло для стороннього ока нібито спокійно, розмірено. Але то тільки могло так здатися. Насправді його життя – то суцільний трудовий подвиг. Думка його не знала спокою, вона нуртувала, як бурхливе джерело.</a:t>
            </a:r>
          </a:p>
        </p:txBody>
      </p:sp>
      <p:pic>
        <p:nvPicPr>
          <p:cNvPr id="6146" name="Picture 2" descr="http://lib.solor.gov.ua/photo/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620712"/>
            <a:ext cx="3656428" cy="560817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1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218" y="1366064"/>
            <a:ext cx="4291239" cy="215718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b="1" u="sng" dirty="0"/>
              <a:t>Твори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Романи: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 «</a:t>
            </a:r>
            <a:r>
              <a:rPr lang="uk-UA" dirty="0"/>
              <a:t>Зоряна фортеця» (1933)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 «</a:t>
            </a:r>
            <a:r>
              <a:rPr lang="uk-UA" dirty="0"/>
              <a:t>Море відступає» (1934)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 «</a:t>
            </a:r>
            <a:r>
              <a:rPr lang="uk-UA" dirty="0"/>
              <a:t>Карборундовий камінь» (1946)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 «</a:t>
            </a:r>
            <a:r>
              <a:rPr lang="uk-UA" dirty="0"/>
              <a:t>Золота медаль» (1954)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87771" y="1071808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Повісті:</a:t>
            </a:r>
          </a:p>
          <a:p>
            <a:r>
              <a:rPr lang="en-US" dirty="0"/>
              <a:t>v «</a:t>
            </a:r>
            <a:r>
              <a:rPr lang="uk-UA" dirty="0"/>
              <a:t>Дим над яругами» (1929)</a:t>
            </a:r>
          </a:p>
          <a:p>
            <a:r>
              <a:rPr lang="en-US" dirty="0"/>
              <a:t>v «</a:t>
            </a:r>
            <a:r>
              <a:rPr lang="uk-UA" dirty="0"/>
              <a:t>Дві весни» (1931)</a:t>
            </a:r>
          </a:p>
          <a:p>
            <a:r>
              <a:rPr lang="en-US" dirty="0"/>
              <a:t>v «</a:t>
            </a:r>
            <a:r>
              <a:rPr lang="uk-UA" dirty="0"/>
              <a:t>Оаза в степу» (1932)</a:t>
            </a:r>
          </a:p>
          <a:p>
            <a:r>
              <a:rPr lang="en-US" dirty="0"/>
              <a:t>v «</a:t>
            </a:r>
            <a:r>
              <a:rPr lang="uk-UA" dirty="0"/>
              <a:t>Море відступає» (1934)</a:t>
            </a:r>
          </a:p>
          <a:p>
            <a:r>
              <a:rPr lang="en-US" dirty="0"/>
              <a:t>v «</a:t>
            </a:r>
            <a:r>
              <a:rPr lang="uk-UA" dirty="0"/>
              <a:t>Родина Мартинових» (1934)</a:t>
            </a:r>
          </a:p>
          <a:p>
            <a:r>
              <a:rPr lang="en-US" dirty="0"/>
              <a:t>v «</a:t>
            </a:r>
            <a:r>
              <a:rPr lang="uk-UA" dirty="0"/>
              <a:t>Батьківщина» (1936)</a:t>
            </a:r>
          </a:p>
          <a:p>
            <a:r>
              <a:rPr lang="en-US" dirty="0"/>
              <a:t>v «</a:t>
            </a:r>
            <a:r>
              <a:rPr lang="uk-UA" dirty="0"/>
              <a:t>Школа над морем» (1937)</a:t>
            </a:r>
          </a:p>
          <a:p>
            <a:r>
              <a:rPr lang="en-US" dirty="0"/>
              <a:t>v «</a:t>
            </a:r>
            <a:r>
              <a:rPr lang="uk-UA" dirty="0"/>
              <a:t>Лукія» (1939)</a:t>
            </a:r>
          </a:p>
          <a:p>
            <a:r>
              <a:rPr lang="en-US" dirty="0"/>
              <a:t>v «</a:t>
            </a:r>
            <a:r>
              <a:rPr lang="uk-UA" dirty="0" err="1"/>
              <a:t>Карафуто</a:t>
            </a:r>
            <a:r>
              <a:rPr lang="uk-UA" dirty="0"/>
              <a:t>» (1940)</a:t>
            </a:r>
          </a:p>
          <a:p>
            <a:r>
              <a:rPr lang="en-US" dirty="0"/>
              <a:t>v «</a:t>
            </a:r>
            <a:r>
              <a:rPr lang="uk-UA" dirty="0"/>
              <a:t>Підводний корабель» (1941)</a:t>
            </a:r>
          </a:p>
          <a:p>
            <a:r>
              <a:rPr lang="en-US" dirty="0"/>
              <a:t>v «</a:t>
            </a:r>
            <a:r>
              <a:rPr lang="uk-UA" dirty="0"/>
              <a:t>Серце беркута» (1945)</a:t>
            </a:r>
          </a:p>
          <a:p>
            <a:r>
              <a:rPr lang="en-US" dirty="0"/>
              <a:t>v «</a:t>
            </a:r>
            <a:r>
              <a:rPr lang="uk-UA" dirty="0"/>
              <a:t>Лісничиха» (1947)</a:t>
            </a:r>
          </a:p>
          <a:p>
            <a:r>
              <a:rPr lang="en-US" dirty="0"/>
              <a:t>v «</a:t>
            </a:r>
            <a:r>
              <a:rPr lang="uk-UA" dirty="0"/>
              <a:t>Повість про новий дім» (1947)</a:t>
            </a:r>
          </a:p>
          <a:p>
            <a:r>
              <a:rPr lang="en-US" dirty="0"/>
              <a:t>v «</a:t>
            </a:r>
            <a:r>
              <a:rPr lang="uk-UA" dirty="0"/>
              <a:t>Заповітне слово» (1949)</a:t>
            </a:r>
          </a:p>
          <a:p>
            <a:r>
              <a:rPr lang="en-US" dirty="0"/>
              <a:t>v «</a:t>
            </a:r>
            <a:r>
              <a:rPr lang="uk-UA" dirty="0"/>
              <a:t>Шахта в степу» (1949)</a:t>
            </a:r>
          </a:p>
          <a:p>
            <a:r>
              <a:rPr lang="en-US" dirty="0"/>
              <a:t>v «</a:t>
            </a:r>
            <a:r>
              <a:rPr lang="uk-UA" dirty="0"/>
              <a:t>Юрко Васюта» (1950) та інші.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1218" y="352324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Збірки оповідань:</a:t>
            </a:r>
          </a:p>
          <a:p>
            <a:r>
              <a:rPr lang="en-US" dirty="0"/>
              <a:t>v «</a:t>
            </a:r>
            <a:r>
              <a:rPr lang="uk-UA" dirty="0"/>
              <a:t>Сурми» (1928)</a:t>
            </a:r>
          </a:p>
          <a:p>
            <a:r>
              <a:rPr lang="en-US" dirty="0"/>
              <a:t>v «</a:t>
            </a:r>
            <a:r>
              <a:rPr lang="uk-UA" dirty="0" err="1"/>
              <a:t>Галаганчик</a:t>
            </a:r>
            <a:r>
              <a:rPr lang="uk-UA" dirty="0"/>
              <a:t>» (1936)</a:t>
            </a:r>
          </a:p>
          <a:p>
            <a:r>
              <a:rPr lang="en-US" dirty="0"/>
              <a:t>v «</a:t>
            </a:r>
            <a:r>
              <a:rPr lang="uk-UA" dirty="0"/>
              <a:t>Пісня жайворонка» (1947)</a:t>
            </a:r>
          </a:p>
          <a:p>
            <a:r>
              <a:rPr lang="en-US" dirty="0"/>
              <a:t>v «</a:t>
            </a:r>
            <a:r>
              <a:rPr lang="uk-UA" dirty="0"/>
              <a:t>Секрет» (1947)</a:t>
            </a:r>
          </a:p>
          <a:p>
            <a:r>
              <a:rPr lang="en-US" dirty="0"/>
              <a:t>v «</a:t>
            </a:r>
            <a:r>
              <a:rPr lang="uk-UA" dirty="0"/>
              <a:t>Дочка» (1950) та інші.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1218" y="5873122"/>
            <a:ext cx="9458325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uk-UA" dirty="0"/>
              <a:t>Загалом Олесь Донченко видав близько ста книжок для дітей та юнацтва.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1218" y="22331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Невтомний трудівник на літературній ниві – ось коротка і точна характеристика цього талановитого письменника.</a:t>
            </a:r>
          </a:p>
        </p:txBody>
      </p:sp>
    </p:spTree>
    <p:extLst>
      <p:ext uri="{BB962C8B-B14F-4D97-AF65-F5344CB8AC3E}">
        <p14:creationId xmlns:p14="http://schemas.microsoft.com/office/powerpoint/2010/main" val="428443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812" y="2699654"/>
            <a:ext cx="6855873" cy="3570518"/>
          </a:xfrm>
        </p:spPr>
        <p:txBody>
          <a:bodyPr>
            <a:normAutofit/>
          </a:bodyPr>
          <a:lstStyle/>
          <a:p>
            <a:pPr algn="ctr"/>
            <a:r>
              <a:rPr lang="uk-UA" sz="4800" dirty="0"/>
              <a:t>Дякуємо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10602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562" y="163773"/>
            <a:ext cx="6892120" cy="5712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Олесь Донченко займає почесне місце в українській радянській дитячій літературі. Він був одним з її заспівувачів, невтомним творцем і пропагандистом. Десятки поетичних, драматичних і прозових творів вийшли за три десятиріччя з-під його пера і принесли йому заслужену славу талановитого дитячого письменника України.</a:t>
            </a:r>
          </a:p>
          <a:p>
            <a:pPr marL="0" indent="0">
              <a:buNone/>
            </a:pPr>
            <a:r>
              <a:rPr lang="uk-UA" dirty="0"/>
              <a:t>На Україні є чотири села, що стали відомі на весь світ. Це Моринці, Кирилівка, Нагуєвичі та Великі Сорочинці.</a:t>
            </a:r>
          </a:p>
          <a:p>
            <a:pPr marL="0" indent="0">
              <a:buNone/>
            </a:pPr>
            <a:r>
              <a:rPr lang="uk-UA" dirty="0"/>
              <a:t>Перші два були колискою геніального Тараса Шевченка. Нагуєвичі подарували нашому народові полум’яного Каменяра. А Великі Сорочинці, що на Полтавщині, дали світові Гоголя, великого українця, який став гордістю і окрасою російської літератури. Микола Гоголь увічнив Великі Сорочинці у своїй веселій безсмертній повісті «Сорочинський ярмарок»; і це велике гарне село над блакитним Пслом з дитинства входить у серце й свідомість кожного з нас як один з найкращих, найпоетичніших і </a:t>
            </a:r>
            <a:r>
              <a:rPr lang="uk-UA" dirty="0" err="1"/>
              <a:t>найславетніших</a:t>
            </a:r>
            <a:r>
              <a:rPr lang="uk-UA" dirty="0"/>
              <a:t> куточків на Україні.</a:t>
            </a:r>
          </a:p>
          <a:p>
            <a:pPr marL="0" indent="0">
              <a:buNone/>
            </a:pPr>
            <a:r>
              <a:rPr lang="uk-UA" dirty="0"/>
              <a:t>Саме тут, у Великих Сорочинцях Миргородського повіту на Полтавщині, в родині сільського вчителя 19 серпня 1902 року народився Олесь Васильович Донченко.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Картинки по запросу олесь дончен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682" y="599554"/>
            <a:ext cx="2850919" cy="432728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37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88107" y="1266423"/>
            <a:ext cx="93487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Звичайно, в перші роки життя для малого хлопчика місце його народження не мало ніякого значення. Тим більше, що незабаром батько Василь Якович переїхав у село Велику Багачку того ж Миргородського повіту. Але згодом, коли малий Сашко підріс, навчився читати і познайомився з творами Гоголя, та обставина, що він народився у Великих Сорочинцях, безперечно, наштовхнула його на думку і собі спробувати писати так, як писав його славнозвісний земляк.</a:t>
            </a:r>
          </a:p>
          <a:p>
            <a:r>
              <a:rPr lang="uk-UA" sz="2000" dirty="0"/>
              <a:t>«В дитинстві Олесь дуже захоплювався Гоголем, повне зібрання творів якого подарував йому батько… Він багато читав, і прочитане глибоко западало йому в душу, формувало його світогляд і душевні якості, викликало гаряче бажання і собі так писати», - згадує сестра письменника Наталя Василівна Донченко.</a:t>
            </a:r>
          </a:p>
        </p:txBody>
      </p:sp>
    </p:spTree>
    <p:extLst>
      <p:ext uri="{BB962C8B-B14F-4D97-AF65-F5344CB8AC3E}">
        <p14:creationId xmlns:p14="http://schemas.microsoft.com/office/powerpoint/2010/main" val="395092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2955"/>
            <a:ext cx="8915400" cy="638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Чи не це бажання наслідувати і було першим підсвідомим поштовхом до творчості? В усякім разі, і сестра, і батько сходяться на тому, що потяг до літератури прокинувся в хлопцеві дуже рано – ще в початковій школі.</a:t>
            </a:r>
          </a:p>
          <a:p>
            <a:pPr marL="0" indent="0">
              <a:buNone/>
            </a:pPr>
            <a:r>
              <a:rPr lang="uk-UA" dirty="0"/>
              <a:t>Трохи пізніше, в гімназії, </a:t>
            </a:r>
            <a:r>
              <a:rPr lang="uk-UA" dirty="0" err="1"/>
              <a:t>О.Донченко</a:t>
            </a:r>
            <a:r>
              <a:rPr lang="uk-UA" dirty="0"/>
              <a:t> весь свій вільний час віддає читанню. Цікава, розумна книжка стала незмінним супутником його життя. Хлопця дивувало уміння письменників звичайними, здавалося б, словами малювати яскраві, зримі образи людей, речей, природи. І він сам все частіше починає братися за перо.</a:t>
            </a:r>
          </a:p>
          <a:p>
            <a:pPr marL="0" indent="0">
              <a:buNone/>
            </a:pPr>
            <a:r>
              <a:rPr lang="uk-UA" dirty="0"/>
              <a:t>Очевидно, помітивши в синові нахил до літератури, батько намагався заохочувати його і часто казав: «Ти, Сашко, будеш письменником». Згодом, коли почали друкуватися твори Олеся, батько жартував, що він нараяв йому стати письменником, а Олесь сміявся», - писала сестра.</a:t>
            </a:r>
          </a:p>
          <a:p>
            <a:pPr marL="0" indent="0">
              <a:buNone/>
            </a:pPr>
            <a:r>
              <a:rPr lang="uk-UA" dirty="0"/>
              <a:t>Сам письменник згадував у 1934 році: «Безліч книжок, що я читав запоєм, страшенно впливали на мене, хвилювали, викликали бажання і собі написати щось таке, як Чехов, Тютчев, Бунін… У своїх дитячих творах я намагався наслідувати найулюбленіших моїх авторів».</a:t>
            </a:r>
          </a:p>
          <a:p>
            <a:pPr marL="0" indent="0">
              <a:buNone/>
            </a:pPr>
            <a:r>
              <a:rPr lang="uk-UA" dirty="0"/>
              <a:t>Другим джерелом, що живило вразливе серце хлопця, невичерпним джерелом, до якого припадав письменник потім усе життя, була рідна природа.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948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2609" y="3048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До дев’яти років він жив у Великій Багачці. У земській школі, якою завідував батько, Донченки мали невеличку квартиру. На пустирі, побіля школи, Василь Якович насадив з учнями великий сад. Маленький Сашко був незамінним батьковим помічником у цій справі. Заступ і ніж – то були перші інструменти, якими він часто користувався в саду.</a:t>
            </a:r>
          </a:p>
          <a:p>
            <a:pPr marL="0" indent="0">
              <a:buNone/>
            </a:pPr>
            <a:r>
              <a:rPr lang="uk-UA" dirty="0"/>
              <a:t>Незабаром хлопчина став розуміти, що в житті, крім книг і навколишньої природи, існують ще люди зі своїми складними, часто суперечливими і незбагненними для дитячого розуму стосунками і інтересами. Це були селянські діти, батькові учні, селяни, містечкові крамарі і, нарешті, піп.</a:t>
            </a:r>
          </a:p>
          <a:p>
            <a:pPr marL="0" indent="0">
              <a:buNone/>
            </a:pPr>
            <a:r>
              <a:rPr lang="uk-UA" dirty="0"/>
              <a:t>З роками життя все більше відкривало перед хлопчиком свої позитивні й негативні сторони, стаючи найголовнішим його учителем і джерелом майбутніх творів.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349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926" y="204715"/>
            <a:ext cx="6005014" cy="638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Однак у дитинстві на Олеся Донченка, мрійливого, </a:t>
            </a:r>
            <a:r>
              <a:rPr lang="uk-UA" dirty="0" err="1"/>
              <a:t>романтично</a:t>
            </a:r>
            <a:r>
              <a:rPr lang="uk-UA" dirty="0"/>
              <a:t> настроєного хлопця, найбільший вплив, безперечно, робила художня література.</a:t>
            </a:r>
          </a:p>
          <a:p>
            <a:pPr marL="0" indent="0">
              <a:buNone/>
            </a:pPr>
            <a:r>
              <a:rPr lang="uk-UA" dirty="0"/>
              <a:t>Діти, особливо молодшого віку, дуже часто наслідують і копіюють поведінку, манери, мову та звички дорослих. Це проявляється не тільки в іграх, в поведінці, але і в захопленні тим або іншим ремеслом, що іноді залишається на все життя. Відомі цілі династії ремісників, лікарів, музикантів, металургів, військових, навіть письменників. Художня література з її величезним емоціональним впливом гостро вражає душу дитини, збурює її уяву, примушує мислити, - тож не дивно, що літературна творчість часто викликає бажання наслідувати. Майже кожен другий – третій учень пробує в свій час віршувати. Маленький Олесь Донченко теж не був винятком, з тією тільки різницею, що у нього це дитяче захоплення не минуло з часом, як це буває у більшості </a:t>
            </a:r>
            <a:r>
              <a:rPr lang="uk-UA" dirty="0" err="1"/>
              <a:t>дітей,а</a:t>
            </a:r>
            <a:r>
              <a:rPr lang="uk-UA" dirty="0"/>
              <a:t> ще більше зміцніло.</a:t>
            </a:r>
            <a:br>
              <a:rPr lang="uk-UA" dirty="0"/>
            </a:br>
            <a:endParaRPr lang="uk-UA" dirty="0"/>
          </a:p>
        </p:txBody>
      </p:sp>
      <p:pic>
        <p:nvPicPr>
          <p:cNvPr id="3074" name="Picture 2" descr="http://lib.solor.gov.ua/photo/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893" y="992449"/>
            <a:ext cx="3156993" cy="426194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4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8955" y="286603"/>
            <a:ext cx="7592018" cy="6332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Велику роль у житті своїх дітей – Олександра,  Наталі та Миколи – зіграли батьки. «З дитячих років батько навчив нас правильно писати, розв’язувати задачі, розуміти навколишній світ, і ці знання і навички залишилися у його дітей на все життя. Він любив знання й науку, але здобути вищу освіту для себе так і не зумів. Його гарячою мрією було дати освіту дітям», - пише в своїх спогадах сестра письменника.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uk-UA" dirty="0"/>
              <a:t>Ще</a:t>
            </a:r>
            <a:r>
              <a:rPr lang="ru-RU" dirty="0"/>
              <a:t> </a:t>
            </a:r>
            <a:r>
              <a:rPr lang="uk-UA" dirty="0"/>
              <a:t>більший вплив на сина мала мати Олександра Іванівна. Енергійна, жвава жінка, вона ніколи не сиділа без діла: то працювала на городі, то лагодила дитячий одяг, то обговорювала з дітьми прочитані ними книжки. Вона знала дуже багато українських народних пісень, приказок, обрядів і прикмет, звичаїв минулого, прекрасно володіла народною мовою. Олесь уважно прислухався до мови матері, з дитинства вбираючи від неї те </a:t>
            </a:r>
            <a:r>
              <a:rPr lang="uk-UA" dirty="0" err="1"/>
              <a:t>мовне</a:t>
            </a:r>
            <a:r>
              <a:rPr lang="uk-UA" dirty="0"/>
              <a:t> багатство, яке пізніше так знадобилося йому в його літературній роботі. Сестра Наталя Василівна згадує, що і далеко пізніше, коли Олесь Донченко вже був відомим письменником, він часто звертався до матері за порадами, і та давала йому необхідні відомості.</a:t>
            </a:r>
            <a:endParaRPr lang="uk-UA" b="1" dirty="0"/>
          </a:p>
        </p:txBody>
      </p:sp>
      <p:pic>
        <p:nvPicPr>
          <p:cNvPr id="4100" name="Picture 4" descr="http://lib.solor.gov.ua/photo/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77" y="1562098"/>
            <a:ext cx="2874330" cy="391065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93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767" y="263856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Олесь підростав. Потрібно було подумати про його майбутнє. У Великій Багачці наука обмежувалася чотирма правилами арифметики і чистописанням, а також законом божим. Тому батько домагається переведення в Лубни, де були чоловіча і жіноча гімназії, учительська семінарія та єпархіальне училище. Дозвіл було одержано в 1911 році, і сім’я Донченків назавжди залишає Велику Багачку.</a:t>
            </a:r>
          </a:p>
          <a:p>
            <a:pPr marL="0" indent="0">
              <a:buNone/>
            </a:pPr>
            <a:r>
              <a:rPr lang="uk-UA" dirty="0"/>
              <a:t>Василь Якович влаштувався в Лубнах на двох посадах: він був учителем праці у зразковій школі при учительській семінарії, а також завідував столярною майстернею при тій же семінарії. Незважаючи на це, сім’ї жилося важко.</a:t>
            </a:r>
          </a:p>
          <a:p>
            <a:pPr marL="0" indent="0">
              <a:buNone/>
            </a:pPr>
            <a:r>
              <a:rPr lang="uk-UA" dirty="0"/>
              <a:t>Щороку підвищувалася плата за квартиру, і Донченки не раз змушені були переїздити з кращої квартири в гіршу, але дешевшу.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614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245660"/>
            <a:ext cx="6741994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До лубенської чоловічої гімназії Олесь Донченко вступив у 1911 році. Гімназія була розташована в центрі міста, в тінистому парку. Розкішний двоповерховий біло – голубий будинок з високими вікнами зовсім не схожий на маленьку, непоказну школу у Великій Багачці. Новоспечений гімназист ступив на гладенький паркет широкого світлого коридору і сторопів від блиску й розкоші, що раптом оточили його, а також від думки, що йому, хоч і синові вчителя, не зрівнятися з галасливими і зарозумілими гімназистами, синками місцевих багатіїв.</a:t>
            </a:r>
          </a:p>
          <a:p>
            <a:pPr marL="0" indent="0">
              <a:buNone/>
            </a:pPr>
            <a:r>
              <a:rPr lang="uk-UA" dirty="0"/>
              <a:t>Та його побоювання були марні, Олесь був начитаний і добре підготовлений учень, хоча через природжену сором’язливість тримався скромно, навіть відлюдкувато. Особливо любив </a:t>
            </a:r>
            <a:r>
              <a:rPr lang="uk-UA" dirty="0" err="1"/>
              <a:t>уроки</a:t>
            </a:r>
            <a:r>
              <a:rPr lang="uk-UA" dirty="0"/>
              <a:t> літератури, історії, географії.</a:t>
            </a:r>
          </a:p>
          <a:p>
            <a:pPr marL="0" indent="0">
              <a:buNone/>
            </a:pPr>
            <a:r>
              <a:rPr lang="uk-UA" dirty="0"/>
              <a:t>Якось його запросили на літературний гурток почитати вірші. Він прийшов. Прочитав. Вірші були слабенькі, дитячі, наслідувальні. Але «критики» і слухачі теж були не на вищому рівні, а тому прийняли їх із захопленням.</a:t>
            </a:r>
          </a:p>
          <a:p>
            <a:pPr marL="0" indent="0">
              <a:buNone/>
            </a:pPr>
            <a:r>
              <a:rPr lang="uk-UA" dirty="0"/>
              <a:t>По всій гімназії пронеслася чутка: об’явився новий поет!</a:t>
            </a:r>
          </a:p>
          <a:p>
            <a:pPr marL="0" indent="0">
              <a:buNone/>
            </a:pPr>
            <a:r>
              <a:rPr lang="uk-UA" dirty="0"/>
              <a:t>Це був початок літературного шляху Олеся Донченка.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http://lib.solor.gov.ua/photo/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4" y="664225"/>
            <a:ext cx="3357349" cy="464475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3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2422</Words>
  <Application>Microsoft Office PowerPoint</Application>
  <PresentationFormat>Широкоэкранный</PresentationFormat>
  <Paragraphs>74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</vt:lpstr>
      <vt:lpstr>Century Gothic</vt:lpstr>
      <vt:lpstr>verdana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Rave</dc:creator>
  <cp:lastModifiedBy>Rave</cp:lastModifiedBy>
  <cp:revision>11</cp:revision>
  <dcterms:created xsi:type="dcterms:W3CDTF">2016-12-15T09:06:03Z</dcterms:created>
  <dcterms:modified xsi:type="dcterms:W3CDTF">2017-01-06T10:42:43Z</dcterms:modified>
</cp:coreProperties>
</file>