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B1EF68-03C2-49A8-AD02-690988465F95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38F0C8F8-6CB0-41EA-8905-99848C4511EC}">
      <dgm:prSet phldrT="[Текст]" custT="1"/>
      <dgm:spPr/>
      <dgm:t>
        <a:bodyPr/>
        <a:lstStyle/>
        <a:p>
          <a:r>
            <a:rPr lang="uk-UA" sz="2000" b="1" dirty="0" smtClean="0"/>
            <a:t>Незабаром новий арешт, дисциплінарний батальйон. Але він знову втік і нелегально відбув у еміграцію. Ризикуючи життям, не раз переходив кордон, беручи участь у </a:t>
          </a:r>
          <a:r>
            <a:rPr lang="uk-UA" sz="2000" b="1" dirty="0" err="1" smtClean="0"/>
            <a:t>переправці</a:t>
          </a:r>
          <a:r>
            <a:rPr lang="uk-UA" sz="2000" b="1" dirty="0" smtClean="0"/>
            <a:t> революційної літератури в Росію. </a:t>
          </a:r>
          <a:endParaRPr lang="uk-UA" sz="2000" b="1" dirty="0"/>
        </a:p>
      </dgm:t>
    </dgm:pt>
    <dgm:pt modelId="{6D1D7FF1-54C2-4C4A-8AD6-47DAB379AAF2}" type="parTrans" cxnId="{7CB41F32-E3FD-4AF8-BC90-442446E97EDD}">
      <dgm:prSet/>
      <dgm:spPr/>
      <dgm:t>
        <a:bodyPr/>
        <a:lstStyle/>
        <a:p>
          <a:endParaRPr lang="uk-UA"/>
        </a:p>
      </dgm:t>
    </dgm:pt>
    <dgm:pt modelId="{9CF7FBDB-C7A8-4071-B1AF-C367C6F4B112}" type="sibTrans" cxnId="{7CB41F32-E3FD-4AF8-BC90-442446E97EDD}">
      <dgm:prSet/>
      <dgm:spPr/>
      <dgm:t>
        <a:bodyPr/>
        <a:lstStyle/>
        <a:p>
          <a:endParaRPr lang="uk-UA"/>
        </a:p>
      </dgm:t>
    </dgm:pt>
    <dgm:pt modelId="{E1E7DD84-2774-4741-9BF3-786DAFCC335D}">
      <dgm:prSet custT="1"/>
      <dgm:spPr/>
      <dgm:t>
        <a:bodyPr/>
        <a:lstStyle/>
        <a:p>
          <a:r>
            <a:rPr lang="uk-UA" sz="2000" b="1" dirty="0" smtClean="0">
              <a:solidFill>
                <a:schemeClr val="bg1"/>
              </a:solidFill>
            </a:rPr>
            <a:t>Одразу після Лютневої революції Винниченко переїхав в Україну і взявся до активної політичної роботи. Став членом Центральної Ради. Згодом 15 червня очолив Генеральний секретаріат і став генеральним секретарем внутрішніх справ.</a:t>
          </a:r>
          <a:endParaRPr lang="ru-RU" sz="2000" b="1" dirty="0">
            <a:solidFill>
              <a:schemeClr val="bg1"/>
            </a:solidFill>
          </a:endParaRPr>
        </a:p>
      </dgm:t>
    </dgm:pt>
    <dgm:pt modelId="{9DE86332-19CA-40E1-82EE-18A93F3E12CA}" type="parTrans" cxnId="{CFC0DD4A-4816-498D-B84A-39E9CD607C79}">
      <dgm:prSet/>
      <dgm:spPr/>
      <dgm:t>
        <a:bodyPr/>
        <a:lstStyle/>
        <a:p>
          <a:endParaRPr lang="uk-UA"/>
        </a:p>
      </dgm:t>
    </dgm:pt>
    <dgm:pt modelId="{CB92C6B2-B762-4B35-9DBC-AEECA014B213}" type="sibTrans" cxnId="{CFC0DD4A-4816-498D-B84A-39E9CD607C79}">
      <dgm:prSet/>
      <dgm:spPr/>
      <dgm:t>
        <a:bodyPr/>
        <a:lstStyle/>
        <a:p>
          <a:endParaRPr lang="uk-UA"/>
        </a:p>
      </dgm:t>
    </dgm:pt>
    <dgm:pt modelId="{E3B7B0CD-D7BC-4976-8661-D0CD3E8F12F3}">
      <dgm:prSet custT="1"/>
      <dgm:spPr/>
      <dgm:t>
        <a:bodyPr/>
        <a:lstStyle/>
        <a:p>
          <a:r>
            <a:rPr lang="uk-UA" sz="2000" b="1" dirty="0" smtClean="0">
              <a:solidFill>
                <a:schemeClr val="bg1"/>
              </a:solidFill>
            </a:rPr>
            <a:t>Володимир Винниченко проголосив I Універсал на 2-ому військовому з'їзді 10 червня 1917 року та Декларацію Генерального секретаріату 27 червня 1917 року на пленумі Центральної Ради</a:t>
          </a:r>
          <a:endParaRPr lang="uk-UA" sz="2000" b="1" dirty="0" smtClean="0">
            <a:solidFill>
              <a:schemeClr val="bg1"/>
            </a:solidFill>
          </a:endParaRPr>
        </a:p>
      </dgm:t>
    </dgm:pt>
    <dgm:pt modelId="{89D0A932-5513-47DA-A4BB-8962FB8B6D23}" type="parTrans" cxnId="{7B6F9ED9-568F-487E-96F0-3230E3B71B1A}">
      <dgm:prSet/>
      <dgm:spPr/>
      <dgm:t>
        <a:bodyPr/>
        <a:lstStyle/>
        <a:p>
          <a:endParaRPr lang="uk-UA"/>
        </a:p>
      </dgm:t>
    </dgm:pt>
    <dgm:pt modelId="{838E517B-AC92-4266-A528-B532F648ECE1}" type="sibTrans" cxnId="{7B6F9ED9-568F-487E-96F0-3230E3B71B1A}">
      <dgm:prSet/>
      <dgm:spPr/>
      <dgm:t>
        <a:bodyPr/>
        <a:lstStyle/>
        <a:p>
          <a:endParaRPr lang="uk-UA"/>
        </a:p>
      </dgm:t>
    </dgm:pt>
    <dgm:pt modelId="{3108A8E0-8AE6-4B1B-9D14-1811AFD3A01F}">
      <dgm:prSet custT="1"/>
      <dgm:spPr/>
      <dgm:t>
        <a:bodyPr/>
        <a:lstStyle/>
        <a:p>
          <a:r>
            <a:rPr lang="uk-UA" sz="2000" b="1" dirty="0" smtClean="0"/>
            <a:t>22 серпня 1917 року Центральна Рада ухвалила конституцію УНР. Згодом через виникнення протиріч Винниченко вийшов із уряду. Однак уже менше, ніж через місяць він знову його очолив</a:t>
          </a:r>
          <a:r>
            <a:rPr lang="uk-UA" sz="2000" dirty="0" smtClean="0"/>
            <a:t>.</a:t>
          </a:r>
          <a:endParaRPr lang="uk-UA" sz="2000" dirty="0" smtClean="0"/>
        </a:p>
      </dgm:t>
    </dgm:pt>
    <dgm:pt modelId="{6A389B6D-FAD3-4308-84DE-C5F7BAF70D74}" type="parTrans" cxnId="{A0798D0E-1D95-4769-B854-527398FADA89}">
      <dgm:prSet/>
      <dgm:spPr/>
      <dgm:t>
        <a:bodyPr/>
        <a:lstStyle/>
        <a:p>
          <a:endParaRPr lang="uk-UA"/>
        </a:p>
      </dgm:t>
    </dgm:pt>
    <dgm:pt modelId="{3A384121-F54A-4FB2-A245-3401974A7263}" type="sibTrans" cxnId="{A0798D0E-1D95-4769-B854-527398FADA89}">
      <dgm:prSet/>
      <dgm:spPr/>
      <dgm:t>
        <a:bodyPr/>
        <a:lstStyle/>
        <a:p>
          <a:endParaRPr lang="uk-UA"/>
        </a:p>
      </dgm:t>
    </dgm:pt>
    <dgm:pt modelId="{68FF45C1-01DD-4C33-80F4-3FBAA196ED4C}" type="pres">
      <dgm:prSet presAssocID="{98B1EF68-03C2-49A8-AD02-690988465F95}" presName="Name0" presStyleCnt="0">
        <dgm:presLayoutVars>
          <dgm:chMax val="7"/>
          <dgm:chPref val="7"/>
          <dgm:dir/>
        </dgm:presLayoutVars>
      </dgm:prSet>
      <dgm:spPr/>
    </dgm:pt>
    <dgm:pt modelId="{647446FC-4578-445E-8801-DF61C1CAC103}" type="pres">
      <dgm:prSet presAssocID="{98B1EF68-03C2-49A8-AD02-690988465F95}" presName="Name1" presStyleCnt="0"/>
      <dgm:spPr/>
    </dgm:pt>
    <dgm:pt modelId="{62976EB7-02B4-485A-B2BE-5A29D74F4768}" type="pres">
      <dgm:prSet presAssocID="{98B1EF68-03C2-49A8-AD02-690988465F95}" presName="cycle" presStyleCnt="0"/>
      <dgm:spPr/>
    </dgm:pt>
    <dgm:pt modelId="{BB3F76AA-40DE-49E8-B1BB-3D4D46F1253D}" type="pres">
      <dgm:prSet presAssocID="{98B1EF68-03C2-49A8-AD02-690988465F95}" presName="srcNode" presStyleLbl="node1" presStyleIdx="0" presStyleCnt="4"/>
      <dgm:spPr/>
    </dgm:pt>
    <dgm:pt modelId="{1478DDF7-2AA3-4050-B649-89DDF0DD4B38}" type="pres">
      <dgm:prSet presAssocID="{98B1EF68-03C2-49A8-AD02-690988465F95}" presName="conn" presStyleLbl="parChTrans1D2" presStyleIdx="0" presStyleCnt="1"/>
      <dgm:spPr/>
    </dgm:pt>
    <dgm:pt modelId="{478C71C1-6F26-48E4-B58D-4103EC36F234}" type="pres">
      <dgm:prSet presAssocID="{98B1EF68-03C2-49A8-AD02-690988465F95}" presName="extraNode" presStyleLbl="node1" presStyleIdx="0" presStyleCnt="4"/>
      <dgm:spPr/>
    </dgm:pt>
    <dgm:pt modelId="{C3B471E1-253D-4191-8ED1-977127484EAA}" type="pres">
      <dgm:prSet presAssocID="{98B1EF68-03C2-49A8-AD02-690988465F95}" presName="dstNode" presStyleLbl="node1" presStyleIdx="0" presStyleCnt="4"/>
      <dgm:spPr/>
    </dgm:pt>
    <dgm:pt modelId="{4163BDD1-A4B3-4EF5-8300-9C4A8AF99991}" type="pres">
      <dgm:prSet presAssocID="{38F0C8F8-6CB0-41EA-8905-99848C4511EC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4F81739-0862-4A3C-B9F6-721DD6205980}" type="pres">
      <dgm:prSet presAssocID="{38F0C8F8-6CB0-41EA-8905-99848C4511EC}" presName="accent_1" presStyleCnt="0"/>
      <dgm:spPr/>
    </dgm:pt>
    <dgm:pt modelId="{6D5D28A0-BF59-4EDC-B0C8-B30B1243EA5E}" type="pres">
      <dgm:prSet presAssocID="{38F0C8F8-6CB0-41EA-8905-99848C4511EC}" presName="accentRepeatNode" presStyleLbl="solidFgAcc1" presStyleIdx="0" presStyleCnt="4"/>
      <dgm:spPr/>
    </dgm:pt>
    <dgm:pt modelId="{2F791C84-E5D9-4CF7-AB12-B5889824977D}" type="pres">
      <dgm:prSet presAssocID="{E1E7DD84-2774-4741-9BF3-786DAFCC335D}" presName="text_2" presStyleLbl="node1" presStyleIdx="1" presStyleCnt="4">
        <dgm:presLayoutVars>
          <dgm:bulletEnabled val="1"/>
        </dgm:presLayoutVars>
      </dgm:prSet>
      <dgm:spPr/>
    </dgm:pt>
    <dgm:pt modelId="{4DCC67A7-AA70-4502-A282-9D9424CA0610}" type="pres">
      <dgm:prSet presAssocID="{E1E7DD84-2774-4741-9BF3-786DAFCC335D}" presName="accent_2" presStyleCnt="0"/>
      <dgm:spPr/>
    </dgm:pt>
    <dgm:pt modelId="{5D7551B9-96F5-4770-A455-CE543A0834C9}" type="pres">
      <dgm:prSet presAssocID="{E1E7DD84-2774-4741-9BF3-786DAFCC335D}" presName="accentRepeatNode" presStyleLbl="solidFgAcc1" presStyleIdx="1" presStyleCnt="4"/>
      <dgm:spPr/>
    </dgm:pt>
    <dgm:pt modelId="{A079E0D5-2C61-4A8F-B442-296221862B0A}" type="pres">
      <dgm:prSet presAssocID="{E3B7B0CD-D7BC-4976-8661-D0CD3E8F12F3}" presName="text_3" presStyleLbl="node1" presStyleIdx="2" presStyleCnt="4">
        <dgm:presLayoutVars>
          <dgm:bulletEnabled val="1"/>
        </dgm:presLayoutVars>
      </dgm:prSet>
      <dgm:spPr/>
    </dgm:pt>
    <dgm:pt modelId="{8D5D8522-C663-41B6-AAF6-FD4C776C1EBA}" type="pres">
      <dgm:prSet presAssocID="{E3B7B0CD-D7BC-4976-8661-D0CD3E8F12F3}" presName="accent_3" presStyleCnt="0"/>
      <dgm:spPr/>
    </dgm:pt>
    <dgm:pt modelId="{C731FEBA-7826-4B36-A712-97BB76690B60}" type="pres">
      <dgm:prSet presAssocID="{E3B7B0CD-D7BC-4976-8661-D0CD3E8F12F3}" presName="accentRepeatNode" presStyleLbl="solidFgAcc1" presStyleIdx="2" presStyleCnt="4"/>
      <dgm:spPr/>
    </dgm:pt>
    <dgm:pt modelId="{038B8C9A-2E29-4BCA-B930-9A739BEDEB91}" type="pres">
      <dgm:prSet presAssocID="{3108A8E0-8AE6-4B1B-9D14-1811AFD3A01F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B3C9181-AC7E-4192-9E74-9B3DA6592863}" type="pres">
      <dgm:prSet presAssocID="{3108A8E0-8AE6-4B1B-9D14-1811AFD3A01F}" presName="accent_4" presStyleCnt="0"/>
      <dgm:spPr/>
    </dgm:pt>
    <dgm:pt modelId="{BDA722D6-1880-4D53-B6BE-017498029995}" type="pres">
      <dgm:prSet presAssocID="{3108A8E0-8AE6-4B1B-9D14-1811AFD3A01F}" presName="accentRepeatNode" presStyleLbl="solidFgAcc1" presStyleIdx="3" presStyleCnt="4"/>
      <dgm:spPr/>
    </dgm:pt>
  </dgm:ptLst>
  <dgm:cxnLst>
    <dgm:cxn modelId="{32486A87-F305-48BF-9057-60A5E3A37BD5}" type="presOf" srcId="{E1E7DD84-2774-4741-9BF3-786DAFCC335D}" destId="{2F791C84-E5D9-4CF7-AB12-B5889824977D}" srcOrd="0" destOrd="0" presId="urn:microsoft.com/office/officeart/2008/layout/VerticalCurvedList"/>
    <dgm:cxn modelId="{7CB41F32-E3FD-4AF8-BC90-442446E97EDD}" srcId="{98B1EF68-03C2-49A8-AD02-690988465F95}" destId="{38F0C8F8-6CB0-41EA-8905-99848C4511EC}" srcOrd="0" destOrd="0" parTransId="{6D1D7FF1-54C2-4C4A-8AD6-47DAB379AAF2}" sibTransId="{9CF7FBDB-C7A8-4071-B1AF-C367C6F4B112}"/>
    <dgm:cxn modelId="{7B6F9ED9-568F-487E-96F0-3230E3B71B1A}" srcId="{98B1EF68-03C2-49A8-AD02-690988465F95}" destId="{E3B7B0CD-D7BC-4976-8661-D0CD3E8F12F3}" srcOrd="2" destOrd="0" parTransId="{89D0A932-5513-47DA-A4BB-8962FB8B6D23}" sibTransId="{838E517B-AC92-4266-A528-B532F648ECE1}"/>
    <dgm:cxn modelId="{547220F2-856B-4D0E-8111-88AAD9FF7522}" type="presOf" srcId="{38F0C8F8-6CB0-41EA-8905-99848C4511EC}" destId="{4163BDD1-A4B3-4EF5-8300-9C4A8AF99991}" srcOrd="0" destOrd="0" presId="urn:microsoft.com/office/officeart/2008/layout/VerticalCurvedList"/>
    <dgm:cxn modelId="{3BEFE38B-C9CF-46F7-9626-BD1ECB0115B1}" type="presOf" srcId="{E3B7B0CD-D7BC-4976-8661-D0CD3E8F12F3}" destId="{A079E0D5-2C61-4A8F-B442-296221862B0A}" srcOrd="0" destOrd="0" presId="urn:microsoft.com/office/officeart/2008/layout/VerticalCurvedList"/>
    <dgm:cxn modelId="{80FF13A2-3AD3-4B13-A4A9-428BBAF21439}" type="presOf" srcId="{3108A8E0-8AE6-4B1B-9D14-1811AFD3A01F}" destId="{038B8C9A-2E29-4BCA-B930-9A739BEDEB91}" srcOrd="0" destOrd="0" presId="urn:microsoft.com/office/officeart/2008/layout/VerticalCurvedList"/>
    <dgm:cxn modelId="{4E342D7F-94EA-42C7-8B9B-60AE00F37A6A}" type="presOf" srcId="{9CF7FBDB-C7A8-4071-B1AF-C367C6F4B112}" destId="{1478DDF7-2AA3-4050-B649-89DDF0DD4B38}" srcOrd="0" destOrd="0" presId="urn:microsoft.com/office/officeart/2008/layout/VerticalCurvedList"/>
    <dgm:cxn modelId="{A0798D0E-1D95-4769-B854-527398FADA89}" srcId="{98B1EF68-03C2-49A8-AD02-690988465F95}" destId="{3108A8E0-8AE6-4B1B-9D14-1811AFD3A01F}" srcOrd="3" destOrd="0" parTransId="{6A389B6D-FAD3-4308-84DE-C5F7BAF70D74}" sibTransId="{3A384121-F54A-4FB2-A245-3401974A7263}"/>
    <dgm:cxn modelId="{CFC0DD4A-4816-498D-B84A-39E9CD607C79}" srcId="{98B1EF68-03C2-49A8-AD02-690988465F95}" destId="{E1E7DD84-2774-4741-9BF3-786DAFCC335D}" srcOrd="1" destOrd="0" parTransId="{9DE86332-19CA-40E1-82EE-18A93F3E12CA}" sibTransId="{CB92C6B2-B762-4B35-9DBC-AEECA014B213}"/>
    <dgm:cxn modelId="{4A3F63CC-79D2-4C2F-A91A-5E7D04F5A470}" type="presOf" srcId="{98B1EF68-03C2-49A8-AD02-690988465F95}" destId="{68FF45C1-01DD-4C33-80F4-3FBAA196ED4C}" srcOrd="0" destOrd="0" presId="urn:microsoft.com/office/officeart/2008/layout/VerticalCurvedList"/>
    <dgm:cxn modelId="{16CFA5F9-E538-4661-97F8-46B1906D6788}" type="presParOf" srcId="{68FF45C1-01DD-4C33-80F4-3FBAA196ED4C}" destId="{647446FC-4578-445E-8801-DF61C1CAC103}" srcOrd="0" destOrd="0" presId="urn:microsoft.com/office/officeart/2008/layout/VerticalCurvedList"/>
    <dgm:cxn modelId="{E998A2D8-56E5-4738-98AD-032AB6EC1BB7}" type="presParOf" srcId="{647446FC-4578-445E-8801-DF61C1CAC103}" destId="{62976EB7-02B4-485A-B2BE-5A29D74F4768}" srcOrd="0" destOrd="0" presId="urn:microsoft.com/office/officeart/2008/layout/VerticalCurvedList"/>
    <dgm:cxn modelId="{CBC54EC7-80A6-4BD9-A845-D55F474DA91F}" type="presParOf" srcId="{62976EB7-02B4-485A-B2BE-5A29D74F4768}" destId="{BB3F76AA-40DE-49E8-B1BB-3D4D46F1253D}" srcOrd="0" destOrd="0" presId="urn:microsoft.com/office/officeart/2008/layout/VerticalCurvedList"/>
    <dgm:cxn modelId="{731EB7A1-1B89-43F5-8951-EF57915AD7BB}" type="presParOf" srcId="{62976EB7-02B4-485A-B2BE-5A29D74F4768}" destId="{1478DDF7-2AA3-4050-B649-89DDF0DD4B38}" srcOrd="1" destOrd="0" presId="urn:microsoft.com/office/officeart/2008/layout/VerticalCurvedList"/>
    <dgm:cxn modelId="{858EF604-ECF4-4D75-B18F-BD725258A07F}" type="presParOf" srcId="{62976EB7-02B4-485A-B2BE-5A29D74F4768}" destId="{478C71C1-6F26-48E4-B58D-4103EC36F234}" srcOrd="2" destOrd="0" presId="urn:microsoft.com/office/officeart/2008/layout/VerticalCurvedList"/>
    <dgm:cxn modelId="{CAE4C2E2-DF1A-4121-AFAC-5723776130F8}" type="presParOf" srcId="{62976EB7-02B4-485A-B2BE-5A29D74F4768}" destId="{C3B471E1-253D-4191-8ED1-977127484EAA}" srcOrd="3" destOrd="0" presId="urn:microsoft.com/office/officeart/2008/layout/VerticalCurvedList"/>
    <dgm:cxn modelId="{B1A4ACEE-0697-44B0-9A48-8724ADA8225F}" type="presParOf" srcId="{647446FC-4578-445E-8801-DF61C1CAC103}" destId="{4163BDD1-A4B3-4EF5-8300-9C4A8AF99991}" srcOrd="1" destOrd="0" presId="urn:microsoft.com/office/officeart/2008/layout/VerticalCurvedList"/>
    <dgm:cxn modelId="{343B252B-17B6-41CB-AC13-71BC61608734}" type="presParOf" srcId="{647446FC-4578-445E-8801-DF61C1CAC103}" destId="{C4F81739-0862-4A3C-B9F6-721DD6205980}" srcOrd="2" destOrd="0" presId="urn:microsoft.com/office/officeart/2008/layout/VerticalCurvedList"/>
    <dgm:cxn modelId="{686336B1-36C1-4F2C-BCC5-EB909B87C5B1}" type="presParOf" srcId="{C4F81739-0862-4A3C-B9F6-721DD6205980}" destId="{6D5D28A0-BF59-4EDC-B0C8-B30B1243EA5E}" srcOrd="0" destOrd="0" presId="urn:microsoft.com/office/officeart/2008/layout/VerticalCurvedList"/>
    <dgm:cxn modelId="{72D3A8CB-452A-438D-8BFA-B83926184ADF}" type="presParOf" srcId="{647446FC-4578-445E-8801-DF61C1CAC103}" destId="{2F791C84-E5D9-4CF7-AB12-B5889824977D}" srcOrd="3" destOrd="0" presId="urn:microsoft.com/office/officeart/2008/layout/VerticalCurvedList"/>
    <dgm:cxn modelId="{D992B8BA-4A0C-4AA9-94D0-1C80CFC5763A}" type="presParOf" srcId="{647446FC-4578-445E-8801-DF61C1CAC103}" destId="{4DCC67A7-AA70-4502-A282-9D9424CA0610}" srcOrd="4" destOrd="0" presId="urn:microsoft.com/office/officeart/2008/layout/VerticalCurvedList"/>
    <dgm:cxn modelId="{10938CC7-0DA9-4893-A168-2EEB419D7E07}" type="presParOf" srcId="{4DCC67A7-AA70-4502-A282-9D9424CA0610}" destId="{5D7551B9-96F5-4770-A455-CE543A0834C9}" srcOrd="0" destOrd="0" presId="urn:microsoft.com/office/officeart/2008/layout/VerticalCurvedList"/>
    <dgm:cxn modelId="{6A9D751C-9D5B-4C2A-80AF-1993C2E94FF9}" type="presParOf" srcId="{647446FC-4578-445E-8801-DF61C1CAC103}" destId="{A079E0D5-2C61-4A8F-B442-296221862B0A}" srcOrd="5" destOrd="0" presId="urn:microsoft.com/office/officeart/2008/layout/VerticalCurvedList"/>
    <dgm:cxn modelId="{5430C95A-447C-48A4-9797-B08BEE068F3D}" type="presParOf" srcId="{647446FC-4578-445E-8801-DF61C1CAC103}" destId="{8D5D8522-C663-41B6-AAF6-FD4C776C1EBA}" srcOrd="6" destOrd="0" presId="urn:microsoft.com/office/officeart/2008/layout/VerticalCurvedList"/>
    <dgm:cxn modelId="{AB95A6F2-72EF-4FFA-8E1E-F5802A792F7F}" type="presParOf" srcId="{8D5D8522-C663-41B6-AAF6-FD4C776C1EBA}" destId="{C731FEBA-7826-4B36-A712-97BB76690B60}" srcOrd="0" destOrd="0" presId="urn:microsoft.com/office/officeart/2008/layout/VerticalCurvedList"/>
    <dgm:cxn modelId="{45E3C11F-6375-4BA5-BC6C-369B854ADC2C}" type="presParOf" srcId="{647446FC-4578-445E-8801-DF61C1CAC103}" destId="{038B8C9A-2E29-4BCA-B930-9A739BEDEB91}" srcOrd="7" destOrd="0" presId="urn:microsoft.com/office/officeart/2008/layout/VerticalCurvedList"/>
    <dgm:cxn modelId="{434625BA-3F55-4C2B-B8A2-6A6EC9937F2E}" type="presParOf" srcId="{647446FC-4578-445E-8801-DF61C1CAC103}" destId="{2B3C9181-AC7E-4192-9E74-9B3DA6592863}" srcOrd="8" destOrd="0" presId="urn:microsoft.com/office/officeart/2008/layout/VerticalCurvedList"/>
    <dgm:cxn modelId="{7F038917-9D50-4DDA-9BCB-CA63F40C8DBA}" type="presParOf" srcId="{2B3C9181-AC7E-4192-9E74-9B3DA6592863}" destId="{BDA722D6-1880-4D53-B6BE-01749802999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AEAB53-A750-47C5-92DC-F0352A45A305}" type="doc">
      <dgm:prSet loTypeId="urn:microsoft.com/office/officeart/2005/8/layout/vProcess5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717DE475-7C82-4593-8EE7-8C501DDD58FB}">
      <dgm:prSet phldrT="[Текст]"/>
      <dgm:spPr/>
      <dgm:t>
        <a:bodyPr/>
        <a:lstStyle/>
        <a:p>
          <a:r>
            <a:rPr lang="uk-UA" b="1" dirty="0" smtClean="0"/>
            <a:t>Наприкінці 1919 року Винниченко спробував цю ідею втілити у життя. Він вийшов із УСДРП і організував у Відні Закордонну групу українських комуністів, створив її друкований орган — газету «Нова доба»</a:t>
          </a:r>
          <a:endParaRPr lang="uk-UA" b="1" dirty="0"/>
        </a:p>
      </dgm:t>
    </dgm:pt>
    <dgm:pt modelId="{A8ED7E62-AB68-4CD7-B8CA-C851A9354E83}" type="parTrans" cxnId="{B0026AA4-F115-43D6-A14D-AF03098ECDCD}">
      <dgm:prSet/>
      <dgm:spPr/>
      <dgm:t>
        <a:bodyPr/>
        <a:lstStyle/>
        <a:p>
          <a:endParaRPr lang="uk-UA"/>
        </a:p>
      </dgm:t>
    </dgm:pt>
    <dgm:pt modelId="{1FF37A96-5875-4296-B091-AC03A334B356}" type="sibTrans" cxnId="{B0026AA4-F115-43D6-A14D-AF03098ECDCD}">
      <dgm:prSet/>
      <dgm:spPr/>
      <dgm:t>
        <a:bodyPr/>
        <a:lstStyle/>
        <a:p>
          <a:endParaRPr lang="uk-UA"/>
        </a:p>
      </dgm:t>
    </dgm:pt>
    <dgm:pt modelId="{56BCC042-4AD1-486E-8515-74E6DC183DF3}">
      <dgm:prSet phldrT="[Текст]"/>
      <dgm:spPr/>
      <dgm:t>
        <a:bodyPr/>
        <a:lstStyle/>
        <a:p>
          <a:r>
            <a:rPr lang="uk-UA" b="1" dirty="0" smtClean="0"/>
            <a:t>Наприкінці травня 1920 р. Винниченко разом із дружиною прибув до Москви, де дістав пропозицію зайняти пост заступника голови Раднаркому УСРР із портфелем наркома закордонних справ, із кооптацією у члени ЦК КП(б)У.</a:t>
          </a:r>
          <a:endParaRPr lang="uk-UA" b="1" dirty="0"/>
        </a:p>
      </dgm:t>
    </dgm:pt>
    <dgm:pt modelId="{57C08E49-D6E5-496A-846E-774D4CF8A994}" type="parTrans" cxnId="{BA94ACB9-7F05-465F-9512-BADF9F2FA8DA}">
      <dgm:prSet/>
      <dgm:spPr/>
      <dgm:t>
        <a:bodyPr/>
        <a:lstStyle/>
        <a:p>
          <a:endParaRPr lang="uk-UA"/>
        </a:p>
      </dgm:t>
    </dgm:pt>
    <dgm:pt modelId="{0A4FB2A7-EE22-43DB-B721-D04D0DFAA75F}" type="sibTrans" cxnId="{BA94ACB9-7F05-465F-9512-BADF9F2FA8DA}">
      <dgm:prSet/>
      <dgm:spPr/>
      <dgm:t>
        <a:bodyPr/>
        <a:lstStyle/>
        <a:p>
          <a:endParaRPr lang="uk-UA"/>
        </a:p>
      </dgm:t>
    </dgm:pt>
    <dgm:pt modelId="{67A2D16E-FB4B-42B8-83B9-1293AFA29B68}">
      <dgm:prSet phldrT="[Текст]"/>
      <dgm:spPr/>
      <dgm:t>
        <a:bodyPr/>
        <a:lstStyle/>
        <a:p>
          <a:r>
            <a:rPr lang="uk-UA" b="1" dirty="0" smtClean="0"/>
            <a:t>Відмовився від участі в роботі уряду УСРР і в середині вересня 1920 р. виїхав з Харкова до Москви, а звідти знову за кордон.</a:t>
          </a:r>
          <a:endParaRPr lang="uk-UA" b="1" dirty="0"/>
        </a:p>
      </dgm:t>
    </dgm:pt>
    <dgm:pt modelId="{C64CEB91-40E7-4612-B0F1-79D538B75F37}" type="parTrans" cxnId="{CE6D5B49-8D9B-443D-B0C5-A3D255235101}">
      <dgm:prSet/>
      <dgm:spPr/>
      <dgm:t>
        <a:bodyPr/>
        <a:lstStyle/>
        <a:p>
          <a:endParaRPr lang="uk-UA"/>
        </a:p>
      </dgm:t>
    </dgm:pt>
    <dgm:pt modelId="{3A9D42F3-BD63-447B-97CC-35C762B8BB24}" type="sibTrans" cxnId="{CE6D5B49-8D9B-443D-B0C5-A3D255235101}">
      <dgm:prSet/>
      <dgm:spPr/>
      <dgm:t>
        <a:bodyPr/>
        <a:lstStyle/>
        <a:p>
          <a:endParaRPr lang="uk-UA"/>
        </a:p>
      </dgm:t>
    </dgm:pt>
    <dgm:pt modelId="{48BD956D-60C1-4DF9-AEBE-B6CA72B0F9E5}" type="pres">
      <dgm:prSet presAssocID="{A7AEAB53-A750-47C5-92DC-F0352A45A305}" presName="outerComposite" presStyleCnt="0">
        <dgm:presLayoutVars>
          <dgm:chMax val="5"/>
          <dgm:dir/>
          <dgm:resizeHandles val="exact"/>
        </dgm:presLayoutVars>
      </dgm:prSet>
      <dgm:spPr/>
    </dgm:pt>
    <dgm:pt modelId="{53F4A2E3-A01F-408D-8B8C-2EFB9771A23D}" type="pres">
      <dgm:prSet presAssocID="{A7AEAB53-A750-47C5-92DC-F0352A45A305}" presName="dummyMaxCanvas" presStyleCnt="0">
        <dgm:presLayoutVars/>
      </dgm:prSet>
      <dgm:spPr/>
    </dgm:pt>
    <dgm:pt modelId="{A2655F1C-F18C-440E-8748-B4FFA11B2AC0}" type="pres">
      <dgm:prSet presAssocID="{A7AEAB53-A750-47C5-92DC-F0352A45A305}" presName="ThreeNodes_1" presStyleLbl="node1" presStyleIdx="0" presStyleCnt="3">
        <dgm:presLayoutVars>
          <dgm:bulletEnabled val="1"/>
        </dgm:presLayoutVars>
      </dgm:prSet>
      <dgm:spPr/>
    </dgm:pt>
    <dgm:pt modelId="{ADF77E02-C3D2-4813-A3E4-72284E173DB6}" type="pres">
      <dgm:prSet presAssocID="{A7AEAB53-A750-47C5-92DC-F0352A45A305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729BEA9-464F-4CEC-A645-3E1FEFA13FEE}" type="pres">
      <dgm:prSet presAssocID="{A7AEAB53-A750-47C5-92DC-F0352A45A305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88B1B7E-A0F6-41E0-B154-963885ACC0BC}" type="pres">
      <dgm:prSet presAssocID="{A7AEAB53-A750-47C5-92DC-F0352A45A305}" presName="ThreeConn_1-2" presStyleLbl="fgAccFollowNode1" presStyleIdx="0" presStyleCnt="2">
        <dgm:presLayoutVars>
          <dgm:bulletEnabled val="1"/>
        </dgm:presLayoutVars>
      </dgm:prSet>
      <dgm:spPr/>
    </dgm:pt>
    <dgm:pt modelId="{2BB828AC-C34D-4F9D-A64D-EC2B4CAA2D80}" type="pres">
      <dgm:prSet presAssocID="{A7AEAB53-A750-47C5-92DC-F0352A45A305}" presName="ThreeConn_2-3" presStyleLbl="fgAccFollowNode1" presStyleIdx="1" presStyleCnt="2">
        <dgm:presLayoutVars>
          <dgm:bulletEnabled val="1"/>
        </dgm:presLayoutVars>
      </dgm:prSet>
      <dgm:spPr/>
    </dgm:pt>
    <dgm:pt modelId="{B117C511-50DB-44D6-A9C6-633A501DD03A}" type="pres">
      <dgm:prSet presAssocID="{A7AEAB53-A750-47C5-92DC-F0352A45A305}" presName="ThreeNodes_1_text" presStyleLbl="node1" presStyleIdx="2" presStyleCnt="3">
        <dgm:presLayoutVars>
          <dgm:bulletEnabled val="1"/>
        </dgm:presLayoutVars>
      </dgm:prSet>
      <dgm:spPr/>
    </dgm:pt>
    <dgm:pt modelId="{C4ADD17E-6402-40CB-ACBE-8784442214DC}" type="pres">
      <dgm:prSet presAssocID="{A7AEAB53-A750-47C5-92DC-F0352A45A305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97C8710-F241-46A2-8A7C-C0FB44C1E81E}" type="pres">
      <dgm:prSet presAssocID="{A7AEAB53-A750-47C5-92DC-F0352A45A305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0026AA4-F115-43D6-A14D-AF03098ECDCD}" srcId="{A7AEAB53-A750-47C5-92DC-F0352A45A305}" destId="{717DE475-7C82-4593-8EE7-8C501DDD58FB}" srcOrd="0" destOrd="0" parTransId="{A8ED7E62-AB68-4CD7-B8CA-C851A9354E83}" sibTransId="{1FF37A96-5875-4296-B091-AC03A334B356}"/>
    <dgm:cxn modelId="{4D46AAC8-DFEA-4E5F-823C-F1F5A3DA4CA4}" type="presOf" srcId="{56BCC042-4AD1-486E-8515-74E6DC183DF3}" destId="{ADF77E02-C3D2-4813-A3E4-72284E173DB6}" srcOrd="0" destOrd="0" presId="urn:microsoft.com/office/officeart/2005/8/layout/vProcess5"/>
    <dgm:cxn modelId="{97EA8F41-8D2C-4776-862D-81DE294BA75E}" type="presOf" srcId="{56BCC042-4AD1-486E-8515-74E6DC183DF3}" destId="{C4ADD17E-6402-40CB-ACBE-8784442214DC}" srcOrd="1" destOrd="0" presId="urn:microsoft.com/office/officeart/2005/8/layout/vProcess5"/>
    <dgm:cxn modelId="{4A700417-0C2E-492C-984C-6FE68B9611C4}" type="presOf" srcId="{67A2D16E-FB4B-42B8-83B9-1293AFA29B68}" destId="{6729BEA9-464F-4CEC-A645-3E1FEFA13FEE}" srcOrd="0" destOrd="0" presId="urn:microsoft.com/office/officeart/2005/8/layout/vProcess5"/>
    <dgm:cxn modelId="{5A0C32A8-AE82-4DCE-903C-8E0FC0397BF0}" type="presOf" srcId="{717DE475-7C82-4593-8EE7-8C501DDD58FB}" destId="{B117C511-50DB-44D6-A9C6-633A501DD03A}" srcOrd="1" destOrd="0" presId="urn:microsoft.com/office/officeart/2005/8/layout/vProcess5"/>
    <dgm:cxn modelId="{BA94ACB9-7F05-465F-9512-BADF9F2FA8DA}" srcId="{A7AEAB53-A750-47C5-92DC-F0352A45A305}" destId="{56BCC042-4AD1-486E-8515-74E6DC183DF3}" srcOrd="1" destOrd="0" parTransId="{57C08E49-D6E5-496A-846E-774D4CF8A994}" sibTransId="{0A4FB2A7-EE22-43DB-B721-D04D0DFAA75F}"/>
    <dgm:cxn modelId="{48AC3524-BE89-46A4-9592-E6CF6954C576}" type="presOf" srcId="{67A2D16E-FB4B-42B8-83B9-1293AFA29B68}" destId="{997C8710-F241-46A2-8A7C-C0FB44C1E81E}" srcOrd="1" destOrd="0" presId="urn:microsoft.com/office/officeart/2005/8/layout/vProcess5"/>
    <dgm:cxn modelId="{ED3FD73E-B5E8-44EF-AA26-5B4B114412C5}" type="presOf" srcId="{0A4FB2A7-EE22-43DB-B721-D04D0DFAA75F}" destId="{2BB828AC-C34D-4F9D-A64D-EC2B4CAA2D80}" srcOrd="0" destOrd="0" presId="urn:microsoft.com/office/officeart/2005/8/layout/vProcess5"/>
    <dgm:cxn modelId="{CE6D5B49-8D9B-443D-B0C5-A3D255235101}" srcId="{A7AEAB53-A750-47C5-92DC-F0352A45A305}" destId="{67A2D16E-FB4B-42B8-83B9-1293AFA29B68}" srcOrd="2" destOrd="0" parTransId="{C64CEB91-40E7-4612-B0F1-79D538B75F37}" sibTransId="{3A9D42F3-BD63-447B-97CC-35C762B8BB24}"/>
    <dgm:cxn modelId="{901C291A-75B2-456D-BB2A-F50E60ED9778}" type="presOf" srcId="{1FF37A96-5875-4296-B091-AC03A334B356}" destId="{D88B1B7E-A0F6-41E0-B154-963885ACC0BC}" srcOrd="0" destOrd="0" presId="urn:microsoft.com/office/officeart/2005/8/layout/vProcess5"/>
    <dgm:cxn modelId="{ECE28A7C-F923-4CBC-9550-0B032CDB9B01}" type="presOf" srcId="{717DE475-7C82-4593-8EE7-8C501DDD58FB}" destId="{A2655F1C-F18C-440E-8748-B4FFA11B2AC0}" srcOrd="0" destOrd="0" presId="urn:microsoft.com/office/officeart/2005/8/layout/vProcess5"/>
    <dgm:cxn modelId="{627D7695-1018-4632-B60F-42E4459D5A8E}" type="presOf" srcId="{A7AEAB53-A750-47C5-92DC-F0352A45A305}" destId="{48BD956D-60C1-4DF9-AEBE-B6CA72B0F9E5}" srcOrd="0" destOrd="0" presId="urn:microsoft.com/office/officeart/2005/8/layout/vProcess5"/>
    <dgm:cxn modelId="{8D503868-717C-4489-A546-134A46373C55}" type="presParOf" srcId="{48BD956D-60C1-4DF9-AEBE-B6CA72B0F9E5}" destId="{53F4A2E3-A01F-408D-8B8C-2EFB9771A23D}" srcOrd="0" destOrd="0" presId="urn:microsoft.com/office/officeart/2005/8/layout/vProcess5"/>
    <dgm:cxn modelId="{3C5D60F4-A610-4B54-8A70-44CBC5B5FCDD}" type="presParOf" srcId="{48BD956D-60C1-4DF9-AEBE-B6CA72B0F9E5}" destId="{A2655F1C-F18C-440E-8748-B4FFA11B2AC0}" srcOrd="1" destOrd="0" presId="urn:microsoft.com/office/officeart/2005/8/layout/vProcess5"/>
    <dgm:cxn modelId="{2141E3F6-D039-474F-88A3-DD48D549080E}" type="presParOf" srcId="{48BD956D-60C1-4DF9-AEBE-B6CA72B0F9E5}" destId="{ADF77E02-C3D2-4813-A3E4-72284E173DB6}" srcOrd="2" destOrd="0" presId="urn:microsoft.com/office/officeart/2005/8/layout/vProcess5"/>
    <dgm:cxn modelId="{15C55BB3-C70D-4CE5-88AC-AAAD15FB2FD1}" type="presParOf" srcId="{48BD956D-60C1-4DF9-AEBE-B6CA72B0F9E5}" destId="{6729BEA9-464F-4CEC-A645-3E1FEFA13FEE}" srcOrd="3" destOrd="0" presId="urn:microsoft.com/office/officeart/2005/8/layout/vProcess5"/>
    <dgm:cxn modelId="{60343DCF-3FF8-44B1-8C91-0DF06F64AB8C}" type="presParOf" srcId="{48BD956D-60C1-4DF9-AEBE-B6CA72B0F9E5}" destId="{D88B1B7E-A0F6-41E0-B154-963885ACC0BC}" srcOrd="4" destOrd="0" presId="urn:microsoft.com/office/officeart/2005/8/layout/vProcess5"/>
    <dgm:cxn modelId="{C4594BAA-AE8B-4F87-82C9-15EE2CEE4B9B}" type="presParOf" srcId="{48BD956D-60C1-4DF9-AEBE-B6CA72B0F9E5}" destId="{2BB828AC-C34D-4F9D-A64D-EC2B4CAA2D80}" srcOrd="5" destOrd="0" presId="urn:microsoft.com/office/officeart/2005/8/layout/vProcess5"/>
    <dgm:cxn modelId="{D13E41D1-AA49-4277-869F-BA46260458D3}" type="presParOf" srcId="{48BD956D-60C1-4DF9-AEBE-B6CA72B0F9E5}" destId="{B117C511-50DB-44D6-A9C6-633A501DD03A}" srcOrd="6" destOrd="0" presId="urn:microsoft.com/office/officeart/2005/8/layout/vProcess5"/>
    <dgm:cxn modelId="{89CC56A0-7A36-45B3-B892-FEA14A56DDA4}" type="presParOf" srcId="{48BD956D-60C1-4DF9-AEBE-B6CA72B0F9E5}" destId="{C4ADD17E-6402-40CB-ACBE-8784442214DC}" srcOrd="7" destOrd="0" presId="urn:microsoft.com/office/officeart/2005/8/layout/vProcess5"/>
    <dgm:cxn modelId="{E9E9CBEA-8767-48DF-85EC-3EBE87C4AF3D}" type="presParOf" srcId="{48BD956D-60C1-4DF9-AEBE-B6CA72B0F9E5}" destId="{997C8710-F241-46A2-8A7C-C0FB44C1E81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78DDF7-2AA3-4050-B649-89DDF0DD4B38}">
      <dsp:nvSpPr>
        <dsp:cNvPr id="0" name=""/>
        <dsp:cNvSpPr/>
      </dsp:nvSpPr>
      <dsp:spPr>
        <a:xfrm>
          <a:off x="-7649611" y="-1168890"/>
          <a:ext cx="9102263" cy="9102263"/>
        </a:xfrm>
        <a:prstGeom prst="blockArc">
          <a:avLst>
            <a:gd name="adj1" fmla="val 18900000"/>
            <a:gd name="adj2" fmla="val 2700000"/>
            <a:gd name="adj3" fmla="val 237"/>
          </a:avLst>
        </a:pr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63BDD1-A4B3-4EF5-8300-9C4A8AF99991}">
      <dsp:nvSpPr>
        <dsp:cNvPr id="0" name=""/>
        <dsp:cNvSpPr/>
      </dsp:nvSpPr>
      <dsp:spPr>
        <a:xfrm>
          <a:off x="759898" y="520053"/>
          <a:ext cx="11334263" cy="104064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601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Незабаром новий арешт, дисциплінарний батальйон. Але він знову втік і нелегально відбув у еміграцію. Ризикуючи життям, не раз переходив кордон, беручи участь у </a:t>
          </a:r>
          <a:r>
            <a:rPr lang="uk-UA" sz="2000" b="1" kern="1200" dirty="0" err="1" smtClean="0"/>
            <a:t>переправці</a:t>
          </a:r>
          <a:r>
            <a:rPr lang="uk-UA" sz="2000" b="1" kern="1200" dirty="0" smtClean="0"/>
            <a:t> революційної літератури в Росію. </a:t>
          </a:r>
          <a:endParaRPr lang="uk-UA" sz="2000" b="1" kern="1200" dirty="0"/>
        </a:p>
      </dsp:txBody>
      <dsp:txXfrm>
        <a:off x="759898" y="520053"/>
        <a:ext cx="11334263" cy="1040647"/>
      </dsp:txXfrm>
    </dsp:sp>
    <dsp:sp modelId="{6D5D28A0-BF59-4EDC-B0C8-B30B1243EA5E}">
      <dsp:nvSpPr>
        <dsp:cNvPr id="0" name=""/>
        <dsp:cNvSpPr/>
      </dsp:nvSpPr>
      <dsp:spPr>
        <a:xfrm>
          <a:off x="109493" y="389972"/>
          <a:ext cx="1300809" cy="13008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F791C84-E5D9-4CF7-AB12-B5889824977D}">
      <dsp:nvSpPr>
        <dsp:cNvPr id="0" name=""/>
        <dsp:cNvSpPr/>
      </dsp:nvSpPr>
      <dsp:spPr>
        <a:xfrm>
          <a:off x="1356525" y="2081295"/>
          <a:ext cx="10737636" cy="1040647"/>
        </a:xfrm>
        <a:prstGeom prst="rect">
          <a:avLst/>
        </a:prstGeom>
        <a:gradFill rotWithShape="0">
          <a:gsLst>
            <a:gs pos="0">
              <a:schemeClr val="accent3">
                <a:hueOff val="3749681"/>
                <a:satOff val="730"/>
                <a:lumOff val="3922"/>
                <a:alphaOff val="0"/>
                <a:tint val="98000"/>
                <a:lumMod val="114000"/>
              </a:schemeClr>
            </a:gs>
            <a:gs pos="100000">
              <a:schemeClr val="accent3">
                <a:hueOff val="3749681"/>
                <a:satOff val="730"/>
                <a:lumOff val="3922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601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bg1"/>
              </a:solidFill>
            </a:rPr>
            <a:t>Одразу після Лютневої революції Винниченко переїхав в Україну і взявся до активної політичної роботи. Став членом Центральної Ради. Згодом 15 червня очолив Генеральний секретаріат і став генеральним секретарем внутрішніх справ.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1356525" y="2081295"/>
        <a:ext cx="10737636" cy="1040647"/>
      </dsp:txXfrm>
    </dsp:sp>
    <dsp:sp modelId="{5D7551B9-96F5-4770-A455-CE543A0834C9}">
      <dsp:nvSpPr>
        <dsp:cNvPr id="0" name=""/>
        <dsp:cNvSpPr/>
      </dsp:nvSpPr>
      <dsp:spPr>
        <a:xfrm>
          <a:off x="706120" y="1951214"/>
          <a:ext cx="1300809" cy="13008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3749681"/>
              <a:satOff val="730"/>
              <a:lumOff val="3922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079E0D5-2C61-4A8F-B442-296221862B0A}">
      <dsp:nvSpPr>
        <dsp:cNvPr id="0" name=""/>
        <dsp:cNvSpPr/>
      </dsp:nvSpPr>
      <dsp:spPr>
        <a:xfrm>
          <a:off x="1356525" y="3642538"/>
          <a:ext cx="10737636" cy="1040647"/>
        </a:xfrm>
        <a:prstGeom prst="rect">
          <a:avLst/>
        </a:prstGeom>
        <a:gradFill rotWithShape="0">
          <a:gsLst>
            <a:gs pos="0">
              <a:schemeClr val="accent3">
                <a:hueOff val="7499362"/>
                <a:satOff val="1459"/>
                <a:lumOff val="7843"/>
                <a:alphaOff val="0"/>
                <a:tint val="98000"/>
                <a:lumMod val="114000"/>
              </a:schemeClr>
            </a:gs>
            <a:gs pos="100000">
              <a:schemeClr val="accent3">
                <a:hueOff val="7499362"/>
                <a:satOff val="1459"/>
                <a:lumOff val="7843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601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bg1"/>
              </a:solidFill>
            </a:rPr>
            <a:t>Володимир Винниченко проголосив I Універсал на 2-ому військовому з'їзді 10 червня 1917 року та Декларацію Генерального секретаріату 27 червня 1917 року на пленумі Центральної Ради</a:t>
          </a:r>
          <a:endParaRPr lang="uk-UA" sz="2000" b="1" kern="1200" dirty="0" smtClean="0">
            <a:solidFill>
              <a:schemeClr val="bg1"/>
            </a:solidFill>
          </a:endParaRPr>
        </a:p>
      </dsp:txBody>
      <dsp:txXfrm>
        <a:off x="1356525" y="3642538"/>
        <a:ext cx="10737636" cy="1040647"/>
      </dsp:txXfrm>
    </dsp:sp>
    <dsp:sp modelId="{C731FEBA-7826-4B36-A712-97BB76690B60}">
      <dsp:nvSpPr>
        <dsp:cNvPr id="0" name=""/>
        <dsp:cNvSpPr/>
      </dsp:nvSpPr>
      <dsp:spPr>
        <a:xfrm>
          <a:off x="706120" y="3512457"/>
          <a:ext cx="1300809" cy="13008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7499362"/>
              <a:satOff val="1459"/>
              <a:lumOff val="7843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38B8C9A-2E29-4BCA-B930-9A739BEDEB91}">
      <dsp:nvSpPr>
        <dsp:cNvPr id="0" name=""/>
        <dsp:cNvSpPr/>
      </dsp:nvSpPr>
      <dsp:spPr>
        <a:xfrm>
          <a:off x="759898" y="5203780"/>
          <a:ext cx="11334263" cy="1040647"/>
        </a:xfrm>
        <a:prstGeom prst="rect">
          <a:avLst/>
        </a:prstGeom>
        <a:gradFill rotWithShape="0">
          <a:gsLst>
            <a:gs pos="0">
              <a:schemeClr val="accent3">
                <a:hueOff val="11249043"/>
                <a:satOff val="2189"/>
                <a:lumOff val="11765"/>
                <a:alphaOff val="0"/>
                <a:tint val="98000"/>
                <a:lumMod val="114000"/>
              </a:schemeClr>
            </a:gs>
            <a:gs pos="100000">
              <a:schemeClr val="accent3">
                <a:hueOff val="11249043"/>
                <a:satOff val="2189"/>
                <a:lumOff val="11765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601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22 серпня 1917 року Центральна Рада ухвалила конституцію УНР. Згодом через виникнення протиріч Винниченко вийшов із уряду. Однак уже менше, ніж через місяць він знову його очолив</a:t>
          </a:r>
          <a:r>
            <a:rPr lang="uk-UA" sz="2000" kern="1200" dirty="0" smtClean="0"/>
            <a:t>.</a:t>
          </a:r>
          <a:endParaRPr lang="uk-UA" sz="2000" kern="1200" dirty="0" smtClean="0"/>
        </a:p>
      </dsp:txBody>
      <dsp:txXfrm>
        <a:off x="759898" y="5203780"/>
        <a:ext cx="11334263" cy="1040647"/>
      </dsp:txXfrm>
    </dsp:sp>
    <dsp:sp modelId="{BDA722D6-1880-4D53-B6BE-017498029995}">
      <dsp:nvSpPr>
        <dsp:cNvPr id="0" name=""/>
        <dsp:cNvSpPr/>
      </dsp:nvSpPr>
      <dsp:spPr>
        <a:xfrm>
          <a:off x="109493" y="5073699"/>
          <a:ext cx="1300809" cy="13008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11249043"/>
              <a:satOff val="2189"/>
              <a:lumOff val="11765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655F1C-F18C-440E-8748-B4FFA11B2AC0}">
      <dsp:nvSpPr>
        <dsp:cNvPr id="0" name=""/>
        <dsp:cNvSpPr/>
      </dsp:nvSpPr>
      <dsp:spPr>
        <a:xfrm>
          <a:off x="0" y="0"/>
          <a:ext cx="10121784" cy="19794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/>
            <a:t>Наприкінці 1919 року Винниченко спробував цю ідею втілити у життя. Він вийшов із УСДРП і організував у Відні Закордонну групу українських комуністів, створив її друкований орган — газету «Нова доба»</a:t>
          </a:r>
          <a:endParaRPr lang="uk-UA" sz="2200" b="1" kern="1200" dirty="0"/>
        </a:p>
      </dsp:txBody>
      <dsp:txXfrm>
        <a:off x="57977" y="57977"/>
        <a:ext cx="7985783" cy="1863514"/>
      </dsp:txXfrm>
    </dsp:sp>
    <dsp:sp modelId="{ADF77E02-C3D2-4813-A3E4-72284E173DB6}">
      <dsp:nvSpPr>
        <dsp:cNvPr id="0" name=""/>
        <dsp:cNvSpPr/>
      </dsp:nvSpPr>
      <dsp:spPr>
        <a:xfrm>
          <a:off x="893098" y="2309379"/>
          <a:ext cx="10121784" cy="19794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/>
            <a:t>Наприкінці травня 1920 р. Винниченко разом із дружиною прибув до Москви, де дістав пропозицію зайняти пост заступника голови Раднаркому УСРР із портфелем наркома закордонних справ, із кооптацією у члени ЦК КП(б)У.</a:t>
          </a:r>
          <a:endParaRPr lang="uk-UA" sz="2200" b="1" kern="1200" dirty="0"/>
        </a:p>
      </dsp:txBody>
      <dsp:txXfrm>
        <a:off x="951075" y="2367356"/>
        <a:ext cx="7826077" cy="1863514"/>
      </dsp:txXfrm>
    </dsp:sp>
    <dsp:sp modelId="{6729BEA9-464F-4CEC-A645-3E1FEFA13FEE}">
      <dsp:nvSpPr>
        <dsp:cNvPr id="0" name=""/>
        <dsp:cNvSpPr/>
      </dsp:nvSpPr>
      <dsp:spPr>
        <a:xfrm>
          <a:off x="1786197" y="4618758"/>
          <a:ext cx="10121784" cy="19794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/>
            <a:t>Відмовився від участі в роботі уряду УСРР і в середині вересня 1920 р. виїхав з Харкова до Москви, а звідти знову за кордон.</a:t>
          </a:r>
          <a:endParaRPr lang="uk-UA" sz="2200" b="1" kern="1200" dirty="0"/>
        </a:p>
      </dsp:txBody>
      <dsp:txXfrm>
        <a:off x="1844174" y="4676735"/>
        <a:ext cx="7826077" cy="1863514"/>
      </dsp:txXfrm>
    </dsp:sp>
    <dsp:sp modelId="{D88B1B7E-A0F6-41E0-B154-963885ACC0BC}">
      <dsp:nvSpPr>
        <dsp:cNvPr id="0" name=""/>
        <dsp:cNvSpPr/>
      </dsp:nvSpPr>
      <dsp:spPr>
        <a:xfrm>
          <a:off x="8835130" y="1501096"/>
          <a:ext cx="1286654" cy="128665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600" kern="1200"/>
        </a:p>
      </dsp:txBody>
      <dsp:txXfrm>
        <a:off x="9124627" y="1501096"/>
        <a:ext cx="707660" cy="968207"/>
      </dsp:txXfrm>
    </dsp:sp>
    <dsp:sp modelId="{2BB828AC-C34D-4F9D-A64D-EC2B4CAA2D80}">
      <dsp:nvSpPr>
        <dsp:cNvPr id="0" name=""/>
        <dsp:cNvSpPr/>
      </dsp:nvSpPr>
      <dsp:spPr>
        <a:xfrm>
          <a:off x="9728229" y="3797279"/>
          <a:ext cx="1286654" cy="128665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600" kern="1200"/>
        </a:p>
      </dsp:txBody>
      <dsp:txXfrm>
        <a:off x="10017726" y="3797279"/>
        <a:ext cx="707660" cy="9682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4/23/2014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4/23/2014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4/23/2014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4/23/2014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4/23/2014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4/23/2014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5637" y="1655617"/>
            <a:ext cx="7583800" cy="3695700"/>
          </a:xfrm>
        </p:spPr>
        <p:txBody>
          <a:bodyPr/>
          <a:lstStyle/>
          <a:p>
            <a:r>
              <a:rPr lang="uk-UA" b="1" dirty="0" smtClean="0"/>
              <a:t>Володимир Винниченко (1880-1951)</a:t>
            </a:r>
            <a:endParaRPr lang="uk-UA" b="1" dirty="0"/>
          </a:p>
        </p:txBody>
      </p:sp>
      <p:pic>
        <p:nvPicPr>
          <p:cNvPr id="1026" name="Picture 2" descr="Файл:Vynnychenk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247" y="620897"/>
            <a:ext cx="4260562" cy="576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88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084" y="276073"/>
            <a:ext cx="10347471" cy="2415173"/>
          </a:xfrm>
        </p:spPr>
        <p:txBody>
          <a:bodyPr>
            <a:normAutofit fontScale="92500" lnSpcReduction="10000"/>
          </a:bodyPr>
          <a:lstStyle/>
          <a:p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Впродовж останніх 25 років свого життя Винниченко прожив у французькому містечку </a:t>
            </a:r>
            <a:r>
              <a:rPr lang="uk-UA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Мужен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біля Канн, у власному невеликому будинку, де займався літературною творчістю і живописом. Понад 20 його </a:t>
            </a:r>
            <a:r>
              <a:rPr lang="uk-UA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полотен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зберігаються в Інституті літератури ім. Т. Шевченка НАН України.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Помер Володимир Винниченко 6 березня 1951 р., похований у французькому місті </a:t>
            </a:r>
            <a:r>
              <a:rPr lang="uk-UA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Мужен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8194" name="Picture 2" descr="Файл:Coin of Ukraine Vinichenko 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488" y="2379515"/>
            <a:ext cx="2649971" cy="264997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Файл:Світлина 1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48" y="2693314"/>
            <a:ext cx="3044824" cy="405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img-fotki.yandex.ru/get/4509/vn602008.10/0_371e8_f98fc3eb_X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819" y="2647808"/>
            <a:ext cx="3069824" cy="409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811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348" y="265683"/>
            <a:ext cx="9661670" cy="104357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sz="2600" b="1" dirty="0" err="1"/>
              <a:t>Володи́мир</a:t>
            </a:r>
            <a:r>
              <a:rPr lang="uk-UA" sz="2600" b="1" dirty="0"/>
              <a:t> </a:t>
            </a:r>
            <a:r>
              <a:rPr lang="uk-UA" sz="2600" b="1" dirty="0" err="1"/>
              <a:t>Кири́лович</a:t>
            </a:r>
            <a:r>
              <a:rPr lang="uk-UA" sz="2600" b="1" dirty="0"/>
              <a:t> </a:t>
            </a:r>
            <a:r>
              <a:rPr lang="uk-UA" sz="2600" b="1" dirty="0" err="1"/>
              <a:t>Винниче́нко</a:t>
            </a:r>
            <a:r>
              <a:rPr lang="uk-UA" sz="2600" b="1" dirty="0"/>
              <a:t> - </a:t>
            </a:r>
            <a:r>
              <a:rPr lang="uk-UA" sz="2600" dirty="0"/>
              <a:t>український політичний та державний діяч, а також прозаїк, драматург та художник. </a:t>
            </a:r>
            <a:endParaRPr lang="ru-RU" sz="2600" dirty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2050" name="Picture 2" descr="http://lit.govuadocs.com.ua/tw_files2/urls_6/800/d-799611/799611_html_m62fc44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02" y="1724892"/>
            <a:ext cx="321945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chool.xvatit.com/images/c/ce/26-7-1_vinni4enko_ist10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819" y="1724893"/>
            <a:ext cx="3138344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33052" y="1444686"/>
            <a:ext cx="4818208" cy="2036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Володимир Винниченко народився 26 липня 1880 року в місті </a:t>
            </a:r>
            <a:r>
              <a:rPr lang="uk-UA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Єлизаветград</a:t>
            </a:r>
            <a:r>
              <a:rPr lang="uk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у міщанській родині.</a:t>
            </a:r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33052" y="3616637"/>
            <a:ext cx="478674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</a:rPr>
              <a:t>Володимира було </a:t>
            </a:r>
            <a:r>
              <a:rPr lang="uk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</a:rPr>
              <a:t>віддано до </a:t>
            </a:r>
            <a:r>
              <a:rPr lang="uk-UA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</a:rPr>
              <a:t>Єлизаветградської</a:t>
            </a:r>
            <a:r>
              <a:rPr lang="uk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</a:rPr>
              <a:t> </a:t>
            </a:r>
            <a:r>
              <a:rPr lang="uk-UA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</a:rPr>
              <a:t>гімназії після народної школи. </a:t>
            </a:r>
            <a:r>
              <a:rPr lang="uk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</a:rPr>
              <a:t>Гімназійне начальство, учителі, а за ними й учні зустріли малого українця насмішками. </a:t>
            </a:r>
            <a:endParaRPr lang="uk-UA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01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739" y="4764946"/>
            <a:ext cx="11791806" cy="19060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dirty="0"/>
              <a:t>У 1901 році він вступив на юридичний факультет Київського університету і того ж року створив таємну студентську революційну організацію, яка звалась «Студентською громадою». Вступив до Революційної української партії (РУП), яка з 1905 року стала називатися Українською соціал-демократичною робітничою партією (УСДРП). </a:t>
            </a:r>
            <a:endParaRPr lang="uk-UA" sz="2400" dirty="0"/>
          </a:p>
        </p:txBody>
      </p:sp>
      <p:pic>
        <p:nvPicPr>
          <p:cNvPr id="3074" name="Picture 2" descr="http://www.mediabd.com/store_images/stamps/3/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39" y="220231"/>
            <a:ext cx="4258397" cy="301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alnet.com.ua/u/2010/08/vinnichenk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892" y="147494"/>
            <a:ext cx="4437207" cy="332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upload.wikimedia.org/wikipedia/uk/5/54/Volodymyr_vynnychenk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566" y="805143"/>
            <a:ext cx="2774952" cy="395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37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308018547"/>
              </p:ext>
            </p:extLst>
          </p:nvPr>
        </p:nvGraphicFramePr>
        <p:xfrm>
          <a:off x="0" y="93518"/>
          <a:ext cx="12192000" cy="6764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420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Винниченко и Петлюра. Один в шляпе, другой — в папахе. До разрыва полтора месяца. Киев, декабрь 191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84" y="305883"/>
            <a:ext cx="4892171" cy="322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54782" y="591373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Під натиском більшовицьких військ уряд УНР на чолі з новим прем'єром змушений був евакуюватися до Житомира. Винниченко разом із дружиною, Розалією </a:t>
            </a:r>
            <a:r>
              <a:rPr lang="uk-UA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Лівшиц</a:t>
            </a:r>
            <a:r>
              <a:rPr lang="uk-UA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, поїхав на південь, до Бердянська. Під час гетьманату жив на хуторі Княжа Гора на </a:t>
            </a:r>
            <a:r>
              <a:rPr lang="uk-UA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Канівщині</a:t>
            </a:r>
            <a:r>
              <a:rPr lang="uk-UA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. 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 descr="http://www.segodnya.ua/img/ui/_8feaac05cbadf7e6eb9ccd00d923cd6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546" y="3255711"/>
            <a:ext cx="2738599" cy="339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Володимир Винниченко життевий та творчий шлях скорочен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789" y="3532909"/>
            <a:ext cx="2693086" cy="315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77145" y="4140286"/>
            <a:ext cx="42464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000000"/>
                </a:solidFill>
                <a:ea typeface="Calibri" panose="020F0502020204030204" pitchFamily="34" charset="0"/>
              </a:rPr>
              <a:t>Тут був заарештований гетьманською вартою у надуманій підозрі підготовки до державної змови.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34423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2037" y="5107846"/>
            <a:ext cx="11241089" cy="1563118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b="1" dirty="0"/>
              <a:t>У серпні 1918 року Винниченко очолив опозиційний до гетьманського режиму Павла Скоропадського Український національний союз, рішуче наполягав на відновленні УНР, створенні її найвищого органу — Директорії, головою якої став 13-14 листопада 1918 р. </a:t>
            </a:r>
            <a:endParaRPr lang="uk-UA" sz="2400" b="1" dirty="0"/>
          </a:p>
        </p:txBody>
      </p:sp>
      <p:pic>
        <p:nvPicPr>
          <p:cNvPr id="5122" name="Picture 2" descr="http://uateka.com/uploads/article/2011/09/12/2ce57e34d5acf55d722ef7d7910dfbbfc5b6b6c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38" y="231628"/>
            <a:ext cx="4990773" cy="344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upload.wikimedia.org/wikipedia/uk/0/06/%D0%A8%D0%B2%D0%B5%D1%86%D1%8C_%D0%9C%D0%B0%D0%BA%D0%B0%D1%80%D0%B5%D0%BD%D0%BA%D0%BE_%D0%9F%D0%B5%D1%82%D0%BB%D1%8E%D1%80%D0%B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412" y="1428199"/>
            <a:ext cx="5507470" cy="340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779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6340" y="338418"/>
            <a:ext cx="9703233" cy="1822891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В еміграції політична кар'єра Винниченка тривала. У Відні він за короткий час написав тритомну </a:t>
            </a:r>
            <a:r>
              <a:rPr lang="uk-UA" dirty="0" err="1"/>
              <a:t>мемуарно</a:t>
            </a:r>
            <a:r>
              <a:rPr lang="uk-UA" dirty="0"/>
              <a:t>-публіцистичну працю «Відродження нації» (Історія української революції. Березень 1917 р. — грудень 1919 р.) — твір певною мірою підсумковий, написаний по гарячих слідах подій. </a:t>
            </a:r>
          </a:p>
        </p:txBody>
      </p:sp>
      <p:pic>
        <p:nvPicPr>
          <p:cNvPr id="6150" name="Picture 6" descr="http://stat17.privet.ru/lr/09143ed22bc5ac84f8e986d54c14bf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613" y="3426856"/>
            <a:ext cx="5004377" cy="322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Симон Васильевич Петлюр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474" y="1717964"/>
            <a:ext cx="2390198" cy="383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ukrlife.org/main/evshan/petlura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84" y="1717964"/>
            <a:ext cx="4714875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136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9481" y="546236"/>
            <a:ext cx="9499135" cy="4195481"/>
          </a:xfrm>
        </p:spPr>
        <p:txBody>
          <a:bodyPr/>
          <a:lstStyle/>
          <a:p>
            <a:r>
              <a:rPr lang="uk-UA" sz="2400" dirty="0"/>
              <a:t>За політичною орієнтацією Винниченко був близьким до комуністичної філософії. Але більшовики, на його думку, недостатньо враховували національний фактор. Винниченко мріяв організувати нову партію, соціальна програма якої мало б чим відрізнялася від більшовицької, однак була б «</a:t>
            </a:r>
            <a:r>
              <a:rPr lang="uk-UA" sz="2400" dirty="0" err="1"/>
              <a:t>національніша</a:t>
            </a:r>
            <a:r>
              <a:rPr lang="uk-UA" sz="2400" dirty="0"/>
              <a:t>», тісніше пов'язана з історичним минулим України.</a:t>
            </a:r>
            <a:endParaRPr lang="ru-RU" sz="2400" dirty="0"/>
          </a:p>
          <a:p>
            <a:endParaRPr lang="uk-UA" dirty="0"/>
          </a:p>
        </p:txBody>
      </p:sp>
      <p:pic>
        <p:nvPicPr>
          <p:cNvPr id="7170" name="Picture 2" descr="http://www.irklib.ru/upload/medialibrary/11c/11cbc40ba46fa1917300d088235cf4b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93" y="4325756"/>
            <a:ext cx="3366943" cy="219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dotu.org.ua/images/remote/http--rodonews.ru-i-full129415633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83"/>
          <a:stretch/>
        </p:blipFill>
        <p:spPr bwMode="auto">
          <a:xfrm>
            <a:off x="8927955" y="4173519"/>
            <a:ext cx="2426979" cy="250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kolyan.net/uploads/posts/2011-06/1308741690_14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075" y="3299897"/>
            <a:ext cx="428625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596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4566034"/>
              </p:ext>
            </p:extLst>
          </p:nvPr>
        </p:nvGraphicFramePr>
        <p:xfrm>
          <a:off x="124691" y="93517"/>
          <a:ext cx="11907982" cy="6598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87943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51</TotalTime>
  <Words>555</Words>
  <Application>Microsoft Office PowerPoint</Application>
  <PresentationFormat>Широкоэкранный</PresentationFormat>
  <Paragraphs>19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Times New Roman</vt:lpstr>
      <vt:lpstr>Wingdings 3</vt:lpstr>
      <vt:lpstr>Ион</vt:lpstr>
      <vt:lpstr>Володимир Винниченко (1880-1951)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Володимир Винниченко (1880-1951)</dc:title>
  <dc:creator>Пользователь</dc:creator>
  <cp:lastModifiedBy>Пользователь</cp:lastModifiedBy>
  <cp:revision>6</cp:revision>
  <dcterms:created xsi:type="dcterms:W3CDTF">2014-04-23T16:40:33Z</dcterms:created>
  <dcterms:modified xsi:type="dcterms:W3CDTF">2014-04-23T17:32:00Z</dcterms:modified>
</cp:coreProperties>
</file>