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8" r:id="rId9"/>
    <p:sldId id="265" r:id="rId10"/>
    <p:sldId id="264" r:id="rId11"/>
    <p:sldId id="271" r:id="rId12"/>
    <p:sldId id="272" r:id="rId13"/>
    <p:sldId id="266" r:id="rId14"/>
    <p:sldId id="270" r:id="rId15"/>
    <p:sldId id="262" r:id="rId16"/>
    <p:sldId id="263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6846AE-68BF-4A92-9673-AE7351748EDC}" type="datetimeFigureOut">
              <a:rPr lang="uk-UA" smtClean="0"/>
              <a:t>01.10.2017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C3DD965-406D-479C-A4F2-90E56BC2CA20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dirty="0"/>
              <a:t>VII </a:t>
            </a:r>
            <a:r>
              <a:rPr lang="ru-RU" sz="2800" dirty="0" smtClean="0"/>
              <a:t>– </a:t>
            </a:r>
            <a:r>
              <a:rPr lang="en-US" sz="2800" dirty="0" smtClean="0"/>
              <a:t>II </a:t>
            </a:r>
            <a:r>
              <a:rPr lang="ru-RU" sz="2800" dirty="0" smtClean="0"/>
              <a:t>ст</a:t>
            </a:r>
            <a:r>
              <a:rPr lang="ru-RU" sz="2800" dirty="0"/>
              <a:t>. до н. е. </a:t>
            </a:r>
            <a:endParaRPr lang="uk-UA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8000" dirty="0" smtClean="0"/>
              <a:t>Скіфи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29136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Золотий гребінь з кургану Солоха</a:t>
            </a:r>
            <a:endParaRPr lang="uk-UA" dirty="0"/>
          </a:p>
        </p:txBody>
      </p:sp>
      <p:pic>
        <p:nvPicPr>
          <p:cNvPr id="4" name="Picture 3" descr="C:\Users\romao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888432" cy="46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0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effectLst/>
              </a:rPr>
              <a:t>Зброя</a:t>
            </a:r>
            <a:r>
              <a:rPr lang="ru-RU" dirty="0" smtClean="0">
                <a:effectLst/>
              </a:rPr>
              <a:t>, </a:t>
            </a:r>
            <a:r>
              <a:rPr lang="ru-RU" dirty="0" err="1" smtClean="0">
                <a:effectLst/>
              </a:rPr>
              <a:t>обладунки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військова</a:t>
            </a:r>
            <a:r>
              <a:rPr lang="ru-RU" dirty="0" smtClean="0">
                <a:effectLst/>
              </a:rPr>
              <a:t> тактика</a:t>
            </a:r>
            <a:endParaRPr lang="uk-UA" dirty="0"/>
          </a:p>
        </p:txBody>
      </p:sp>
      <p:pic>
        <p:nvPicPr>
          <p:cNvPr id="3074" name="Picture 2" descr="C:\Users\romao\Desktop\14592500661350804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26" y="1628800"/>
            <a:ext cx="57686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omao\Desktop\Akin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3546" y="2446194"/>
            <a:ext cx="4176466" cy="25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Горит</a:t>
            </a:r>
            <a:endParaRPr lang="uk-UA" dirty="0"/>
          </a:p>
        </p:txBody>
      </p:sp>
      <p:pic>
        <p:nvPicPr>
          <p:cNvPr id="4" name="Picture 3" descr="C:\Users\romao\Desktop\IMG_3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Скіфські кургани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romao\Desktop\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6820" b="6516"/>
          <a:stretch/>
        </p:blipFill>
        <p:spPr bwMode="auto">
          <a:xfrm>
            <a:off x="4403744" y="1905279"/>
            <a:ext cx="441828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omao\Desktop\pro-krym-skifskie-kurgany-skifskie-kurgany-ar-kry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9" t="-11670" r="28245" b="11670"/>
          <a:stretch/>
        </p:blipFill>
        <p:spPr bwMode="auto">
          <a:xfrm>
            <a:off x="28032" y="1407322"/>
            <a:ext cx="432051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Головними скіфськими божествами були богиня священного вогню домашнього вогнища </a:t>
            </a:r>
            <a:r>
              <a:rPr lang="uk-UA" dirty="0" err="1"/>
              <a:t>Табіті</a:t>
            </a:r>
            <a:r>
              <a:rPr lang="uk-UA" dirty="0"/>
              <a:t> (</a:t>
            </a:r>
            <a:r>
              <a:rPr lang="uk-UA" dirty="0" err="1" smtClean="0"/>
              <a:t>Геястародавніх</a:t>
            </a:r>
            <a:r>
              <a:rPr lang="uk-UA" dirty="0" smtClean="0"/>
              <a:t> </a:t>
            </a:r>
            <a:r>
              <a:rPr lang="uk-UA" dirty="0"/>
              <a:t>греків), уособлення неба Папай (Зевс) та його дружина, богиня землі й води </a:t>
            </a:r>
            <a:r>
              <a:rPr lang="uk-UA" dirty="0" err="1"/>
              <a:t>Апі</a:t>
            </a:r>
            <a:r>
              <a:rPr lang="uk-UA" dirty="0"/>
              <a:t> (Гея). Важливе місце в пантеоні займали бог сонця </a:t>
            </a:r>
            <a:r>
              <a:rPr lang="uk-UA" dirty="0" err="1"/>
              <a:t>Гойтасир</a:t>
            </a:r>
            <a:r>
              <a:rPr lang="uk-UA" dirty="0"/>
              <a:t> (Аполлон), богиня родючості та життя </a:t>
            </a:r>
            <a:r>
              <a:rPr lang="uk-UA" dirty="0" err="1"/>
              <a:t>Аргімпаса</a:t>
            </a:r>
            <a:r>
              <a:rPr lang="uk-UA" dirty="0"/>
              <a:t> (Афродіта), бог — герой Геракл та божество війни </a:t>
            </a:r>
            <a:r>
              <a:rPr lang="uk-UA" dirty="0" err="1"/>
              <a:t>Арей</a:t>
            </a:r>
            <a:r>
              <a:rPr lang="uk-UA" dirty="0"/>
              <a:t> (Арес). Геродот яскраво змалював поклоніння скіфів мечу, який був символом </a:t>
            </a:r>
            <a:r>
              <a:rPr lang="uk-UA" dirty="0" err="1"/>
              <a:t>Арея</a:t>
            </a:r>
            <a:r>
              <a:rPr lang="uk-UA" dirty="0"/>
              <a:t>, та принесення в жертву йому військовополонених </a:t>
            </a:r>
            <a:r>
              <a:rPr lang="uk-UA" dirty="0" smtClean="0"/>
              <a:t>. Царські </a:t>
            </a:r>
            <a:r>
              <a:rPr lang="uk-UA" dirty="0"/>
              <a:t>скіфи поклонялися ще й родоначальнику та покровителю коней </a:t>
            </a:r>
            <a:r>
              <a:rPr lang="uk-UA" dirty="0" err="1"/>
              <a:t>Тагимасаду</a:t>
            </a:r>
            <a:r>
              <a:rPr lang="uk-UA" dirty="0"/>
              <a:t>.</a:t>
            </a:r>
          </a:p>
          <a:p>
            <a:r>
              <a:rPr lang="uk-UA" dirty="0"/>
              <a:t>Скіфські вірування являють собою яскравий приклад індоіранських релігій. Про це свідчать такі традиційні для індоіранських культів елементи, як </a:t>
            </a:r>
            <a:r>
              <a:rPr lang="uk-UA" dirty="0" err="1"/>
              <a:t>семибожжя</a:t>
            </a:r>
            <a:r>
              <a:rPr lang="uk-UA" dirty="0"/>
              <a:t>, поклоніння сонцю, вогню, небу, обожнення коня та меча тощо.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Релігія скіфів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99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Політична історія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5122" name="Picture 2" descr="C:\Users\romao\Desktop\1_big-300x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49828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2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Занепад скіфів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6146" name="Picture 2" descr="C:\Users\romao\Desktop\image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56599"/>
            <a:ext cx="74739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6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Скіфами греки називали всі народи які проживали в Північному Причорномор’ї. Існують різні версії самоназви цього народу. За однією із версій скіфи називали себе «</a:t>
            </a:r>
            <a:r>
              <a:rPr lang="uk-UA" dirty="0" err="1"/>
              <a:t>сколотами</a:t>
            </a:r>
            <a:r>
              <a:rPr lang="uk-UA" dirty="0"/>
              <a:t>» (невідома етимологія слова), за «іншою» – саками (з іранського «олень»), яке потім перетворилося на «скіф» в грецькій літературній традиції. Грецьке слово «скіф» близьке за своїм значенням до слова «варвар».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 слова «скіф»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06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Скіфська </a:t>
            </a:r>
            <a:r>
              <a:rPr lang="uk-UA" b="1" dirty="0" smtClean="0">
                <a:effectLst/>
              </a:rPr>
              <a:t>етнологія</a:t>
            </a:r>
            <a:br>
              <a:rPr lang="uk-UA" b="1" dirty="0" smtClean="0">
                <a:effectLst/>
              </a:rPr>
            </a:br>
            <a:endParaRPr lang="uk-UA" dirty="0"/>
          </a:p>
        </p:txBody>
      </p:sp>
      <p:pic>
        <p:nvPicPr>
          <p:cNvPr id="1027" name="Picture 3" descr="C:\Users\romao\Desktop\image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1" b="1"/>
          <a:stretch/>
        </p:blipFill>
        <p:spPr bwMode="auto">
          <a:xfrm>
            <a:off x="1115616" y="754970"/>
            <a:ext cx="6919863" cy="54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7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Походженння</a:t>
            </a:r>
            <a:r>
              <a:rPr lang="en-US" dirty="0"/>
              <a:t> </a:t>
            </a:r>
            <a:r>
              <a:rPr lang="uk-UA" dirty="0"/>
              <a:t>та розселення скіфів</a:t>
            </a:r>
          </a:p>
        </p:txBody>
      </p:sp>
      <p:pic>
        <p:nvPicPr>
          <p:cNvPr id="2050" name="Picture 2" descr="C:\Users\romao\Desktop\image0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109" y="1340768"/>
            <a:ext cx="63817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42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Етнічні групи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74" name="Picture 2" descr="C:\Users\romao\Desktop\3rA8bLJQ2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3"/>
            <a:ext cx="7080762" cy="540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Культура скіфів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" name="Picture 6" descr="C:\Users\romao\Desktop\іфвв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5112568" cy="32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omao\Desktop\im578xAny-ree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99834"/>
            <a:ext cx="485989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effectLst/>
              </a:rPr>
              <a:t>Скіфський звіриний стиль</a:t>
            </a:r>
            <a:br>
              <a:rPr lang="uk-UA" b="1" dirty="0">
                <a:effectLst/>
              </a:rPr>
            </a:br>
            <a:endParaRPr lang="uk-UA" dirty="0"/>
          </a:p>
        </p:txBody>
      </p:sp>
      <p:pic>
        <p:nvPicPr>
          <p:cNvPr id="1026" name="Picture 2" descr="C:\Users\romao\Desktop\iskusstvo-skifov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75762"/>
            <a:ext cx="5373792" cy="523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omao\Desktop\iskusstvo-skifov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68" y="356658"/>
            <a:ext cx="2880320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3640" y="392426"/>
            <a:ext cx="8229600" cy="1219200"/>
          </a:xfrm>
        </p:spPr>
        <p:txBody>
          <a:bodyPr/>
          <a:lstStyle/>
          <a:p>
            <a:endParaRPr lang="uk-UA"/>
          </a:p>
        </p:txBody>
      </p:sp>
      <p:pic>
        <p:nvPicPr>
          <p:cNvPr id="6" name="Picture 3" descr="C:\Users\romao\Desktop\iskusstvo-skifov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0" y="3380994"/>
            <a:ext cx="3984343" cy="30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omao\Desktop\iskusstvo-skif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92" y="2770292"/>
            <a:ext cx="4657433" cy="36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omao\Desktop\257-XBqEG9-300x170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68" y="356657"/>
            <a:ext cx="5472608" cy="31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Скіфська </a:t>
            </a:r>
            <a:r>
              <a:rPr lang="uk-UA" dirty="0"/>
              <a:t>пектораль</a:t>
            </a:r>
          </a:p>
        </p:txBody>
      </p:sp>
      <p:pic>
        <p:nvPicPr>
          <p:cNvPr id="7170" name="Picture 2" descr="C:\Users\romao\Desktop\pektoral1-300x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70503"/>
            <a:ext cx="5656083" cy="478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4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248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Скіфи</vt:lpstr>
      <vt:lpstr>Походження слова «скіф»</vt:lpstr>
      <vt:lpstr>Скіфська етнологія </vt:lpstr>
      <vt:lpstr>Походженння та розселення скіфів</vt:lpstr>
      <vt:lpstr>Етнічні групи </vt:lpstr>
      <vt:lpstr>Культура скіфів </vt:lpstr>
      <vt:lpstr>Скіфський звіриний стиль </vt:lpstr>
      <vt:lpstr>Презентация PowerPoint</vt:lpstr>
      <vt:lpstr>Скіфська пектораль</vt:lpstr>
      <vt:lpstr>Золотий гребінь з кургану Солоха</vt:lpstr>
      <vt:lpstr>Зброя, обладунки військова тактика</vt:lpstr>
      <vt:lpstr>Горит</vt:lpstr>
      <vt:lpstr>Скіфські кургани</vt:lpstr>
      <vt:lpstr>Релігія скіфів</vt:lpstr>
      <vt:lpstr>Політична історія </vt:lpstr>
      <vt:lpstr>Занепад скіфів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Скіфи</dc:title>
  <dc:creator>Роман Олійник</dc:creator>
  <cp:lastModifiedBy>Роман Олійник</cp:lastModifiedBy>
  <cp:revision>9</cp:revision>
  <dcterms:created xsi:type="dcterms:W3CDTF">2017-09-25T11:13:04Z</dcterms:created>
  <dcterms:modified xsi:type="dcterms:W3CDTF">2017-10-01T15:07:27Z</dcterms:modified>
</cp:coreProperties>
</file>