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3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64B"/>
    <a:srgbClr val="481419"/>
    <a:srgbClr val="97000B"/>
    <a:srgbClr val="006CFF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80010" y="1538273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25236" y="568037"/>
            <a:ext cx="7398327" cy="2770909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9364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Біосфера.</a:t>
            </a:r>
            <a:b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9364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9364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ЇЇ  формування.</a:t>
            </a:r>
            <a:b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9364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9364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Фактори,що впливають на цей процес.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9364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77463"/>
            <a:ext cx="9632731" cy="2396359"/>
          </a:xfrm>
        </p:spPr>
        <p:txBody>
          <a:bodyPr>
            <a:noAutofit/>
          </a:bodyPr>
          <a:lstStyle/>
          <a:p>
            <a:r>
              <a:rPr lang="uk-UA" sz="3200" i="1" dirty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Жива́ речовина́ — вся сукупність тіл живих організмів в біосфері, незалежно від їх систематичної приналежності. </a:t>
            </a:r>
            <a:r>
              <a:rPr lang="uk-UA" sz="32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 речовина значно прискорила й змінила </a:t>
            </a:r>
            <a:r>
              <a:rPr lang="uk-UA" sz="32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колообіги</a:t>
            </a:r>
            <a:r>
              <a:rPr lang="uk-UA" sz="32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різних речовин - води, кисню, азоту, вуглекислого газу тощо. Сучасний склад атмосфери створений завдяки діяльності живої речовини.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i="1" dirty="0">
              <a:solidFill>
                <a:srgbClr val="2936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Результат пошуку зображень за запитом &quot;жива речови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3283" cy="746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3696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uk-UA" sz="2400" b="1" i="1" dirty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 речовина активно регулює геохімічну міграцію атомів. Завдяки йому зберігається стабільність біосфери і здійснюється еволюція як живих організмів, так і всієї біосфери в цілому. Цей особливий вид стану рівноваги, що постійно змінюється, В.І Вернадський називав динамічною рівновагою. Динамічна рівновага характерна не лише для біосфери. В такому стані знаходяться атмосфера, земна кора та мантія.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4952" y="221162"/>
            <a:ext cx="8229600" cy="7141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Людина небувало прискорила </a:t>
            </a:r>
            <a:r>
              <a:rPr kumimoji="0" lang="uk-UA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колообіг</a:t>
            </a:r>
            <a:r>
              <a:rPr kumimoji="0" lang="uk-UA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деяких речовин - родовища заліза, цинку, свинцю інших елементів, які природа накопичувала мільйони років, швидко вичерпуються. Людина швидкими темпами використовує сонячну енергію </a:t>
            </a:r>
            <a:r>
              <a:rPr kumimoji="0" lang="uk-UA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“минулих</a:t>
            </a:r>
            <a:r>
              <a:rPr kumimoji="0" lang="uk-UA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біосфер”</a:t>
            </a:r>
            <a:r>
              <a:rPr kumimoji="0" lang="uk-UA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накопичену в вугіллі, нафті, природному газі, вона вивільняє енергію, що міститься в урані. Все це збільшує неврівноваженість біосфери. Створюючи водосховища, дістаючи воду з глибинних водоносних горизонтів, людина втручається в </a:t>
            </a:r>
            <a:r>
              <a:rPr kumimoji="0" lang="uk-UA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колообіг</a:t>
            </a:r>
            <a:r>
              <a:rPr kumimoji="0" lang="uk-UA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води в природі.</a:t>
            </a:r>
            <a:endParaRPr kumimoji="0" lang="uk-UA" sz="2800" b="0" i="1" u="none" strike="noStrike" kern="1200" cap="none" spc="0" normalizeH="0" baseline="0" noProof="0" dirty="0">
              <a:ln>
                <a:noFill/>
              </a:ln>
              <a:solidFill>
                <a:srgbClr val="2936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87766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36142"/>
            <a:ext cx="91755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Еволюція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усієї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біосфери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впливом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таких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потужних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чинників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тектоніка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інверсії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магнітного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поля,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динаміка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космічних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випромінювань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спричинені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нею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глобального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клімату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міграції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материків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хімічного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складу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атмосфери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біосферні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формуються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підтримуються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одного боку,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космічними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іншого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земними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факторами.</a:t>
            </a:r>
            <a:endParaRPr lang="ru-RU" sz="2800" i="1" dirty="0">
              <a:solidFill>
                <a:srgbClr val="2936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.jimcdn.com/app/cms/image/transf/dimension=332x10000:format=gif/path/sbf7e0d40ed06cb26/image/ib6768950d1010cbe/version/1399044460/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1" y="505954"/>
            <a:ext cx="4887309" cy="65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319" y="2459242"/>
            <a:ext cx="4597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4800" i="1" dirty="0">
              <a:solidFill>
                <a:srgbClr val="2936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3991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862" y="176269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9364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Що таке біосфера?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9364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3236" y="903100"/>
            <a:ext cx="88807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	</a:t>
            </a:r>
            <a:r>
              <a:rPr lang="uk-UA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Біосфера (від грецького </a:t>
            </a:r>
            <a:r>
              <a:rPr lang="uk-UA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bios</a:t>
            </a:r>
            <a:r>
              <a:rPr lang="uk-UA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життя і – </a:t>
            </a:r>
            <a:r>
              <a:rPr lang="uk-UA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spharia</a:t>
            </a:r>
            <a:r>
              <a:rPr lang="uk-UA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куля) – область активного життя оболонки Землі, яка включає частину атмосфери, гідросфери й літосфери, заселених живими організмами.</a:t>
            </a:r>
            <a:r>
              <a:rPr lang="ru-RU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Уперше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термін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біосфера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з’явився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Х</a:t>
            </a:r>
            <a:r>
              <a:rPr lang="en-US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 ст. у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працях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австрійського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вченого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Е. Зюсса.  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Сучасне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вчення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про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біосферу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створив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видатний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 учений В. </a:t>
            </a:r>
            <a:r>
              <a:rPr lang="en-US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I.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Вернадський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endParaRPr lang="ru-RU" i="1" dirty="0">
              <a:solidFill>
                <a:srgbClr val="2936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6" name="Picture 4" descr="Результат пошуку зображень за запитом &quot;вернадськи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5181" y="2418390"/>
            <a:ext cx="2687782" cy="3733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108" y="1801094"/>
            <a:ext cx="4165023" cy="133773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останніми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даними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товщина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біосфери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40–50 км. Вона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включає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себе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нижню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частину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атмосфери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(до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висоти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25–30 км, до озонового шару), практично всю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гідросферу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літосферу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(до </a:t>
            </a:r>
            <a:r>
              <a:rPr lang="ru-RU" sz="2800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глибини</a:t>
            </a:r>
            <a:r>
              <a:rPr lang="ru-RU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3 км).</a:t>
            </a:r>
            <a:endParaRPr lang="ru-RU" sz="2800" i="1" dirty="0">
              <a:solidFill>
                <a:srgbClr val="2936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100" name="Picture 4" descr="Результат пошуку зображень за запитом &quot;біосфер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02" y="498764"/>
            <a:ext cx="4402541" cy="5292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678" y="1022382"/>
            <a:ext cx="8900322" cy="393754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	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 складу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біосфери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за В. І.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Вернадським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крім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живої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речовини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(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рослинного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тваринного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світу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мікроорганізмів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), входить 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біогенна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речовина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–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продукти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життєдіяльності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живих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організмів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осадові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породи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органічного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походження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), 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біокосна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речовина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–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продукти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розпаду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переробки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гірських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осадових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порід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живими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організмами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 косна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речовина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–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гірські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породи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магматичного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неорганічного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походження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вода, а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також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значній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мірі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перероблені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видозмінені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живими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організмами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речовини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космічного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походження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космічний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пил,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метеорити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тощо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).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Крім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того, до складу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біосфери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входять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радіоактивні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речовини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які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одержуються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результаті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розпаду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радіоактивних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елементів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розсіяні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атоми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не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зв’язані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хімічними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реакціями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  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Біосферу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потрібно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розглядати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як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сукупність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всіх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взаємодіючих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біоценозів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i="1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екосистем</a:t>
            </a:r>
            <a:r>
              <a:rPr lang="ru-RU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).</a:t>
            </a:r>
            <a:endParaRPr lang="ru-RU" i="1" dirty="0">
              <a:solidFill>
                <a:srgbClr val="2936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596" y="0"/>
            <a:ext cx="7886700" cy="1019078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ОСНОВНI ЕТАПИ ЕВОЛЮЦIЇ БIОСФЕРИ</a:t>
            </a:r>
            <a:endParaRPr lang="ru-RU" sz="2800" i="1" dirty="0">
              <a:solidFill>
                <a:srgbClr val="2936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404" y="953111"/>
            <a:ext cx="8318432" cy="5170598"/>
          </a:xfrm>
        </p:spPr>
        <p:txBody>
          <a:bodyPr>
            <a:normAutofit fontScale="77500" lnSpcReduction="20000"/>
          </a:bodyPr>
          <a:lstStyle/>
          <a:p>
            <a:r>
              <a:rPr lang="uk-UA" b="1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етап</a:t>
            </a:r>
            <a:r>
              <a:rPr lang="uk-UA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розвиток у гідросфері найпростіших водних </a:t>
            </a:r>
            <a:r>
              <a:rPr lang="uk-UA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монобіонтів</a:t>
            </a:r>
            <a:r>
              <a:rPr lang="uk-UA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гідробіонтів</a:t>
            </a:r>
            <a:r>
              <a:rPr lang="uk-UA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Перші </a:t>
            </a:r>
            <a:r>
              <a:rPr lang="uk-UA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гідробіонти</a:t>
            </a:r>
            <a:r>
              <a:rPr lang="uk-UA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були одноклітинними  прокаріотами, які потім у процесі еволюції диференціювались за різними лініями пристосування. У  минулі  епохи  (3,5–4 </a:t>
            </a:r>
            <a:r>
              <a:rPr lang="uk-UA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uk-UA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років тому) вода була головним зовнішнім середовищем життя,  а еволюція в ній розгорталась до вищих рослин та хребетних тварин.</a:t>
            </a:r>
          </a:p>
          <a:p>
            <a:r>
              <a:rPr lang="uk-UA" b="1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Другий етап</a:t>
            </a:r>
            <a:r>
              <a:rPr lang="uk-UA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поява у вільно проживаючих </a:t>
            </a:r>
            <a:r>
              <a:rPr lang="uk-UA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гідробіонтів</a:t>
            </a:r>
            <a:r>
              <a:rPr lang="uk-UA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паразитів та  симбіонтів.  Це привело до формування другого характерного середовища життя – організму.  Виник якісно новий стан паразитизму – відношення «</a:t>
            </a:r>
            <a:r>
              <a:rPr lang="uk-UA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паразит-господар».У</a:t>
            </a:r>
            <a:r>
              <a:rPr lang="uk-UA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біосфері стали існувати два середовища життя – вода й організм, що привело до подальших еволюційних перетворень.</a:t>
            </a:r>
          </a:p>
          <a:p>
            <a:r>
              <a:rPr lang="uk-UA" b="1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Третій етап</a:t>
            </a:r>
            <a:r>
              <a:rPr lang="uk-UA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вихід організмів із водного середовища  на  сушу, де під  їх безпосереднім впливом формувались нові середовища життя – наземно-повітряне й ґрунт. Вихід рослин на сушу – революція у історії біосфери, оскільки відкрились нові можливості розвитку організмів. Окислювальна атмосфера  та фотосинтез зумовили появу аеробних організмів, розвиток </a:t>
            </a:r>
            <a:r>
              <a:rPr lang="uk-UA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багатоклітинності</a:t>
            </a:r>
            <a:r>
              <a:rPr lang="uk-UA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вихід життя на сушу.</a:t>
            </a:r>
          </a:p>
          <a:p>
            <a:endParaRPr lang="ru-RU" dirty="0">
              <a:solidFill>
                <a:srgbClr val="2936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4072"/>
            <a:ext cx="9144000" cy="6179127"/>
          </a:xfrm>
        </p:spPr>
        <p:txBody>
          <a:bodyPr>
            <a:noAutofit/>
          </a:bodyPr>
          <a:lstStyle/>
          <a:p>
            <a:r>
              <a:rPr lang="uk-UA" sz="2000" b="1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Четвертий етап</a:t>
            </a:r>
            <a:r>
              <a:rPr lang="uk-UA" sz="2000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поява живородіння у тварин. Це привело до виникнення </a:t>
            </a:r>
            <a:r>
              <a:rPr lang="uk-UA" sz="2000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принципіально</a:t>
            </a:r>
            <a:r>
              <a:rPr lang="uk-UA" sz="2000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нового типу </a:t>
            </a:r>
            <a:r>
              <a:rPr lang="uk-UA" sz="2000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добіонтних</a:t>
            </a:r>
            <a:r>
              <a:rPr lang="uk-UA" sz="2000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організмів, які до народження розвивались в спеціальних органах тіла матері. Організм із «міжвидового» середовища життя симбіонтів та паразитів став тимчасовим «внутрішньовидовим» місцем перебування для свого потомства.</a:t>
            </a:r>
          </a:p>
          <a:p>
            <a:r>
              <a:rPr lang="uk-UA" sz="2000" b="1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П’ятий етап.</a:t>
            </a:r>
            <a:r>
              <a:rPr lang="uk-UA" sz="20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</a:t>
            </a:r>
            <a:r>
              <a:rPr lang="uk-UA" sz="2000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’ятим етапом еволюції біосфери слід вважати соціальний, коли людина перетворилась з біологічного виду в </a:t>
            </a:r>
            <a:r>
              <a:rPr lang="uk-UA" sz="2000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біосоціальну</a:t>
            </a:r>
            <a:r>
              <a:rPr lang="uk-UA" sz="2000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істоту. Людина, завдяки праці, стала все більше впливати на навколишнє середовище, створила нові сорти рослин і породи тварин. Людські популяції все більше стали впливати на екосистеми. </a:t>
            </a:r>
          </a:p>
          <a:p>
            <a:r>
              <a:rPr lang="uk-UA" sz="2000" b="1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Шостий етап</a:t>
            </a:r>
            <a:r>
              <a:rPr lang="uk-UA" sz="20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</a:t>
            </a:r>
            <a:r>
              <a:rPr lang="uk-UA" sz="2000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характеризується переходом біосфери в </a:t>
            </a:r>
            <a:r>
              <a:rPr lang="uk-UA" sz="20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ноосферу («сферу розуму»)</a:t>
            </a:r>
            <a:r>
              <a:rPr lang="uk-UA" sz="2000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Поняття «ноосфера» введено В. І. Вернадським.  Учені вважають, що перехід до </a:t>
            </a:r>
            <a:r>
              <a:rPr lang="uk-UA" sz="2000" dirty="0" err="1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ноогенезу</a:t>
            </a:r>
            <a:r>
              <a:rPr lang="uk-UA" sz="2000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розумного управління еволюцією біосфери – повинен супроводжуватись виробленням нових принципів, нових методів взаємних відносин людини з іншою частиною біосфери. Ноосфера знаходиться в стадії розвитку і, оскільки, біосфера поки що тільки частково охоплена доцільними  діями людини, її формування ще не закінчене.</a:t>
            </a:r>
          </a:p>
          <a:p>
            <a:endParaRPr lang="ru-RU" sz="2000" dirty="0">
              <a:solidFill>
                <a:srgbClr val="2936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1311990" y="-1600200"/>
            <a:ext cx="6507167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44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Біосфера з точки зору хімії</a:t>
            </a:r>
            <a:endParaRPr lang="uk-UA" sz="4400" i="1" dirty="0">
              <a:solidFill>
                <a:srgbClr val="2936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8" name="Picture 4" descr="http://www.yuliya-rudenko.kh.sch.in.ua/files2/images/indeks-grazhdanskaya-otvetstvennost.jpg?size=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20" y="1540783"/>
            <a:ext cx="5667879" cy="475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92628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3610303"/>
            <a:ext cx="9144000" cy="3515710"/>
          </a:xfrm>
        </p:spPr>
        <p:txBody>
          <a:bodyPr>
            <a:normAutofit/>
          </a:bodyPr>
          <a:lstStyle/>
          <a:p>
            <a:r>
              <a:rPr lang="uk-UA" sz="24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Біологічний </a:t>
            </a:r>
            <a:r>
              <a:rPr lang="uk-UA" sz="2400" i="1" dirty="0" err="1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колообіг</a:t>
            </a:r>
            <a:r>
              <a:rPr lang="uk-UA" sz="2400" i="1" dirty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це багаторазова участь хімічних елементів у процесах, які протікають у біосфері.</a:t>
            </a:r>
          </a:p>
          <a:p>
            <a:r>
              <a:rPr lang="uk-UA" sz="24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постійного існування біосфери, для запобігання припинення розвитку життя на Землі у природі повинні постійно відбуватись безпе­рервні процеси перетворення її живої речовини.</a:t>
            </a:r>
          </a:p>
          <a:p>
            <a:r>
              <a:rPr lang="uk-UA" sz="2400" i="1" dirty="0" smtClean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</a:t>
            </a:r>
            <a:r>
              <a:rPr lang="uk-UA" sz="2400" i="1" dirty="0" err="1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колообігу</a:t>
            </a:r>
            <a:r>
              <a:rPr lang="uk-UA" sz="2400" i="1" dirty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обмеженість елементів, з яких будується тіло організмів.</a:t>
            </a:r>
          </a:p>
          <a:p>
            <a:endParaRPr lang="uk-UA" sz="2400" i="1" dirty="0">
              <a:solidFill>
                <a:srgbClr val="2936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biolicey2vrn.ru/9-klass/Biosfera/03_S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470" y="-331076"/>
            <a:ext cx="4761186" cy="31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8688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4.16667E-6 0.333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89186" y="630622"/>
            <a:ext cx="9144000" cy="6857999"/>
          </a:xfrm>
        </p:spPr>
        <p:txBody>
          <a:bodyPr>
            <a:noAutofit/>
          </a:bodyPr>
          <a:lstStyle/>
          <a:p>
            <a:r>
              <a:rPr lang="uk-UA" sz="3200" i="1" dirty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біосфері відбувається постійний </a:t>
            </a:r>
            <a:r>
              <a:rPr lang="uk-UA" sz="3200" i="1" dirty="0" err="1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колообіг</a:t>
            </a:r>
            <a:r>
              <a:rPr lang="uk-UA" sz="3200" i="1" dirty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активних елементів, які переходять від організму до організму, у неживу природу і знову до організму. Елементи, які вивільняються мікроорганізмами при гнитті, надходять у </a:t>
            </a:r>
            <a:r>
              <a:rPr lang="uk-UA" sz="3200" i="1" dirty="0" err="1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</a:t>
            </a:r>
            <a:r>
              <a:rPr lang="uk-UA" sz="3200" i="1" dirty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атмосферу, знову включаються в </a:t>
            </a:r>
            <a:r>
              <a:rPr lang="uk-UA" sz="3200" i="1" dirty="0" err="1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колообіг</a:t>
            </a:r>
            <a:r>
              <a:rPr lang="uk-UA" sz="3200" i="1" dirty="0"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речовин біосфери, поглинаючись живими організмами. Весь цей процес і буде біогенною міграцією атомів. Для біогенної міграції характерним є накопичення хімічних елементів у живих організмах, а також їх вивільнення у результаті розкладу мертвих організмів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639614"/>
            <a:ext cx="9144000" cy="2871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Біогенна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міграція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викликається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трьома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процесами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·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обміном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речовин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організмах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· ростом;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·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розмноженням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36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2936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43396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1278</TotalTime>
  <Words>447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Біосфера. ЇЇ  формування. Фактори,що впливають на цей процес.</vt:lpstr>
      <vt:lpstr>Що таке біосфера?</vt:lpstr>
      <vt:lpstr>За останніми даними, товщина біосфери 40–50 км. Вона включає в себе нижню частину атмосфери (до висоти 25–30 км, до озонового шару), практично всю гідросферу й літосферу (до глибини 3 км).</vt:lpstr>
      <vt:lpstr>Презентация PowerPoint</vt:lpstr>
      <vt:lpstr>ОСНОВНI ЕТАПИ ЕВОЛЮЦIЇ БIОСФЕРИ</vt:lpstr>
      <vt:lpstr>Презентация PowerPoint</vt:lpstr>
      <vt:lpstr>Біосфера з точки зору хімії</vt:lpstr>
      <vt:lpstr>Презентация PowerPoint</vt:lpstr>
      <vt:lpstr>Презентация PowerPoint</vt:lpstr>
      <vt:lpstr>Жива́ речовина́ — вся сукупність тіл живих організмів в біосфері, незалежно від їх систематичної приналежності. Жива речовина значно прискорила й змінила колообіги різних речовин - води, кисню, азоту, вуглекислого газу тощо. Сучасний склад атмосфери створений завдяки діяльності живої речовини. 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Maksim Kitskaylo</cp:lastModifiedBy>
  <cp:revision>145</cp:revision>
  <dcterms:created xsi:type="dcterms:W3CDTF">2016-11-18T14:12:19Z</dcterms:created>
  <dcterms:modified xsi:type="dcterms:W3CDTF">2017-06-25T11:01:43Z</dcterms:modified>
</cp:coreProperties>
</file>