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88" autoAdjust="0"/>
    <p:restoredTop sz="86455" autoAdjust="0"/>
  </p:normalViewPr>
  <p:slideViewPr>
    <p:cSldViewPr>
      <p:cViewPr varScale="1">
        <p:scale>
          <a:sx n="98" d="100"/>
          <a:sy n="98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AB7FE7-240A-40CA-AB38-8E3E6DD93145}" type="datetimeFigureOut">
              <a:rPr lang="uk-UA" smtClean="0"/>
              <a:pPr/>
              <a:t>11.08.2017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4F41A-B66F-4417-BD22-CF7DBAA730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AB7FE7-240A-40CA-AB38-8E3E6DD93145}" type="datetimeFigureOut">
              <a:rPr lang="uk-UA" smtClean="0"/>
              <a:pPr/>
              <a:t>11.08.2017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4F41A-B66F-4417-BD22-CF7DBAA730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AB7FE7-240A-40CA-AB38-8E3E6DD93145}" type="datetimeFigureOut">
              <a:rPr lang="uk-UA" smtClean="0"/>
              <a:pPr/>
              <a:t>11.08.2017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4F41A-B66F-4417-BD22-CF7DBAA730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AB7FE7-240A-40CA-AB38-8E3E6DD93145}" type="datetimeFigureOut">
              <a:rPr lang="uk-UA" smtClean="0"/>
              <a:pPr/>
              <a:t>11.08.2017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4F41A-B66F-4417-BD22-CF7DBAA730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AB7FE7-240A-40CA-AB38-8E3E6DD93145}" type="datetimeFigureOut">
              <a:rPr lang="uk-UA" smtClean="0"/>
              <a:pPr/>
              <a:t>11.08.2017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4F41A-B66F-4417-BD22-CF7DBAA730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AB7FE7-240A-40CA-AB38-8E3E6DD93145}" type="datetimeFigureOut">
              <a:rPr lang="uk-UA" smtClean="0"/>
              <a:pPr/>
              <a:t>11.08.2017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4F41A-B66F-4417-BD22-CF7DBAA730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AB7FE7-240A-40CA-AB38-8E3E6DD93145}" type="datetimeFigureOut">
              <a:rPr lang="uk-UA" smtClean="0"/>
              <a:pPr/>
              <a:t>11.08.2017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4F41A-B66F-4417-BD22-CF7DBAA730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AB7FE7-240A-40CA-AB38-8E3E6DD93145}" type="datetimeFigureOut">
              <a:rPr lang="uk-UA" smtClean="0"/>
              <a:pPr/>
              <a:t>11.08.2017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4F41A-B66F-4417-BD22-CF7DBAA730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AB7FE7-240A-40CA-AB38-8E3E6DD93145}" type="datetimeFigureOut">
              <a:rPr lang="uk-UA" smtClean="0"/>
              <a:pPr/>
              <a:t>11.08.2017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4F41A-B66F-4417-BD22-CF7DBAA730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AB7FE7-240A-40CA-AB38-8E3E6DD93145}" type="datetimeFigureOut">
              <a:rPr lang="uk-UA" smtClean="0"/>
              <a:pPr/>
              <a:t>11.08.2017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4F41A-B66F-4417-BD22-CF7DBAA7302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AB7FE7-240A-40CA-AB38-8E3E6DD93145}" type="datetimeFigureOut">
              <a:rPr lang="uk-UA" smtClean="0"/>
              <a:pPr/>
              <a:t>11.08.2017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4F41A-B66F-4417-BD22-CF7DBAA730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AB7FE7-240A-40CA-AB38-8E3E6DD93145}" type="datetimeFigureOut">
              <a:rPr lang="uk-UA" smtClean="0"/>
              <a:pPr/>
              <a:t>11.08.2017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84F41A-B66F-4417-BD22-CF7DBAA7302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/>
          <a:lstStyle/>
          <a:p>
            <a:r>
              <a:rPr lang="uk-UA" dirty="0" smtClean="0"/>
              <a:t>Сатурн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64318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Елегантний </a:t>
            </a:r>
            <a:r>
              <a:rPr lang="uk-UA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джентльмен”</a:t>
            </a:r>
            <a:endParaRPr lang="uk-U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 descr="Планета Сатур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642918"/>
            <a:ext cx="3431824" cy="2500330"/>
          </a:xfrm>
          <a:prstGeom prst="rect">
            <a:avLst/>
          </a:prstGeom>
          <a:noFill/>
        </p:spPr>
      </p:pic>
      <p:sp>
        <p:nvSpPr>
          <p:cNvPr id="48132" name="AutoShape 4" descr="https://yassminelnazer.files.wordpress.com/2011/09/satur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8134" name="Picture 6" descr="http://dailybeautyandfashion.com/wp-content/uploads/2013/11/Solar-Walk-Sat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429000"/>
            <a:ext cx="3857620" cy="289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7498080" cy="48006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powerwriter.ru/images/cosmos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7167546" cy="4888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357298"/>
            <a:ext cx="7498080" cy="1143000"/>
          </a:xfrm>
        </p:spPr>
        <p:txBody>
          <a:bodyPr>
            <a:no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планети: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 smtClean="0">
                <a:solidFill>
                  <a:schemeClr val="tx1"/>
                </a:solidFill>
                <a:effectLst/>
              </a:rPr>
              <a:t>Відстань від Сонця 1 427 </a:t>
            </a:r>
            <a:r>
              <a:rPr lang="uk-UA" sz="1600" dirty="0" err="1" smtClean="0">
                <a:solidFill>
                  <a:schemeClr val="tx1"/>
                </a:solidFill>
                <a:effectLst/>
              </a:rPr>
              <a:t>млн</a:t>
            </a:r>
            <a:r>
              <a:rPr lang="uk-UA" sz="1600" dirty="0" smtClean="0">
                <a:solidFill>
                  <a:schemeClr val="tx1"/>
                </a:solidFill>
                <a:effectLst/>
              </a:rPr>
              <a:t> км</a:t>
            </a:r>
            <a:br>
              <a:rPr lang="uk-UA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 smtClean="0">
                <a:solidFill>
                  <a:schemeClr val="tx1"/>
                </a:solidFill>
                <a:effectLst/>
              </a:rPr>
              <a:t>Діаметр планети: ~ 120 000 км *</a:t>
            </a:r>
            <a:br>
              <a:rPr lang="uk-UA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 smtClean="0">
                <a:solidFill>
                  <a:schemeClr val="tx1"/>
                </a:solidFill>
                <a:effectLst/>
              </a:rPr>
              <a:t>Доба на планеті: 10год 13мін 23с **</a:t>
            </a:r>
            <a:br>
              <a:rPr lang="uk-UA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 smtClean="0">
                <a:solidFill>
                  <a:schemeClr val="tx1"/>
                </a:solidFill>
                <a:effectLst/>
              </a:rPr>
              <a:t>Рік на планеті: 29,46 років ***</a:t>
            </a:r>
            <a:br>
              <a:rPr lang="uk-UA" sz="16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</a:rPr>
              <a:t>t ° </a:t>
            </a:r>
            <a:r>
              <a:rPr lang="uk-UA" sz="1600" dirty="0" smtClean="0">
                <a:solidFill>
                  <a:schemeClr val="tx1"/>
                </a:solidFill>
                <a:effectLst/>
              </a:rPr>
              <a:t>на поверхні: -180 ° 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C</a:t>
            </a:r>
            <a:br>
              <a:rPr lang="en-US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 smtClean="0">
                <a:solidFill>
                  <a:schemeClr val="tx1"/>
                </a:solidFill>
                <a:effectLst/>
              </a:rPr>
              <a:t>Атмосфера: 96% водень; 3% гелій; 0,4% метан і сліди інших елементів</a:t>
            </a:r>
            <a:br>
              <a:rPr lang="uk-UA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 smtClean="0">
                <a:solidFill>
                  <a:schemeClr val="tx1"/>
                </a:solidFill>
                <a:effectLst/>
              </a:rPr>
              <a:t>Супутники: 18 </a:t>
            </a:r>
            <a:br>
              <a:rPr lang="uk-UA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uk-UA" sz="1600" dirty="0" smtClean="0">
                <a:solidFill>
                  <a:schemeClr val="tx1"/>
                </a:solidFill>
                <a:effectLst/>
              </a:rPr>
            </a:br>
            <a:r>
              <a:rPr lang="uk-UA" sz="1600" dirty="0" smtClean="0">
                <a:solidFill>
                  <a:schemeClr val="tx1"/>
                </a:solidFill>
                <a:effectLst/>
              </a:rPr>
              <a:t>Сатурн є шостою за рахунком планетою від Сонця - середня відстань до світила становить майже 780 млн. км.</a:t>
            </a:r>
            <a:endParaRPr lang="uk-UA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http://www.nastol.com.ua/download.php?img=201311/1680x1050/nastol.com.ua-655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643314"/>
            <a:ext cx="4148136" cy="254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428604"/>
            <a:ext cx="7498080" cy="4800600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Період обертання планети по орбіті складає 29,46 років, а час обороту навколо своєї осі - майже 10 </a:t>
            </a:r>
            <a:r>
              <a:rPr lang="uk-UA" sz="1600" dirty="0" err="1" smtClean="0"/>
              <a:t>год</a:t>
            </a:r>
            <a:r>
              <a:rPr lang="uk-UA" sz="1600" dirty="0" smtClean="0"/>
              <a:t> 40 хв. Екваторіальний радіус Сатурна становить 60268 км, а його маса - більш 568 000 мільярдів мегатонн (при середній щільності планетарної речовини ≈0,69 г / куб. См). Таким чином, Сатурн є другою за розміром і масою планетою Сонячної системи після Юпітера. На рівні атмосферного тиску 1 бар температура атмосфери дорівнює 134 К.</a:t>
            </a:r>
            <a:endParaRPr lang="uk-UA" sz="1600" dirty="0"/>
          </a:p>
        </p:txBody>
      </p:sp>
      <p:pic>
        <p:nvPicPr>
          <p:cNvPr id="4" name="Рисунок 3" descr="http://boombob.ru/img/picture/Jul/09/8068b73f151f0f0384411e760fa254fc/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286124"/>
            <a:ext cx="342902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fotkidepo.ru/photo/819871/47471iVk6nJOo31/lXPk0tjVFy/851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428868"/>
            <a:ext cx="407196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57166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Внутрішня будова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600" dirty="0" smtClean="0"/>
              <a:t>Основними хімічними елементами, складовими Сатурна, є водень і гелій. Ці гази переходять при високому тиску усередині планети спочатку в рідкий стан, а потім (на глибині 30 тис. Км) в твердий, оскільки в існуючих там фізичних умовах (тиск ≈3 млн. </a:t>
            </a:r>
            <a:r>
              <a:rPr lang="uk-UA" sz="1600" dirty="0" err="1" smtClean="0"/>
              <a:t>Атм</a:t>
            </a:r>
            <a:r>
              <a:rPr lang="uk-UA" sz="1600" dirty="0" smtClean="0"/>
              <a:t>.) водень набуває металеву структуру. У цій металевій структурі створюється сильне магнітне поле, його напруженість на верхній межі хмар у районі екватора дорівнює 0,2 Гс (</a:t>
            </a:r>
            <a:r>
              <a:rPr lang="uk-UA" sz="1600" dirty="0" err="1" smtClean="0"/>
              <a:t>Гаусса</a:t>
            </a:r>
            <a:r>
              <a:rPr lang="uk-UA" sz="1600" dirty="0" smtClean="0"/>
              <a:t>). Нижче шару металевого водню розташовується тверде ядро ​​з більш важких елементів, наприклад, заліза.</a:t>
            </a:r>
            <a:endParaRPr lang="uk-UA" sz="1600" dirty="0"/>
          </a:p>
        </p:txBody>
      </p:sp>
      <p:pic>
        <p:nvPicPr>
          <p:cNvPr id="1026" name="Picture 2" descr="строение Сатур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14620"/>
            <a:ext cx="381000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85728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 і поверхня</a:t>
            </a:r>
          </a:p>
          <a:p>
            <a:r>
              <a:rPr lang="uk-UA" sz="1600" dirty="0" smtClean="0"/>
              <a:t>Крім водню і гелію атмосфера планети містить невеликі кількості метану, етану, ацетилену, аміаку, фосфіну, </a:t>
            </a:r>
            <a:r>
              <a:rPr lang="uk-UA" sz="1600" dirty="0" err="1" smtClean="0"/>
              <a:t>арсина</a:t>
            </a:r>
            <a:r>
              <a:rPr lang="uk-UA" sz="1600" dirty="0" smtClean="0"/>
              <a:t>, </a:t>
            </a:r>
            <a:r>
              <a:rPr lang="uk-UA" sz="1600" dirty="0" err="1" smtClean="0"/>
              <a:t>германа</a:t>
            </a:r>
            <a:r>
              <a:rPr lang="uk-UA" sz="1600" dirty="0" smtClean="0"/>
              <a:t> та інших речовин. Середня молекулярна маса становить 2,135 г / моль. Основна характеристика атмосфери - однорідність, яка не дозволяє розрізнити на поверхні дрібні деталі. Швидкість вітрів на Сатурні висока - на екваторі досягає 480 м / с. Температура верхньої межі атмосфери дорівнює 85 К</a:t>
            </a:r>
            <a:r>
              <a:rPr lang="en-US" sz="1600" dirty="0" smtClean="0"/>
              <a:t>. </a:t>
            </a:r>
            <a:r>
              <a:rPr lang="uk-UA" sz="1600" dirty="0" smtClean="0"/>
              <a:t>У верхніх шарах атмосфери багато метанових хмар - кілька десятків поясів і ряд окремих вихорів. Крім того, тут досить часто спостерігаються потужні грози і полярні сяйва.</a:t>
            </a:r>
            <a:endParaRPr lang="uk-UA" sz="1600" dirty="0"/>
          </a:p>
        </p:txBody>
      </p:sp>
      <p:pic>
        <p:nvPicPr>
          <p:cNvPr id="17410" name="Picture 2" descr="атмосфера Сатур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71810"/>
            <a:ext cx="3309934" cy="2416252"/>
          </a:xfrm>
          <a:prstGeom prst="rect">
            <a:avLst/>
          </a:prstGeom>
          <a:noFill/>
        </p:spPr>
      </p:pic>
      <p:pic>
        <p:nvPicPr>
          <p:cNvPr id="17412" name="Picture 4" descr="http://ftnews.firetrench.com/wp-content/uploads/2012/10/saturn-700385main_pia12829-4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357694"/>
            <a:ext cx="3643308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Супутники Сатурна</a:t>
            </a:r>
          </a:p>
          <a:p>
            <a:r>
              <a:rPr lang="uk-UA" sz="1600" dirty="0" smtClean="0"/>
              <a:t>Сатурн унікальна планета, яка має систему кілець з мільярдами маленьких часток льоду, залізних і кам'яних порід, а також багато супутників - всі вони обертаються навколо планети. Деякі супутники мають великі розміри. Наприклад, Титан, один з великих супутників планет в Сонячній системі, який поступається за розмірами лише супутнику Юпітера </a:t>
            </a:r>
            <a:r>
              <a:rPr lang="uk-UA" sz="1600" dirty="0" err="1" smtClean="0"/>
              <a:t>Ганімед</a:t>
            </a:r>
            <a:r>
              <a:rPr lang="uk-UA" sz="1600" dirty="0" smtClean="0"/>
              <a:t>. Титан єдиний супутник у всій Сонячній системі, який має атмосферу, причому має схожість з земною, де тиск лише в півтора рази вище, ніж у поверхні планети Земля. Всього супутників у Сатурна з вже відкритих 62, у них є власні орбіти навколо планети. Інші частинки і дрібні астероїди входять в так звану систему кілець. </a:t>
            </a:r>
            <a:endParaRPr lang="uk-UA" sz="1600" dirty="0"/>
          </a:p>
        </p:txBody>
      </p:sp>
      <p:pic>
        <p:nvPicPr>
          <p:cNvPr id="4" name="Рисунок 3" descr="http://xn----8sbiecm6bhdx8i.xn--p1ai/sites/default/files/sputniki_saturn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86124"/>
            <a:ext cx="504919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29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 факти про планету</a:t>
            </a:r>
          </a:p>
          <a:p>
            <a:r>
              <a:rPr lang="uk-UA" sz="1600" dirty="0" smtClean="0"/>
              <a:t>Головною особливістю Сатурна, що відрізняє його від інших планет, є величезна система кілець - її ширина становить майже 115 тис. км при товщині близько 5 км. Складовими елементами цих утворень є частинки (їх розмір доходить до декількох десятків метрів), що складаються з льоду, оксиду заліза і кам'яних порід. Крім системи кілець ця планета має велику кількість природних супутників - близько 60. Найбільшим є Титан (цей супутник другий за величин в Сонячній системі), радіус якого перевищує 2,5 тис. Км.</a:t>
            </a:r>
            <a:endParaRPr lang="uk-UA" sz="1600" dirty="0"/>
          </a:p>
        </p:txBody>
      </p:sp>
      <p:pic>
        <p:nvPicPr>
          <p:cNvPr id="18434" name="Picture 2" descr="кольца Сатур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3286148" cy="2185289"/>
          </a:xfrm>
          <a:prstGeom prst="rect">
            <a:avLst/>
          </a:prstGeom>
          <a:noFill/>
        </p:spPr>
      </p:pic>
      <p:pic>
        <p:nvPicPr>
          <p:cNvPr id="18436" name="Picture 4" descr="http://www.hdoboi.org/pic/201309/1680x1050/hdoboi.org-63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429132"/>
            <a:ext cx="365762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00042"/>
            <a:ext cx="7498080" cy="5000660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За допомогою міжпланетного апарату </a:t>
            </a:r>
            <a:r>
              <a:rPr lang="en-US" sz="1600" dirty="0" smtClean="0"/>
              <a:t>Cassini </a:t>
            </a:r>
            <a:r>
              <a:rPr lang="uk-UA" sz="1600" dirty="0" smtClean="0"/>
              <a:t>було відображене унікальне явище на </a:t>
            </a:r>
            <a:r>
              <a:rPr lang="uk-UA" sz="1600" dirty="0" err="1" smtClean="0"/>
              <a:t>планеті-</a:t>
            </a:r>
            <a:r>
              <a:rPr lang="uk-UA" sz="1600" dirty="0" smtClean="0"/>
              <a:t>  гроза. Виявляється, на Сатурні також, як і на нашій планеті Земля, трапляються грози, тільки відбуваються вони у багато разів рідше, а от тривалість грози триває протягом декількох місяців. Одна гроза тривала на Сатурні з січня по жовтень в 2009 році і була справжнісіньким штормом на планеті. </a:t>
            </a:r>
            <a:endParaRPr lang="uk-UA" sz="1600" dirty="0"/>
          </a:p>
        </p:txBody>
      </p:sp>
      <p:pic>
        <p:nvPicPr>
          <p:cNvPr id="20482" name="Picture 2" descr="http://www.hifigoteborg.se/planets%20Saturn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6357982" cy="3200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85728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 планети</a:t>
            </a:r>
          </a:p>
          <a:p>
            <a:r>
              <a:rPr lang="uk-UA" sz="1600" dirty="0" smtClean="0"/>
              <a:t>Першим спостерігав Сатурн в 1610 році Галілей в свій телескоп з 20-кратним збільшенням. Кільце було відкрито </a:t>
            </a:r>
            <a:r>
              <a:rPr lang="uk-UA" sz="1600" dirty="0" err="1" smtClean="0"/>
              <a:t>Гюйгенсом</a:t>
            </a:r>
            <a:r>
              <a:rPr lang="uk-UA" sz="1600" dirty="0" smtClean="0"/>
              <a:t> 1658. Найбільший же внесок у вивчення цієї планети вніс </a:t>
            </a:r>
            <a:r>
              <a:rPr lang="uk-UA" sz="1600" dirty="0" err="1" smtClean="0"/>
              <a:t>Кассіні</a:t>
            </a:r>
            <a:r>
              <a:rPr lang="uk-UA" sz="1600" dirty="0" smtClean="0"/>
              <a:t>, який відкрив кілька супутників і розриви в структурі кільця, найширший з яких носить його ім'я. З розвитком космонавтики вивчення Сатурна було продовжено із застосуванням автоматичних космічних апаратів, першим з яких був піонер 11 (експедиція відбулася в 1979 році). Продовжені космічні дослідження були апаратами із серії </a:t>
            </a:r>
            <a:r>
              <a:rPr lang="uk-UA" sz="1600" dirty="0" err="1" smtClean="0"/>
              <a:t>Вояджер</a:t>
            </a:r>
            <a:r>
              <a:rPr lang="uk-UA" sz="1600" dirty="0" smtClean="0"/>
              <a:t> і </a:t>
            </a:r>
            <a:r>
              <a:rPr lang="uk-UA" sz="1600" dirty="0" err="1" smtClean="0"/>
              <a:t>Кассіні-Гюйгенс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pic>
        <p:nvPicPr>
          <p:cNvPr id="21506" name="Picture 2" descr="изучение Сатур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496"/>
            <a:ext cx="3638788" cy="2643206"/>
          </a:xfrm>
          <a:prstGeom prst="rect">
            <a:avLst/>
          </a:prstGeom>
          <a:noFill/>
        </p:spPr>
      </p:pic>
      <p:pic>
        <p:nvPicPr>
          <p:cNvPr id="21510" name="Picture 6" descr="http://s1.ziareromania.ro/?mmid=3be8e9b447f01dc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3500462" cy="2773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328</TotalTime>
  <Words>560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Сатурн</vt:lpstr>
      <vt:lpstr>Характеристики планети:  Відстань від Сонця 1 427 млн км Діаметр планети: ~ 120 000 км * Доба на планеті: 10год 13мін 23с ** Рік на планеті: 29,46 років *** t ° на поверхні: -180 ° C Атмосфера: 96% водень; 3% гелій; 0,4% метан і сліди інших елементів Супутники: 18   Сатурн є шостою за рахунком планетою від Сонця - середня відстань до світила становить майже 780 млн. км.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Сатурн</dc:title>
  <dc:creator>User</dc:creator>
  <cp:lastModifiedBy>User</cp:lastModifiedBy>
  <cp:revision>35</cp:revision>
  <dcterms:created xsi:type="dcterms:W3CDTF">2015-11-22T15:29:20Z</dcterms:created>
  <dcterms:modified xsi:type="dcterms:W3CDTF">2017-08-11T11:18:13Z</dcterms:modified>
</cp:coreProperties>
</file>