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74" d="100"/>
          <a:sy n="74" d="100"/>
        </p:scale>
        <p:origin x="-12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C11FE-016F-4C07-863C-860487ECC120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D569DEDF-387D-4A70-8B3B-CEFF69853525}">
      <dgm:prSet custT="1"/>
      <dgm:spPr/>
      <dgm:t>
        <a:bodyPr/>
        <a:lstStyle/>
        <a:p>
          <a:pPr rtl="0"/>
          <a:r>
            <a:rPr lang="ru-RU" sz="3200" b="1" dirty="0" smtClean="0"/>
            <a:t>Гонорея</a:t>
          </a:r>
          <a:r>
            <a:rPr lang="ru-RU" sz="2900" dirty="0" smtClean="0"/>
            <a:t> - </a:t>
          </a:r>
          <a:r>
            <a:rPr lang="ru-RU" sz="2900" dirty="0" err="1" smtClean="0"/>
            <a:t>інфекційне</a:t>
          </a:r>
          <a:r>
            <a:rPr lang="ru-RU" sz="2900" dirty="0" smtClean="0"/>
            <a:t> </a:t>
          </a:r>
          <a:r>
            <a:rPr lang="ru-RU" sz="2900" dirty="0" err="1" smtClean="0"/>
            <a:t>захворювання</a:t>
          </a:r>
          <a:r>
            <a:rPr lang="ru-RU" sz="2900" dirty="0" smtClean="0"/>
            <a:t>, яке </a:t>
          </a:r>
          <a:r>
            <a:rPr lang="ru-RU" sz="2900" dirty="0" err="1" smtClean="0"/>
            <a:t>передається</a:t>
          </a:r>
          <a:r>
            <a:rPr lang="ru-RU" sz="2900" dirty="0" smtClean="0"/>
            <a:t> в основному </a:t>
          </a:r>
          <a:r>
            <a:rPr lang="ru-RU" sz="2900" dirty="0" err="1" smtClean="0"/>
            <a:t>статевим</a:t>
          </a:r>
          <a:r>
            <a:rPr lang="ru-RU" sz="2900" dirty="0" smtClean="0"/>
            <a:t> шляхом, а </a:t>
          </a:r>
          <a:r>
            <a:rPr lang="ru-RU" sz="2900" dirty="0" err="1" smtClean="0"/>
            <a:t>також</a:t>
          </a:r>
          <a:r>
            <a:rPr lang="ru-RU" sz="2900" dirty="0" smtClean="0"/>
            <a:t> </a:t>
          </a:r>
          <a:r>
            <a:rPr lang="ru-RU" sz="2900" dirty="0" err="1" smtClean="0"/>
            <a:t>під</a:t>
          </a:r>
          <a:r>
            <a:rPr lang="ru-RU" sz="2900" dirty="0" smtClean="0"/>
            <a:t> час </a:t>
          </a:r>
          <a:r>
            <a:rPr lang="ru-RU" sz="2900" dirty="0" err="1" smtClean="0"/>
            <a:t>пологів</a:t>
          </a:r>
          <a:r>
            <a:rPr lang="ru-RU" sz="2900" dirty="0" smtClean="0"/>
            <a:t>, </a:t>
          </a:r>
          <a:r>
            <a:rPr lang="ru-RU" sz="2900" dirty="0" err="1" smtClean="0"/>
            <a:t>під</a:t>
          </a:r>
          <a:r>
            <a:rPr lang="ru-RU" sz="2900" dirty="0" smtClean="0"/>
            <a:t> </a:t>
          </a:r>
          <a:r>
            <a:rPr lang="ru-RU" sz="2900" dirty="0" err="1" smtClean="0"/>
            <a:t>час</a:t>
          </a:r>
          <a:r>
            <a:rPr lang="ru-RU" sz="2900" dirty="0" smtClean="0"/>
            <a:t> </a:t>
          </a:r>
          <a:r>
            <a:rPr lang="ru-RU" sz="2900" dirty="0" err="1" smtClean="0"/>
            <a:t>проходження</a:t>
          </a:r>
          <a:r>
            <a:rPr lang="ru-RU" sz="2900" dirty="0" smtClean="0"/>
            <a:t> </a:t>
          </a:r>
          <a:r>
            <a:rPr lang="ru-RU" sz="2900" dirty="0" err="1" smtClean="0"/>
            <a:t>дитиною</a:t>
          </a:r>
          <a:r>
            <a:rPr lang="ru-RU" sz="2900" dirty="0" smtClean="0"/>
            <a:t> </a:t>
          </a:r>
          <a:r>
            <a:rPr lang="ru-RU" sz="2900" dirty="0" err="1" smtClean="0"/>
            <a:t>родових</a:t>
          </a:r>
          <a:r>
            <a:rPr lang="ru-RU" sz="2900" dirty="0" smtClean="0"/>
            <a:t> </a:t>
          </a:r>
          <a:r>
            <a:rPr lang="ru-RU" sz="2900" dirty="0" err="1" smtClean="0"/>
            <a:t>шляхів</a:t>
          </a:r>
          <a:r>
            <a:rPr lang="ru-RU" sz="2900" dirty="0" smtClean="0"/>
            <a:t> </a:t>
          </a:r>
          <a:r>
            <a:rPr lang="ru-RU" sz="2900" dirty="0" err="1" smtClean="0"/>
            <a:t>хворої</a:t>
          </a:r>
          <a:r>
            <a:rPr lang="ru-RU" sz="2900" dirty="0" smtClean="0"/>
            <a:t> </a:t>
          </a:r>
          <a:r>
            <a:rPr lang="ru-RU" sz="2900" dirty="0" err="1" smtClean="0"/>
            <a:t>матері</a:t>
          </a:r>
          <a:r>
            <a:rPr lang="ru-RU" sz="2900" dirty="0" smtClean="0"/>
            <a:t>. У </a:t>
          </a:r>
          <a:r>
            <a:rPr lang="ru-RU" sz="2900" dirty="0" err="1" smtClean="0"/>
            <a:t>цьому</a:t>
          </a:r>
          <a:r>
            <a:rPr lang="ru-RU" sz="2900" dirty="0" smtClean="0"/>
            <a:t> </a:t>
          </a:r>
          <a:r>
            <a:rPr lang="ru-RU" sz="2900" dirty="0" err="1" smtClean="0"/>
            <a:t>випадку</a:t>
          </a:r>
          <a:r>
            <a:rPr lang="ru-RU" sz="2900" dirty="0" smtClean="0"/>
            <a:t> </a:t>
          </a:r>
          <a:r>
            <a:rPr lang="ru-RU" sz="2900" dirty="0" err="1" smtClean="0"/>
            <a:t>можливий</a:t>
          </a:r>
          <a:r>
            <a:rPr lang="ru-RU" sz="2900" dirty="0" smtClean="0"/>
            <a:t> </a:t>
          </a:r>
          <a:r>
            <a:rPr lang="ru-RU" sz="2900" dirty="0" err="1" smtClean="0"/>
            <a:t>розвиток</a:t>
          </a:r>
          <a:r>
            <a:rPr lang="ru-RU" sz="2900" dirty="0" smtClean="0"/>
            <a:t> гонококкового </a:t>
          </a:r>
          <a:r>
            <a:rPr lang="ru-RU" sz="2900" dirty="0" err="1" smtClean="0"/>
            <a:t>кон'юнктивіту</a:t>
          </a:r>
          <a:r>
            <a:rPr lang="ru-RU" sz="2900" dirty="0" smtClean="0"/>
            <a:t>. </a:t>
          </a:r>
          <a:r>
            <a:rPr lang="ru-RU" sz="2900" dirty="0" err="1" smtClean="0"/>
            <a:t>Зараження</a:t>
          </a:r>
          <a:r>
            <a:rPr lang="ru-RU" sz="2900" dirty="0" smtClean="0"/>
            <a:t> </a:t>
          </a:r>
          <a:r>
            <a:rPr lang="ru-RU" sz="2900" dirty="0" err="1" smtClean="0"/>
            <a:t>гонореєю</a:t>
          </a:r>
          <a:r>
            <a:rPr lang="ru-RU" sz="2900" dirty="0" smtClean="0"/>
            <a:t> </a:t>
          </a:r>
          <a:r>
            <a:rPr lang="ru-RU" sz="2900" dirty="0" err="1" smtClean="0"/>
            <a:t>може</a:t>
          </a:r>
          <a:r>
            <a:rPr lang="ru-RU" sz="2900" dirty="0" smtClean="0"/>
            <a:t> </a:t>
          </a:r>
          <a:r>
            <a:rPr lang="ru-RU" sz="2900" dirty="0" err="1" smtClean="0"/>
            <a:t>відбуватися</a:t>
          </a:r>
          <a:r>
            <a:rPr lang="ru-RU" sz="2900" dirty="0" smtClean="0"/>
            <a:t> </a:t>
          </a:r>
          <a:r>
            <a:rPr lang="ru-RU" sz="2900" dirty="0" err="1" smtClean="0"/>
            <a:t>і</a:t>
          </a:r>
          <a:r>
            <a:rPr lang="ru-RU" sz="2900" dirty="0" smtClean="0"/>
            <a:t> </a:t>
          </a:r>
          <a:r>
            <a:rPr lang="ru-RU" sz="2900" dirty="0" err="1" smtClean="0"/>
            <a:t>під</a:t>
          </a:r>
          <a:r>
            <a:rPr lang="ru-RU" sz="2900" dirty="0" smtClean="0"/>
            <a:t> час анального та орального сексу, при </a:t>
          </a:r>
          <a:r>
            <a:rPr lang="ru-RU" sz="2900" dirty="0" err="1" smtClean="0"/>
            <a:t>цьому</a:t>
          </a:r>
          <a:r>
            <a:rPr lang="ru-RU" sz="2900" dirty="0" smtClean="0"/>
            <a:t> </a:t>
          </a:r>
          <a:r>
            <a:rPr lang="ru-RU" sz="2900" dirty="0" err="1" smtClean="0"/>
            <a:t>воно</a:t>
          </a:r>
          <a:r>
            <a:rPr lang="ru-RU" sz="2900" dirty="0" smtClean="0"/>
            <a:t> </a:t>
          </a:r>
          <a:r>
            <a:rPr lang="ru-RU" sz="2900" dirty="0" err="1" smtClean="0"/>
            <a:t>веде</a:t>
          </a:r>
          <a:r>
            <a:rPr lang="ru-RU" sz="2900" dirty="0" smtClean="0"/>
            <a:t> до </a:t>
          </a:r>
          <a:r>
            <a:rPr lang="ru-RU" sz="2900" dirty="0" err="1" smtClean="0"/>
            <a:t>гонорейний</a:t>
          </a:r>
          <a:r>
            <a:rPr lang="ru-RU" sz="2900" dirty="0" smtClean="0"/>
            <a:t> проктиту, стоматиту </a:t>
          </a:r>
          <a:r>
            <a:rPr lang="ru-RU" sz="2900" dirty="0" err="1" smtClean="0"/>
            <a:t>або</a:t>
          </a:r>
          <a:r>
            <a:rPr lang="ru-RU" sz="2900" dirty="0" smtClean="0"/>
            <a:t> </a:t>
          </a:r>
          <a:r>
            <a:rPr lang="ru-RU" sz="2900" dirty="0" err="1" smtClean="0"/>
            <a:t>фарингіту</a:t>
          </a:r>
          <a:r>
            <a:rPr lang="ru-RU" sz="2900" dirty="0" smtClean="0"/>
            <a:t>. </a:t>
          </a:r>
          <a:endParaRPr lang="ru-RU" sz="2900" dirty="0"/>
        </a:p>
      </dgm:t>
    </dgm:pt>
    <dgm:pt modelId="{0538F365-CB9A-4E6E-84D0-875799A96CFA}" type="parTrans" cxnId="{F9294B43-2A35-4DF7-8394-F225BA2FADBA}">
      <dgm:prSet/>
      <dgm:spPr/>
      <dgm:t>
        <a:bodyPr/>
        <a:lstStyle/>
        <a:p>
          <a:endParaRPr lang="ru-RU"/>
        </a:p>
      </dgm:t>
    </dgm:pt>
    <dgm:pt modelId="{B77E5D36-2058-4232-9277-1B2699EED7E7}" type="sibTrans" cxnId="{F9294B43-2A35-4DF7-8394-F225BA2FADBA}">
      <dgm:prSet/>
      <dgm:spPr/>
      <dgm:t>
        <a:bodyPr/>
        <a:lstStyle/>
        <a:p>
          <a:endParaRPr lang="ru-RU"/>
        </a:p>
      </dgm:t>
    </dgm:pt>
    <dgm:pt modelId="{917A9722-10A2-4B90-AEB5-89ECF9805D17}" type="pres">
      <dgm:prSet presAssocID="{D9FC11FE-016F-4C07-863C-860487ECC1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37C3A8-8C81-4273-976D-AEFF2535C27E}" type="pres">
      <dgm:prSet presAssocID="{D569DEDF-387D-4A70-8B3B-CEFF6985352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9A3064-AC71-422A-8AC0-A02A6DB14DD7}" type="presOf" srcId="{D569DEDF-387D-4A70-8B3B-CEFF69853525}" destId="{BD37C3A8-8C81-4273-976D-AEFF2535C27E}" srcOrd="0" destOrd="0" presId="urn:microsoft.com/office/officeart/2005/8/layout/vList2"/>
    <dgm:cxn modelId="{F9294B43-2A35-4DF7-8394-F225BA2FADBA}" srcId="{D9FC11FE-016F-4C07-863C-860487ECC120}" destId="{D569DEDF-387D-4A70-8B3B-CEFF69853525}" srcOrd="0" destOrd="0" parTransId="{0538F365-CB9A-4E6E-84D0-875799A96CFA}" sibTransId="{B77E5D36-2058-4232-9277-1B2699EED7E7}"/>
    <dgm:cxn modelId="{08ED9B6C-2242-4AC9-9891-1CDA2424ECC7}" type="presOf" srcId="{D9FC11FE-016F-4C07-863C-860487ECC120}" destId="{917A9722-10A2-4B90-AEB5-89ECF9805D17}" srcOrd="0" destOrd="0" presId="urn:microsoft.com/office/officeart/2005/8/layout/vList2"/>
    <dgm:cxn modelId="{86B62C0D-829C-467F-96DB-59F215BB8270}" type="presParOf" srcId="{917A9722-10A2-4B90-AEB5-89ECF9805D17}" destId="{BD37C3A8-8C81-4273-976D-AEFF2535C2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DAF3A4-075A-435C-B0AB-4A6047FE267F}" type="doc">
      <dgm:prSet loTypeId="urn:microsoft.com/office/officeart/2005/8/layout/target3" loCatId="relationship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E16B83DB-F386-4AB4-B469-AD9B251926C2}">
      <dgm:prSet/>
      <dgm:spPr/>
      <dgm:t>
        <a:bodyPr/>
        <a:lstStyle/>
        <a:p>
          <a:pPr rtl="0"/>
          <a:r>
            <a:rPr lang="ru-RU" b="1" dirty="0" smtClean="0"/>
            <a:t>Симптоми </a:t>
          </a:r>
          <a:r>
            <a:rPr lang="ru-RU" b="1" dirty="0" err="1" smtClean="0"/>
            <a:t>захворювання</a:t>
          </a:r>
          <a:r>
            <a:rPr lang="ru-RU" dirty="0" smtClean="0"/>
            <a:t>: </a:t>
          </a:r>
          <a:r>
            <a:rPr lang="ru-RU" dirty="0" err="1" smtClean="0"/>
            <a:t>характерні</a:t>
          </a:r>
          <a:r>
            <a:rPr lang="ru-RU" dirty="0" smtClean="0"/>
            <a:t> </a:t>
          </a:r>
          <a:r>
            <a:rPr lang="ru-RU" dirty="0" err="1" smtClean="0"/>
            <a:t>висипання</a:t>
          </a:r>
          <a:r>
            <a:rPr lang="ru-RU" dirty="0" smtClean="0"/>
            <a:t> - </a:t>
          </a:r>
          <a:r>
            <a:rPr lang="ru-RU" dirty="0" err="1" smtClean="0"/>
            <a:t>бульбашки</a:t>
          </a:r>
          <a:r>
            <a:rPr lang="ru-RU" dirty="0" smtClean="0"/>
            <a:t> з </a:t>
          </a:r>
          <a:r>
            <a:rPr lang="ru-RU" dirty="0" err="1" smtClean="0"/>
            <a:t>прозорою</a:t>
          </a:r>
          <a:r>
            <a:rPr lang="ru-RU" dirty="0" smtClean="0"/>
            <a:t> </a:t>
          </a:r>
          <a:r>
            <a:rPr lang="ru-RU" dirty="0" err="1" smtClean="0"/>
            <a:t>рідиною</a:t>
          </a:r>
          <a:r>
            <a:rPr lang="ru-RU" dirty="0" smtClean="0"/>
            <a:t> на </a:t>
          </a:r>
          <a:r>
            <a:rPr lang="ru-RU" dirty="0" err="1" smtClean="0"/>
            <a:t>голівці</a:t>
          </a:r>
          <a:r>
            <a:rPr lang="ru-RU" dirty="0" smtClean="0"/>
            <a:t> </a:t>
          </a:r>
          <a:r>
            <a:rPr lang="ru-RU" dirty="0" err="1" smtClean="0"/>
            <a:t>статевого</a:t>
          </a:r>
          <a:r>
            <a:rPr lang="ru-RU" dirty="0" smtClean="0"/>
            <a:t> члена, на </a:t>
          </a:r>
          <a:r>
            <a:rPr lang="ru-RU" dirty="0" err="1" smtClean="0"/>
            <a:t>внутрішньому</a:t>
          </a:r>
          <a:r>
            <a:rPr lang="ru-RU" dirty="0" smtClean="0"/>
            <a:t> листку </a:t>
          </a:r>
          <a:r>
            <a:rPr lang="ru-RU" dirty="0" err="1" smtClean="0"/>
            <a:t>крайньої</a:t>
          </a:r>
          <a:r>
            <a:rPr lang="ru-RU" dirty="0" smtClean="0"/>
            <a:t> </a:t>
          </a:r>
          <a:r>
            <a:rPr lang="ru-RU" dirty="0" err="1" smtClean="0"/>
            <a:t>плоті</a:t>
          </a:r>
          <a:r>
            <a:rPr lang="ru-RU" dirty="0" smtClean="0"/>
            <a:t>, </a:t>
          </a:r>
          <a:r>
            <a:rPr lang="ru-RU" dirty="0" err="1" smtClean="0"/>
            <a:t>рідше</a:t>
          </a:r>
          <a:r>
            <a:rPr lang="ru-RU" dirty="0" smtClean="0"/>
            <a:t> в </a:t>
          </a:r>
          <a:r>
            <a:rPr lang="ru-RU" dirty="0" err="1" smtClean="0"/>
            <a:t>промежині</a:t>
          </a:r>
          <a:r>
            <a:rPr lang="ru-RU" dirty="0" smtClean="0"/>
            <a:t> і на </a:t>
          </a:r>
          <a:r>
            <a:rPr lang="ru-RU" dirty="0" err="1" smtClean="0"/>
            <a:t>мошонці</a:t>
          </a:r>
          <a:r>
            <a:rPr lang="ru-RU" dirty="0" smtClean="0"/>
            <a:t> в </a:t>
          </a:r>
          <a:r>
            <a:rPr lang="ru-RU" dirty="0" err="1" smtClean="0"/>
            <a:t>чоловіків</a:t>
          </a:r>
          <a:r>
            <a:rPr lang="ru-RU" dirty="0" smtClean="0"/>
            <a:t>, і на </a:t>
          </a:r>
          <a:r>
            <a:rPr lang="ru-RU" dirty="0" err="1" smtClean="0"/>
            <a:t>слизовій</a:t>
          </a:r>
          <a:r>
            <a:rPr lang="ru-RU" dirty="0" smtClean="0"/>
            <a:t> </a:t>
          </a:r>
          <a:r>
            <a:rPr lang="ru-RU" dirty="0" err="1" smtClean="0"/>
            <a:t>піхви</a:t>
          </a:r>
          <a:r>
            <a:rPr lang="ru-RU" dirty="0" smtClean="0"/>
            <a:t> , </a:t>
          </a:r>
          <a:r>
            <a:rPr lang="ru-RU" dirty="0" err="1" smtClean="0"/>
            <a:t>шийки</a:t>
          </a:r>
          <a:r>
            <a:rPr lang="ru-RU" dirty="0" smtClean="0"/>
            <a:t> матки, на </a:t>
          </a:r>
          <a:r>
            <a:rPr lang="ru-RU" dirty="0" err="1" smtClean="0"/>
            <a:t>шкірі</a:t>
          </a:r>
          <a:r>
            <a:rPr lang="ru-RU" dirty="0" smtClean="0"/>
            <a:t> </a:t>
          </a:r>
          <a:r>
            <a:rPr lang="ru-RU" dirty="0" err="1" smtClean="0"/>
            <a:t>промежини</a:t>
          </a:r>
          <a:r>
            <a:rPr lang="ru-RU" dirty="0" smtClean="0"/>
            <a:t>, стегон і </a:t>
          </a:r>
          <a:r>
            <a:rPr lang="ru-RU" dirty="0" err="1" smtClean="0"/>
            <a:t>сідниць</a:t>
          </a:r>
          <a:r>
            <a:rPr lang="ru-RU" dirty="0" smtClean="0"/>
            <a:t> у </a:t>
          </a:r>
          <a:r>
            <a:rPr lang="ru-RU" dirty="0" err="1" smtClean="0"/>
            <a:t>жінок</a:t>
          </a:r>
          <a:r>
            <a:rPr lang="ru-RU" dirty="0" smtClean="0"/>
            <a:t>. При </a:t>
          </a:r>
          <a:r>
            <a:rPr lang="ru-RU" dirty="0" err="1" smtClean="0"/>
            <a:t>цьому</a:t>
          </a:r>
          <a:r>
            <a:rPr lang="ru-RU" dirty="0" smtClean="0"/>
            <a:t> </a:t>
          </a:r>
          <a:r>
            <a:rPr lang="ru-RU" dirty="0" err="1" smtClean="0"/>
            <a:t>можуть</a:t>
          </a:r>
          <a:r>
            <a:rPr lang="ru-RU" dirty="0" smtClean="0"/>
            <a:t> </a:t>
          </a:r>
          <a:r>
            <a:rPr lang="ru-RU" dirty="0" err="1" smtClean="0"/>
            <a:t>збільшуватися</a:t>
          </a:r>
          <a:r>
            <a:rPr lang="ru-RU" dirty="0" smtClean="0"/>
            <a:t> </a:t>
          </a:r>
          <a:r>
            <a:rPr lang="ru-RU" dirty="0" err="1" smtClean="0"/>
            <a:t>пахові</a:t>
          </a:r>
          <a:r>
            <a:rPr lang="ru-RU" dirty="0" smtClean="0"/>
            <a:t> </a:t>
          </a:r>
          <a:r>
            <a:rPr lang="ru-RU" dirty="0" err="1" smtClean="0"/>
            <a:t>лімфатичні</a:t>
          </a:r>
          <a:r>
            <a:rPr lang="ru-RU" dirty="0" smtClean="0"/>
            <a:t> </a:t>
          </a:r>
          <a:r>
            <a:rPr lang="ru-RU" dirty="0" err="1" smtClean="0"/>
            <a:t>вузли</a:t>
          </a:r>
          <a:r>
            <a:rPr lang="ru-RU" dirty="0" smtClean="0"/>
            <a:t>,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підвищуватися</a:t>
          </a:r>
          <a:r>
            <a:rPr lang="ru-RU" dirty="0" smtClean="0"/>
            <a:t> температура, а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виявлятися</a:t>
          </a:r>
          <a:r>
            <a:rPr lang="ru-RU" dirty="0" smtClean="0"/>
            <a:t> </a:t>
          </a:r>
          <a:r>
            <a:rPr lang="ru-RU" dirty="0" err="1" smtClean="0"/>
            <a:t>герпетичний</a:t>
          </a:r>
          <a:r>
            <a:rPr lang="ru-RU" dirty="0" smtClean="0"/>
            <a:t> цистит,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характеризується</a:t>
          </a:r>
          <a:r>
            <a:rPr lang="ru-RU" dirty="0" smtClean="0"/>
            <a:t> </a:t>
          </a:r>
          <a:r>
            <a:rPr lang="ru-RU" dirty="0" err="1" smtClean="0"/>
            <a:t>частими</a:t>
          </a:r>
          <a:r>
            <a:rPr lang="ru-RU" dirty="0" smtClean="0"/>
            <a:t> і </a:t>
          </a:r>
          <a:r>
            <a:rPr lang="ru-RU" dirty="0" err="1" smtClean="0"/>
            <a:t>болючими</a:t>
          </a:r>
          <a:r>
            <a:rPr lang="ru-RU" dirty="0" smtClean="0"/>
            <a:t> </a:t>
          </a:r>
          <a:r>
            <a:rPr lang="ru-RU" dirty="0" err="1" smtClean="0"/>
            <a:t>сечовипусканнями</a:t>
          </a:r>
          <a:r>
            <a:rPr lang="ru-RU" dirty="0" smtClean="0"/>
            <a:t>. Через </a:t>
          </a:r>
          <a:r>
            <a:rPr lang="ru-RU" dirty="0" err="1" smtClean="0"/>
            <a:t>кілька</a:t>
          </a:r>
          <a:r>
            <a:rPr lang="ru-RU" dirty="0" smtClean="0"/>
            <a:t> </a:t>
          </a:r>
          <a:r>
            <a:rPr lang="ru-RU" dirty="0" err="1" smtClean="0"/>
            <a:t>днів</a:t>
          </a:r>
          <a:r>
            <a:rPr lang="ru-RU" dirty="0" smtClean="0"/>
            <a:t> </a:t>
          </a:r>
          <a:r>
            <a:rPr lang="ru-RU" dirty="0" err="1" smtClean="0"/>
            <a:t>бульбашки</a:t>
          </a:r>
          <a:r>
            <a:rPr lang="ru-RU" dirty="0" smtClean="0"/>
            <a:t> </a:t>
          </a:r>
          <a:r>
            <a:rPr lang="ru-RU" dirty="0" err="1" smtClean="0"/>
            <a:t>лопаються</a:t>
          </a:r>
          <a:r>
            <a:rPr lang="ru-RU" dirty="0" smtClean="0"/>
            <a:t> і на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місці</a:t>
          </a:r>
          <a:r>
            <a:rPr lang="ru-RU" dirty="0" smtClean="0"/>
            <a:t> </a:t>
          </a:r>
          <a:r>
            <a:rPr lang="ru-RU" dirty="0" err="1" smtClean="0"/>
            <a:t>утворюються</a:t>
          </a:r>
          <a:r>
            <a:rPr lang="ru-RU" dirty="0" smtClean="0"/>
            <a:t> </a:t>
          </a:r>
          <a:r>
            <a:rPr lang="ru-RU" dirty="0" err="1" smtClean="0"/>
            <a:t>хворобливі</a:t>
          </a:r>
          <a:r>
            <a:rPr lang="ru-RU" dirty="0" smtClean="0"/>
            <a:t> </a:t>
          </a:r>
          <a:r>
            <a:rPr lang="ru-RU" dirty="0" err="1" smtClean="0"/>
            <a:t>виразки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заживають</a:t>
          </a:r>
          <a:r>
            <a:rPr lang="ru-RU" dirty="0" smtClean="0"/>
            <a:t> </a:t>
          </a:r>
          <a:r>
            <a:rPr lang="ru-RU" dirty="0" err="1" smtClean="0"/>
            <a:t>приблизно</a:t>
          </a:r>
          <a:r>
            <a:rPr lang="ru-RU" dirty="0" smtClean="0"/>
            <a:t> через </a:t>
          </a:r>
          <a:r>
            <a:rPr lang="ru-RU" dirty="0" err="1" smtClean="0"/>
            <a:t>тиждень</a:t>
          </a:r>
          <a:r>
            <a:rPr lang="ru-RU" dirty="0" smtClean="0"/>
            <a:t>. </a:t>
          </a:r>
          <a:br>
            <a:rPr lang="ru-RU" dirty="0" smtClean="0"/>
          </a:br>
          <a:endParaRPr lang="ru-RU" dirty="0"/>
        </a:p>
      </dgm:t>
    </dgm:pt>
    <dgm:pt modelId="{463F0A15-239A-4093-B3F4-ADB488642819}" type="parTrans" cxnId="{8FD5A3FE-BD81-4142-B0EF-8EECCD121870}">
      <dgm:prSet/>
      <dgm:spPr/>
      <dgm:t>
        <a:bodyPr/>
        <a:lstStyle/>
        <a:p>
          <a:endParaRPr lang="ru-RU"/>
        </a:p>
      </dgm:t>
    </dgm:pt>
    <dgm:pt modelId="{EFD01739-4487-4341-88B2-E0A3AD201964}" type="sibTrans" cxnId="{8FD5A3FE-BD81-4142-B0EF-8EECCD121870}">
      <dgm:prSet/>
      <dgm:spPr/>
      <dgm:t>
        <a:bodyPr/>
        <a:lstStyle/>
        <a:p>
          <a:endParaRPr lang="ru-RU"/>
        </a:p>
      </dgm:t>
    </dgm:pt>
    <dgm:pt modelId="{D71BB295-E59D-4EA3-97D6-DE56E1E6B201}" type="pres">
      <dgm:prSet presAssocID="{09DAF3A4-075A-435C-B0AB-4A6047FE267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D52E78-77D3-4A6A-BDA1-C7619C5A9E50}" type="pres">
      <dgm:prSet presAssocID="{E16B83DB-F386-4AB4-B469-AD9B251926C2}" presName="circle1" presStyleLbl="node1" presStyleIdx="0" presStyleCnt="1"/>
      <dgm:spPr/>
    </dgm:pt>
    <dgm:pt modelId="{E5D66557-B19F-46C1-8702-6324FF0FAA7A}" type="pres">
      <dgm:prSet presAssocID="{E16B83DB-F386-4AB4-B469-AD9B251926C2}" presName="space" presStyleCnt="0"/>
      <dgm:spPr/>
    </dgm:pt>
    <dgm:pt modelId="{2B93BB17-4099-4D7E-A1DF-C4C8831FC5E8}" type="pres">
      <dgm:prSet presAssocID="{E16B83DB-F386-4AB4-B469-AD9B251926C2}" presName="rect1" presStyleLbl="alignAcc1" presStyleIdx="0" presStyleCnt="1" custLinFactNeighborX="692"/>
      <dgm:spPr/>
      <dgm:t>
        <a:bodyPr/>
        <a:lstStyle/>
        <a:p>
          <a:endParaRPr lang="ru-RU"/>
        </a:p>
      </dgm:t>
    </dgm:pt>
    <dgm:pt modelId="{CE712776-22E8-4377-AAF1-B6B2763CA4B3}" type="pres">
      <dgm:prSet presAssocID="{E16B83DB-F386-4AB4-B469-AD9B251926C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EDB3A0-6D80-4855-AC57-A284D5C34FBE}" type="presOf" srcId="{09DAF3A4-075A-435C-B0AB-4A6047FE267F}" destId="{D71BB295-E59D-4EA3-97D6-DE56E1E6B201}" srcOrd="0" destOrd="0" presId="urn:microsoft.com/office/officeart/2005/8/layout/target3"/>
    <dgm:cxn modelId="{0A97FE83-1F06-446C-82B3-4C340F6E327E}" type="presOf" srcId="{E16B83DB-F386-4AB4-B469-AD9B251926C2}" destId="{CE712776-22E8-4377-AAF1-B6B2763CA4B3}" srcOrd="1" destOrd="0" presId="urn:microsoft.com/office/officeart/2005/8/layout/target3"/>
    <dgm:cxn modelId="{8FD5A3FE-BD81-4142-B0EF-8EECCD121870}" srcId="{09DAF3A4-075A-435C-B0AB-4A6047FE267F}" destId="{E16B83DB-F386-4AB4-B469-AD9B251926C2}" srcOrd="0" destOrd="0" parTransId="{463F0A15-239A-4093-B3F4-ADB488642819}" sibTransId="{EFD01739-4487-4341-88B2-E0A3AD201964}"/>
    <dgm:cxn modelId="{2BBA3DEB-6AD3-42E4-8A2D-25AEFCC16DEE}" type="presOf" srcId="{E16B83DB-F386-4AB4-B469-AD9B251926C2}" destId="{2B93BB17-4099-4D7E-A1DF-C4C8831FC5E8}" srcOrd="0" destOrd="0" presId="urn:microsoft.com/office/officeart/2005/8/layout/target3"/>
    <dgm:cxn modelId="{685A8E39-DC93-4FE9-AA41-7371BD62274C}" type="presParOf" srcId="{D71BB295-E59D-4EA3-97D6-DE56E1E6B201}" destId="{44D52E78-77D3-4A6A-BDA1-C7619C5A9E50}" srcOrd="0" destOrd="0" presId="urn:microsoft.com/office/officeart/2005/8/layout/target3"/>
    <dgm:cxn modelId="{C853E8C2-FCA4-4585-97C7-E4A10B8019BD}" type="presParOf" srcId="{D71BB295-E59D-4EA3-97D6-DE56E1E6B201}" destId="{E5D66557-B19F-46C1-8702-6324FF0FAA7A}" srcOrd="1" destOrd="0" presId="urn:microsoft.com/office/officeart/2005/8/layout/target3"/>
    <dgm:cxn modelId="{B007A52C-7CCF-4C76-BC7C-EF5C70F320F7}" type="presParOf" srcId="{D71BB295-E59D-4EA3-97D6-DE56E1E6B201}" destId="{2B93BB17-4099-4D7E-A1DF-C4C8831FC5E8}" srcOrd="2" destOrd="0" presId="urn:microsoft.com/office/officeart/2005/8/layout/target3"/>
    <dgm:cxn modelId="{1602ED8F-94A1-46F2-B2A3-EDDBF2E827A9}" type="presParOf" srcId="{D71BB295-E59D-4EA3-97D6-DE56E1E6B201}" destId="{CE712776-22E8-4377-AAF1-B6B2763CA4B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0C204C-D2CD-4A45-80BB-1239881DC724}" type="doc">
      <dgm:prSet loTypeId="urn:microsoft.com/office/officeart/2005/8/layout/target3" loCatId="relationship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DB001567-5314-49BE-926B-9D3F6755CFEF}">
      <dgm:prSet/>
      <dgm:spPr/>
      <dgm:t>
        <a:bodyPr/>
        <a:lstStyle/>
        <a:p>
          <a:pPr rtl="0"/>
          <a:r>
            <a:rPr lang="ru-RU" dirty="0" smtClean="0"/>
            <a:t>Генітальний герпес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b="1" dirty="0" err="1" smtClean="0"/>
            <a:t>нападоподібний</a:t>
          </a:r>
          <a:r>
            <a:rPr lang="ru-RU" b="1" dirty="0" smtClean="0"/>
            <a:t> характер</a:t>
          </a:r>
          <a:r>
            <a:rPr lang="ru-RU" dirty="0" smtClean="0"/>
            <a:t>, коли </a:t>
          </a:r>
          <a:r>
            <a:rPr lang="ru-RU" dirty="0" err="1" smtClean="0"/>
            <a:t>загострення</a:t>
          </a:r>
          <a:r>
            <a:rPr lang="ru-RU" dirty="0" smtClean="0"/>
            <a:t> </a:t>
          </a:r>
          <a:r>
            <a:rPr lang="ru-RU" dirty="0" err="1" smtClean="0"/>
            <a:t>змінюються</a:t>
          </a:r>
          <a:r>
            <a:rPr lang="ru-RU" dirty="0" smtClean="0"/>
            <a:t> </a:t>
          </a:r>
          <a:r>
            <a:rPr lang="ru-RU" dirty="0" err="1" smtClean="0"/>
            <a:t>періодами</a:t>
          </a:r>
          <a:r>
            <a:rPr lang="ru-RU" dirty="0" smtClean="0"/>
            <a:t> </a:t>
          </a:r>
          <a:r>
            <a:rPr lang="ru-RU" dirty="0" err="1" smtClean="0"/>
            <a:t>уявного</a:t>
          </a:r>
          <a:r>
            <a:rPr lang="ru-RU" dirty="0" smtClean="0"/>
            <a:t> </a:t>
          </a:r>
          <a:r>
            <a:rPr lang="ru-RU" dirty="0" err="1" smtClean="0"/>
            <a:t>благополуччя</a:t>
          </a:r>
          <a:r>
            <a:rPr lang="ru-RU" dirty="0" smtClean="0"/>
            <a:t>. </a:t>
          </a:r>
          <a:r>
            <a:rPr lang="ru-RU" dirty="0" err="1" smtClean="0"/>
            <a:t>Періоди</a:t>
          </a:r>
          <a:r>
            <a:rPr lang="ru-RU" dirty="0" smtClean="0"/>
            <a:t> </a:t>
          </a:r>
          <a:r>
            <a:rPr lang="ru-RU" dirty="0" err="1" smtClean="0"/>
            <a:t>загострення</a:t>
          </a:r>
          <a:r>
            <a:rPr lang="ru-RU" dirty="0" smtClean="0"/>
            <a:t> </a:t>
          </a:r>
          <a:r>
            <a:rPr lang="ru-RU" dirty="0" err="1" smtClean="0"/>
            <a:t>значно</a:t>
          </a:r>
          <a:r>
            <a:rPr lang="ru-RU" dirty="0" smtClean="0"/>
            <a:t> </a:t>
          </a:r>
          <a:r>
            <a:rPr lang="ru-RU" dirty="0" err="1" smtClean="0"/>
            <a:t>знижують</a:t>
          </a:r>
          <a:r>
            <a:rPr lang="ru-RU" dirty="0" smtClean="0"/>
            <a:t> </a:t>
          </a:r>
          <a:r>
            <a:rPr lang="ru-RU" dirty="0" err="1" smtClean="0"/>
            <a:t>загальний</a:t>
          </a:r>
          <a:r>
            <a:rPr lang="ru-RU" dirty="0" smtClean="0"/>
            <a:t> і </a:t>
          </a:r>
          <a:r>
            <a:rPr lang="ru-RU" dirty="0" err="1" smtClean="0"/>
            <a:t>місцевий</a:t>
          </a:r>
          <a:r>
            <a:rPr lang="ru-RU" dirty="0" smtClean="0"/>
            <a:t> </a:t>
          </a:r>
          <a:r>
            <a:rPr lang="ru-RU" dirty="0" err="1" smtClean="0"/>
            <a:t>імунітет</a:t>
          </a:r>
          <a:r>
            <a:rPr lang="ru-RU" dirty="0" smtClean="0"/>
            <a:t>. </a:t>
          </a:r>
          <a:r>
            <a:rPr lang="ru-RU" dirty="0" err="1" smtClean="0"/>
            <a:t>Діагностувати</a:t>
          </a:r>
          <a:r>
            <a:rPr lang="ru-RU" dirty="0" smtClean="0"/>
            <a:t> </a:t>
          </a:r>
          <a:r>
            <a:rPr lang="ru-RU" dirty="0" err="1" smtClean="0"/>
            <a:t>генітальний</a:t>
          </a:r>
          <a:r>
            <a:rPr lang="ru-RU" dirty="0" smtClean="0"/>
            <a:t> герпес не </a:t>
          </a:r>
          <a:r>
            <a:rPr lang="ru-RU" dirty="0" err="1" smtClean="0"/>
            <a:t>важко</a:t>
          </a:r>
          <a:r>
            <a:rPr lang="ru-RU" dirty="0" smtClean="0"/>
            <a:t>, </a:t>
          </a:r>
          <a:r>
            <a:rPr lang="ru-RU" dirty="0" err="1" smtClean="0"/>
            <a:t>оскільки</a:t>
          </a:r>
          <a:r>
            <a:rPr lang="ru-RU" dirty="0" smtClean="0"/>
            <a:t> прояви </a:t>
          </a:r>
          <a:r>
            <a:rPr lang="ru-RU" dirty="0" err="1" smtClean="0"/>
            <a:t>захворювання</a:t>
          </a:r>
          <a:r>
            <a:rPr lang="ru-RU" dirty="0" smtClean="0"/>
            <a:t> </a:t>
          </a:r>
          <a:r>
            <a:rPr lang="ru-RU" dirty="0" err="1" smtClean="0"/>
            <a:t>досить</a:t>
          </a:r>
          <a:r>
            <a:rPr lang="ru-RU" dirty="0" smtClean="0"/>
            <a:t> </a:t>
          </a:r>
          <a:r>
            <a:rPr lang="ru-RU" dirty="0" err="1" smtClean="0"/>
            <a:t>характерні</a:t>
          </a:r>
          <a:r>
            <a:rPr lang="ru-RU" dirty="0" smtClean="0"/>
            <a:t>. Для </a:t>
          </a:r>
          <a:r>
            <a:rPr lang="ru-RU" dirty="0" err="1" smtClean="0"/>
            <a:t>дослідження</a:t>
          </a:r>
          <a:r>
            <a:rPr lang="ru-RU" dirty="0" smtClean="0"/>
            <a:t> </a:t>
          </a:r>
          <a:r>
            <a:rPr lang="ru-RU" dirty="0" err="1" smtClean="0"/>
            <a:t>проводять</a:t>
          </a:r>
          <a:r>
            <a:rPr lang="ru-RU" dirty="0" smtClean="0"/>
            <a:t> </a:t>
          </a:r>
          <a:r>
            <a:rPr lang="ru-RU" dirty="0" err="1" smtClean="0"/>
            <a:t>уретроцистоскопии</a:t>
          </a:r>
          <a:r>
            <a:rPr lang="ru-RU" dirty="0" smtClean="0"/>
            <a:t> і </a:t>
          </a:r>
          <a:r>
            <a:rPr lang="ru-RU" dirty="0" err="1" smtClean="0"/>
            <a:t>під</a:t>
          </a:r>
          <a:r>
            <a:rPr lang="ru-RU" dirty="0" smtClean="0"/>
            <a:t> </a:t>
          </a:r>
          <a:r>
            <a:rPr lang="ru-RU" dirty="0" err="1" smtClean="0"/>
            <a:t>мікроскопом</a:t>
          </a:r>
          <a:r>
            <a:rPr lang="ru-RU" dirty="0" smtClean="0"/>
            <a:t> </a:t>
          </a:r>
          <a:r>
            <a:rPr lang="ru-RU" dirty="0" err="1" smtClean="0"/>
            <a:t>вивчають</a:t>
          </a:r>
          <a:r>
            <a:rPr lang="ru-RU" dirty="0" smtClean="0"/>
            <a:t> </a:t>
          </a:r>
          <a:r>
            <a:rPr lang="ru-RU" dirty="0" err="1" smtClean="0"/>
            <a:t>відокремлюване</a:t>
          </a:r>
          <a:r>
            <a:rPr lang="ru-RU" dirty="0" smtClean="0"/>
            <a:t> з </a:t>
          </a:r>
          <a:r>
            <a:rPr lang="ru-RU" dirty="0" err="1" smtClean="0"/>
            <a:t>поверхні</a:t>
          </a:r>
          <a:r>
            <a:rPr lang="ru-RU" dirty="0" smtClean="0"/>
            <a:t> </a:t>
          </a:r>
          <a:r>
            <a:rPr lang="ru-RU" dirty="0" err="1" smtClean="0"/>
            <a:t>ерозій</a:t>
          </a:r>
          <a:r>
            <a:rPr lang="ru-RU" dirty="0" smtClean="0"/>
            <a:t>. </a:t>
          </a:r>
          <a:r>
            <a:rPr lang="ru-RU" b="1" dirty="0" err="1" smtClean="0"/>
            <a:t>Лікування</a:t>
          </a:r>
          <a:r>
            <a:rPr lang="ru-RU" dirty="0" smtClean="0"/>
            <a:t> </a:t>
          </a:r>
          <a:r>
            <a:rPr lang="ru-RU" dirty="0" err="1" smtClean="0"/>
            <a:t>генітального</a:t>
          </a:r>
          <a:r>
            <a:rPr lang="ru-RU" dirty="0" smtClean="0"/>
            <a:t> герпесу </a:t>
          </a:r>
          <a:r>
            <a:rPr lang="ru-RU" dirty="0" err="1" smtClean="0"/>
            <a:t>включає</a:t>
          </a:r>
          <a:r>
            <a:rPr lang="ru-RU" dirty="0" smtClean="0"/>
            <a:t> в себе </a:t>
          </a:r>
          <a:r>
            <a:rPr lang="ru-RU" dirty="0" err="1" smtClean="0"/>
            <a:t>застосування</a:t>
          </a:r>
          <a:r>
            <a:rPr lang="ru-RU" dirty="0" smtClean="0"/>
            <a:t> </a:t>
          </a:r>
          <a:r>
            <a:rPr lang="ru-RU" dirty="0" err="1" smtClean="0"/>
            <a:t>противірусних</a:t>
          </a:r>
          <a:r>
            <a:rPr lang="ru-RU" dirty="0" smtClean="0"/>
            <a:t> </a:t>
          </a:r>
          <a:r>
            <a:rPr lang="ru-RU" dirty="0" err="1" smtClean="0"/>
            <a:t>препаратів</a:t>
          </a:r>
          <a:r>
            <a:rPr lang="ru-RU" dirty="0" smtClean="0"/>
            <a:t>, </a:t>
          </a:r>
          <a:r>
            <a:rPr lang="ru-RU" dirty="0" err="1" smtClean="0"/>
            <a:t>імуномодулюючих</a:t>
          </a:r>
          <a:r>
            <a:rPr lang="ru-RU" dirty="0" smtClean="0"/>
            <a:t> </a:t>
          </a:r>
          <a:r>
            <a:rPr lang="ru-RU" dirty="0" err="1" smtClean="0"/>
            <a:t>ліків</a:t>
          </a:r>
          <a:r>
            <a:rPr lang="ru-RU" dirty="0" smtClean="0"/>
            <a:t>. </a:t>
          </a:r>
          <a:r>
            <a:rPr lang="ru-RU" dirty="0" err="1" smtClean="0"/>
            <a:t>Важливо</a:t>
          </a:r>
          <a:r>
            <a:rPr lang="ru-RU" dirty="0" smtClean="0"/>
            <a:t> </a:t>
          </a:r>
          <a:r>
            <a:rPr lang="ru-RU" dirty="0" err="1" smtClean="0"/>
            <a:t>розуміти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b="1" dirty="0" smtClean="0"/>
            <a:t>абсолютно </a:t>
          </a:r>
          <a:r>
            <a:rPr lang="ru-RU" b="1" dirty="0" err="1" smtClean="0"/>
            <a:t>вилікувати</a:t>
          </a:r>
          <a:r>
            <a:rPr lang="ru-RU" b="1" dirty="0" smtClean="0"/>
            <a:t> герпес </a:t>
          </a:r>
          <a:r>
            <a:rPr lang="ru-RU" b="1" dirty="0" err="1" smtClean="0"/>
            <a:t>неможливо</a:t>
          </a:r>
          <a:r>
            <a:rPr lang="ru-RU" dirty="0" smtClean="0"/>
            <a:t>, </a:t>
          </a:r>
          <a:r>
            <a:rPr lang="ru-RU" dirty="0" err="1" smtClean="0"/>
            <a:t>оскільки</a:t>
          </a:r>
          <a:r>
            <a:rPr lang="ru-RU" dirty="0" smtClean="0"/>
            <a:t>, </a:t>
          </a:r>
          <a:r>
            <a:rPr lang="ru-RU" dirty="0" err="1" smtClean="0"/>
            <a:t>потрапивши</a:t>
          </a:r>
          <a:r>
            <a:rPr lang="ru-RU" dirty="0" smtClean="0"/>
            <a:t> одного разу в </a:t>
          </a:r>
          <a:r>
            <a:rPr lang="ru-RU" dirty="0" err="1" smtClean="0"/>
            <a:t>організм</a:t>
          </a:r>
          <a:r>
            <a:rPr lang="ru-RU" dirty="0" smtClean="0"/>
            <a:t>, </a:t>
          </a:r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залишається</a:t>
          </a:r>
          <a:r>
            <a:rPr lang="ru-RU" dirty="0" smtClean="0"/>
            <a:t> там </a:t>
          </a:r>
          <a:r>
            <a:rPr lang="ru-RU" dirty="0" err="1" smtClean="0"/>
            <a:t>назавжди</a:t>
          </a:r>
          <a:r>
            <a:rPr lang="ru-RU" dirty="0" smtClean="0"/>
            <a:t>. Для </a:t>
          </a:r>
          <a:r>
            <a:rPr lang="ru-RU" dirty="0" err="1" smtClean="0"/>
            <a:t>попередження</a:t>
          </a:r>
          <a:r>
            <a:rPr lang="ru-RU" dirty="0" smtClean="0"/>
            <a:t> </a:t>
          </a:r>
          <a:r>
            <a:rPr lang="ru-RU" dirty="0" err="1" smtClean="0"/>
            <a:t>рецидивів</a:t>
          </a:r>
          <a:r>
            <a:rPr lang="ru-RU" dirty="0" smtClean="0"/>
            <a:t> </a:t>
          </a:r>
          <a:r>
            <a:rPr lang="ru-RU" dirty="0" err="1" smtClean="0"/>
            <a:t>захворювання</a:t>
          </a:r>
          <a:r>
            <a:rPr lang="ru-RU" dirty="0" smtClean="0"/>
            <a:t> </a:t>
          </a:r>
          <a:r>
            <a:rPr lang="ru-RU" dirty="0" err="1" smtClean="0"/>
            <a:t>необхідна</a:t>
          </a:r>
          <a:r>
            <a:rPr lang="ru-RU" dirty="0" smtClean="0"/>
            <a:t> </a:t>
          </a:r>
          <a:r>
            <a:rPr lang="ru-RU" dirty="0" err="1" smtClean="0"/>
            <a:t>консультація</a:t>
          </a:r>
          <a:r>
            <a:rPr lang="ru-RU" dirty="0" smtClean="0"/>
            <a:t> з </a:t>
          </a:r>
          <a:r>
            <a:rPr lang="ru-RU" dirty="0" err="1" smtClean="0"/>
            <a:t>імунологом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призначить</a:t>
          </a:r>
          <a:r>
            <a:rPr lang="ru-RU" dirty="0" smtClean="0"/>
            <a:t> </a:t>
          </a:r>
          <a:r>
            <a:rPr lang="ru-RU" dirty="0" err="1" smtClean="0"/>
            <a:t>підтримуючий</a:t>
          </a:r>
          <a:r>
            <a:rPr lang="ru-RU" dirty="0" smtClean="0"/>
            <a:t> курс </a:t>
          </a:r>
          <a:r>
            <a:rPr lang="ru-RU" dirty="0" err="1" smtClean="0"/>
            <a:t>імуномодуляторів</a:t>
          </a:r>
          <a:r>
            <a:rPr lang="ru-RU" dirty="0" smtClean="0"/>
            <a:t> та </a:t>
          </a:r>
          <a:r>
            <a:rPr lang="ru-RU" dirty="0" err="1" smtClean="0"/>
            <a:t>проконсультує</a:t>
          </a:r>
          <a:r>
            <a:rPr lang="ru-RU" dirty="0" smtClean="0"/>
            <a:t> з приводу </a:t>
          </a:r>
          <a:r>
            <a:rPr lang="ru-RU" dirty="0" err="1" smtClean="0"/>
            <a:t>подальших</a:t>
          </a:r>
          <a:r>
            <a:rPr lang="ru-RU" dirty="0" smtClean="0"/>
            <a:t> </a:t>
          </a:r>
          <a:r>
            <a:rPr lang="ru-RU" dirty="0" err="1" smtClean="0"/>
            <a:t>дій</a:t>
          </a:r>
          <a:r>
            <a:rPr lang="ru-RU" dirty="0" smtClean="0"/>
            <a:t>.</a:t>
          </a:r>
          <a:endParaRPr lang="ru-RU" dirty="0"/>
        </a:p>
      </dgm:t>
    </dgm:pt>
    <dgm:pt modelId="{D8205287-75EF-4175-896D-D7E12A651F1D}" type="parTrans" cxnId="{63AC4011-9C70-4351-975A-CC8D38D5F763}">
      <dgm:prSet/>
      <dgm:spPr/>
      <dgm:t>
        <a:bodyPr/>
        <a:lstStyle/>
        <a:p>
          <a:endParaRPr lang="ru-RU"/>
        </a:p>
      </dgm:t>
    </dgm:pt>
    <dgm:pt modelId="{FF350008-414B-4042-92B2-153ADD3537D7}" type="sibTrans" cxnId="{63AC4011-9C70-4351-975A-CC8D38D5F763}">
      <dgm:prSet/>
      <dgm:spPr/>
      <dgm:t>
        <a:bodyPr/>
        <a:lstStyle/>
        <a:p>
          <a:endParaRPr lang="ru-RU"/>
        </a:p>
      </dgm:t>
    </dgm:pt>
    <dgm:pt modelId="{080F14BA-4078-4E7C-B389-24A559AE637C}" type="pres">
      <dgm:prSet presAssocID="{4F0C204C-D2CD-4A45-80BB-1239881DC72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34023D-0757-4D8A-8F66-26D83F5A14BF}" type="pres">
      <dgm:prSet presAssocID="{DB001567-5314-49BE-926B-9D3F6755CFEF}" presName="circle1" presStyleLbl="node1" presStyleIdx="0" presStyleCnt="1"/>
      <dgm:spPr/>
    </dgm:pt>
    <dgm:pt modelId="{8E6E4F73-01B9-4BB8-B9AF-0C1CD8FC0A8D}" type="pres">
      <dgm:prSet presAssocID="{DB001567-5314-49BE-926B-9D3F6755CFEF}" presName="space" presStyleCnt="0"/>
      <dgm:spPr/>
    </dgm:pt>
    <dgm:pt modelId="{54D70416-4926-4F66-9763-45D9FE02A268}" type="pres">
      <dgm:prSet presAssocID="{DB001567-5314-49BE-926B-9D3F6755CFEF}" presName="rect1" presStyleLbl="alignAcc1" presStyleIdx="0" presStyleCnt="1" custLinFactNeighborX="692"/>
      <dgm:spPr/>
      <dgm:t>
        <a:bodyPr/>
        <a:lstStyle/>
        <a:p>
          <a:endParaRPr lang="ru-RU"/>
        </a:p>
      </dgm:t>
    </dgm:pt>
    <dgm:pt modelId="{C679D08A-55D0-46EC-9B5D-3116DA1F8B5E}" type="pres">
      <dgm:prSet presAssocID="{DB001567-5314-49BE-926B-9D3F6755CFE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8E814D-28DE-4023-ACE3-7A0609A056F2}" type="presOf" srcId="{4F0C204C-D2CD-4A45-80BB-1239881DC724}" destId="{080F14BA-4078-4E7C-B389-24A559AE637C}" srcOrd="0" destOrd="0" presId="urn:microsoft.com/office/officeart/2005/8/layout/target3"/>
    <dgm:cxn modelId="{63AC4011-9C70-4351-975A-CC8D38D5F763}" srcId="{4F0C204C-D2CD-4A45-80BB-1239881DC724}" destId="{DB001567-5314-49BE-926B-9D3F6755CFEF}" srcOrd="0" destOrd="0" parTransId="{D8205287-75EF-4175-896D-D7E12A651F1D}" sibTransId="{FF350008-414B-4042-92B2-153ADD3537D7}"/>
    <dgm:cxn modelId="{B5399484-6BB7-4225-A1A9-11E3E9104359}" type="presOf" srcId="{DB001567-5314-49BE-926B-9D3F6755CFEF}" destId="{54D70416-4926-4F66-9763-45D9FE02A268}" srcOrd="0" destOrd="0" presId="urn:microsoft.com/office/officeart/2005/8/layout/target3"/>
    <dgm:cxn modelId="{F7E5B184-35C9-43E3-9632-F8E4B14EB720}" type="presOf" srcId="{DB001567-5314-49BE-926B-9D3F6755CFEF}" destId="{C679D08A-55D0-46EC-9B5D-3116DA1F8B5E}" srcOrd="1" destOrd="0" presId="urn:microsoft.com/office/officeart/2005/8/layout/target3"/>
    <dgm:cxn modelId="{0AD5A568-822A-4C85-AC46-CD03A55D23A0}" type="presParOf" srcId="{080F14BA-4078-4E7C-B389-24A559AE637C}" destId="{4E34023D-0757-4D8A-8F66-26D83F5A14BF}" srcOrd="0" destOrd="0" presId="urn:microsoft.com/office/officeart/2005/8/layout/target3"/>
    <dgm:cxn modelId="{B0DB6CA2-D0BE-45F9-BF7C-3113336C5791}" type="presParOf" srcId="{080F14BA-4078-4E7C-B389-24A559AE637C}" destId="{8E6E4F73-01B9-4BB8-B9AF-0C1CD8FC0A8D}" srcOrd="1" destOrd="0" presId="urn:microsoft.com/office/officeart/2005/8/layout/target3"/>
    <dgm:cxn modelId="{E37EC3B3-94AE-455A-AD6D-1B015902EB89}" type="presParOf" srcId="{080F14BA-4078-4E7C-B389-24A559AE637C}" destId="{54D70416-4926-4F66-9763-45D9FE02A268}" srcOrd="2" destOrd="0" presId="urn:microsoft.com/office/officeart/2005/8/layout/target3"/>
    <dgm:cxn modelId="{5C15F15D-BB48-4F29-B219-919C6152C636}" type="presParOf" srcId="{080F14BA-4078-4E7C-B389-24A559AE637C}" destId="{C679D08A-55D0-46EC-9B5D-3116DA1F8B5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07D21A-6809-421A-AFBF-80D3E1CEEE1C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5C1A169F-B594-490C-B8E5-89F6F0AD225E}">
      <dgm:prSet/>
      <dgm:spPr/>
      <dgm:t>
        <a:bodyPr/>
        <a:lstStyle/>
        <a:p>
          <a:pPr rtl="0"/>
          <a:r>
            <a:rPr lang="ru-RU" dirty="0" smtClean="0"/>
            <a:t>Щодо </a:t>
          </a:r>
          <a:r>
            <a:rPr lang="ru-RU" dirty="0" err="1" smtClean="0"/>
            <a:t>мікоплазмозу</a:t>
          </a:r>
          <a:r>
            <a:rPr lang="ru-RU" dirty="0" smtClean="0"/>
            <a:t> і </a:t>
          </a:r>
          <a:r>
            <a:rPr lang="ru-RU" dirty="0" err="1" smtClean="0"/>
            <a:t>уреаплазмозу</a:t>
          </a:r>
          <a:r>
            <a:rPr lang="ru-RU" dirty="0" smtClean="0"/>
            <a:t> в </a:t>
          </a:r>
          <a:r>
            <a:rPr lang="ru-RU" dirty="0" err="1" smtClean="0"/>
            <a:t>даний</a:t>
          </a:r>
          <a:r>
            <a:rPr lang="ru-RU" dirty="0" smtClean="0"/>
            <a:t> час </a:t>
          </a:r>
          <a:r>
            <a:rPr lang="ru-RU" dirty="0" err="1" smtClean="0"/>
            <a:t>ведуться</a:t>
          </a:r>
          <a:r>
            <a:rPr lang="ru-RU" dirty="0" smtClean="0"/>
            <a:t> </a:t>
          </a:r>
          <a:r>
            <a:rPr lang="ru-RU" dirty="0" err="1" smtClean="0"/>
            <a:t>активні</a:t>
          </a:r>
          <a:r>
            <a:rPr lang="ru-RU" dirty="0" smtClean="0"/>
            <a:t> </a:t>
          </a:r>
          <a:r>
            <a:rPr lang="ru-RU" dirty="0" err="1" smtClean="0"/>
            <a:t>дискусії</a:t>
          </a:r>
          <a:r>
            <a:rPr lang="ru-RU" dirty="0" smtClean="0"/>
            <a:t>. Справа в тому, </a:t>
          </a:r>
          <a:r>
            <a:rPr lang="ru-RU" dirty="0" err="1" smtClean="0"/>
            <a:t>що</a:t>
          </a:r>
          <a:r>
            <a:rPr lang="ru-RU" dirty="0" smtClean="0"/>
            <a:t> у 25-75% </a:t>
          </a:r>
          <a:r>
            <a:rPr lang="ru-RU" dirty="0" err="1" smtClean="0"/>
            <a:t>здорових</a:t>
          </a:r>
          <a:r>
            <a:rPr lang="ru-RU" dirty="0" smtClean="0"/>
            <a:t> </a:t>
          </a:r>
          <a:r>
            <a:rPr lang="ru-RU" dirty="0" err="1" smtClean="0"/>
            <a:t>жінок</a:t>
          </a:r>
          <a:r>
            <a:rPr lang="ru-RU" dirty="0" smtClean="0"/>
            <a:t> </a:t>
          </a:r>
          <a:r>
            <a:rPr lang="ru-RU" dirty="0" err="1" smtClean="0"/>
            <a:t>дані</a:t>
          </a:r>
          <a:r>
            <a:rPr lang="ru-RU" dirty="0" smtClean="0"/>
            <a:t> </a:t>
          </a:r>
          <a:r>
            <a:rPr lang="ru-RU" dirty="0" err="1" smtClean="0"/>
            <a:t>збудники</a:t>
          </a:r>
          <a:r>
            <a:rPr lang="ru-RU" dirty="0" smtClean="0"/>
            <a:t> </a:t>
          </a:r>
          <a:r>
            <a:rPr lang="ru-RU" dirty="0" err="1" smtClean="0"/>
            <a:t>присутні</a:t>
          </a:r>
          <a:r>
            <a:rPr lang="ru-RU" dirty="0" smtClean="0"/>
            <a:t> в </a:t>
          </a:r>
          <a:r>
            <a:rPr lang="ru-RU" dirty="0" err="1" smtClean="0"/>
            <a:t>невеликій</a:t>
          </a:r>
          <a:r>
            <a:rPr lang="ru-RU" dirty="0" smtClean="0"/>
            <a:t> </a:t>
          </a:r>
          <a:r>
            <a:rPr lang="ru-RU" dirty="0" err="1" smtClean="0"/>
            <a:t>кількості</a:t>
          </a:r>
          <a:r>
            <a:rPr lang="ru-RU" dirty="0" smtClean="0"/>
            <a:t> в </a:t>
          </a:r>
          <a:r>
            <a:rPr lang="ru-RU" dirty="0" err="1" smtClean="0"/>
            <a:t>уретрі</a:t>
          </a:r>
          <a:r>
            <a:rPr lang="ru-RU" dirty="0" smtClean="0"/>
            <a:t>, </a:t>
          </a:r>
          <a:r>
            <a:rPr lang="ru-RU" dirty="0" err="1" smtClean="0"/>
            <a:t>прямій</a:t>
          </a:r>
          <a:r>
            <a:rPr lang="ru-RU" dirty="0" smtClean="0"/>
            <a:t> </a:t>
          </a:r>
          <a:r>
            <a:rPr lang="ru-RU" dirty="0" err="1" smtClean="0"/>
            <a:t>кишці</a:t>
          </a:r>
          <a:r>
            <a:rPr lang="ru-RU" dirty="0" smtClean="0"/>
            <a:t>, у </a:t>
          </a:r>
          <a:r>
            <a:rPr lang="ru-RU" dirty="0" err="1" smtClean="0"/>
            <a:t>піхві</a:t>
          </a:r>
          <a:r>
            <a:rPr lang="ru-RU" dirty="0" smtClean="0"/>
            <a:t>. А </a:t>
          </a:r>
          <a:r>
            <a:rPr lang="ru-RU" dirty="0" err="1" smtClean="0"/>
            <a:t>перетворитися</a:t>
          </a:r>
          <a:r>
            <a:rPr lang="ru-RU" dirty="0" smtClean="0"/>
            <a:t> на </a:t>
          </a:r>
          <a:r>
            <a:rPr lang="ru-RU" dirty="0" err="1" smtClean="0"/>
            <a:t>шкідників</a:t>
          </a:r>
          <a:r>
            <a:rPr lang="ru-RU" dirty="0" smtClean="0"/>
            <a:t> вони </a:t>
          </a:r>
          <a:r>
            <a:rPr lang="ru-RU" dirty="0" err="1" smtClean="0"/>
            <a:t>можуть</a:t>
          </a:r>
          <a:r>
            <a:rPr lang="ru-RU" dirty="0" smtClean="0"/>
            <a:t> у </a:t>
          </a:r>
          <a:r>
            <a:rPr lang="ru-RU" dirty="0" err="1" smtClean="0"/>
            <a:t>певних</a:t>
          </a:r>
          <a:r>
            <a:rPr lang="ru-RU" dirty="0" smtClean="0"/>
            <a:t> </a:t>
          </a:r>
          <a:r>
            <a:rPr lang="ru-RU" dirty="0" err="1" smtClean="0"/>
            <a:t>ситуаціях</a:t>
          </a:r>
          <a:r>
            <a:rPr lang="ru-RU" dirty="0" smtClean="0"/>
            <a:t>: при </a:t>
          </a:r>
          <a:r>
            <a:rPr lang="ru-RU" dirty="0" err="1" smtClean="0"/>
            <a:t>поєднанні</a:t>
          </a:r>
          <a:r>
            <a:rPr lang="ru-RU" dirty="0" smtClean="0"/>
            <a:t> з </a:t>
          </a:r>
          <a:r>
            <a:rPr lang="ru-RU" dirty="0" err="1" smtClean="0"/>
            <a:t>іншими</a:t>
          </a:r>
          <a:r>
            <a:rPr lang="ru-RU" dirty="0" smtClean="0"/>
            <a:t> </a:t>
          </a:r>
          <a:r>
            <a:rPr lang="ru-RU" dirty="0" err="1" smtClean="0"/>
            <a:t>інфекціями</a:t>
          </a:r>
          <a:r>
            <a:rPr lang="ru-RU" dirty="0" smtClean="0"/>
            <a:t>, на </a:t>
          </a:r>
          <a:r>
            <a:rPr lang="ru-RU" dirty="0" err="1" smtClean="0"/>
            <a:t>фоні</a:t>
          </a:r>
          <a:r>
            <a:rPr lang="ru-RU" dirty="0" smtClean="0"/>
            <a:t> </a:t>
          </a:r>
          <a:r>
            <a:rPr lang="ru-RU" dirty="0" err="1" smtClean="0"/>
            <a:t>зниженого</a:t>
          </a:r>
          <a:r>
            <a:rPr lang="ru-RU" dirty="0" smtClean="0"/>
            <a:t> </a:t>
          </a:r>
          <a:r>
            <a:rPr lang="ru-RU" dirty="0" err="1" smtClean="0"/>
            <a:t>загального</a:t>
          </a:r>
          <a:r>
            <a:rPr lang="ru-RU" dirty="0" smtClean="0"/>
            <a:t> та </a:t>
          </a:r>
          <a:r>
            <a:rPr lang="ru-RU" dirty="0" err="1" smtClean="0"/>
            <a:t>місцевого</a:t>
          </a:r>
          <a:r>
            <a:rPr lang="ru-RU" dirty="0" smtClean="0"/>
            <a:t> </a:t>
          </a:r>
          <a:r>
            <a:rPr lang="ru-RU" dirty="0" err="1" smtClean="0"/>
            <a:t>імунітету</a:t>
          </a:r>
          <a:r>
            <a:rPr lang="ru-RU" dirty="0" smtClean="0"/>
            <a:t>. </a:t>
          </a:r>
          <a:endParaRPr lang="ru-RU" dirty="0"/>
        </a:p>
      </dgm:t>
    </dgm:pt>
    <dgm:pt modelId="{60520EA3-2D80-4047-B9B9-B383D86FB0F2}" type="parTrans" cxnId="{ED6C67F6-C8B1-4B27-AC2E-FC5F3E0B2A25}">
      <dgm:prSet/>
      <dgm:spPr/>
      <dgm:t>
        <a:bodyPr/>
        <a:lstStyle/>
        <a:p>
          <a:endParaRPr lang="ru-RU"/>
        </a:p>
      </dgm:t>
    </dgm:pt>
    <dgm:pt modelId="{E67F08D3-A459-47C8-BB28-CB981AE0575D}" type="sibTrans" cxnId="{ED6C67F6-C8B1-4B27-AC2E-FC5F3E0B2A25}">
      <dgm:prSet/>
      <dgm:spPr/>
      <dgm:t>
        <a:bodyPr/>
        <a:lstStyle/>
        <a:p>
          <a:endParaRPr lang="ru-RU"/>
        </a:p>
      </dgm:t>
    </dgm:pt>
    <dgm:pt modelId="{58D1459E-76DB-4314-B464-4F92ACAE02F0}" type="pres">
      <dgm:prSet presAssocID="{0507D21A-6809-421A-AFBF-80D3E1CEEE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3AD1A4-584A-494B-B35E-7B24A769060F}" type="pres">
      <dgm:prSet presAssocID="{5C1A169F-B594-490C-B8E5-89F6F0AD22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B3F172-A82D-4E80-B913-E1CDD06F01FC}" type="presOf" srcId="{0507D21A-6809-421A-AFBF-80D3E1CEEE1C}" destId="{58D1459E-76DB-4314-B464-4F92ACAE02F0}" srcOrd="0" destOrd="0" presId="urn:microsoft.com/office/officeart/2005/8/layout/vList2"/>
    <dgm:cxn modelId="{B61C6695-50C2-40CE-9FC0-C6AE0DC4F70E}" type="presOf" srcId="{5C1A169F-B594-490C-B8E5-89F6F0AD225E}" destId="{F63AD1A4-584A-494B-B35E-7B24A769060F}" srcOrd="0" destOrd="0" presId="urn:microsoft.com/office/officeart/2005/8/layout/vList2"/>
    <dgm:cxn modelId="{ED6C67F6-C8B1-4B27-AC2E-FC5F3E0B2A25}" srcId="{0507D21A-6809-421A-AFBF-80D3E1CEEE1C}" destId="{5C1A169F-B594-490C-B8E5-89F6F0AD225E}" srcOrd="0" destOrd="0" parTransId="{60520EA3-2D80-4047-B9B9-B383D86FB0F2}" sibTransId="{E67F08D3-A459-47C8-BB28-CB981AE0575D}"/>
    <dgm:cxn modelId="{083B6AA6-B529-49AC-A732-A23DEE38636E}" type="presParOf" srcId="{58D1459E-76DB-4314-B464-4F92ACAE02F0}" destId="{F63AD1A4-584A-494B-B35E-7B24A76906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7B0060-372D-4945-95CB-7CA99999B005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62FC1A4E-A439-4A13-B1DD-5A34226E631F}">
      <dgm:prSet/>
      <dgm:spPr/>
      <dgm:t>
        <a:bodyPr/>
        <a:lstStyle/>
        <a:p>
          <a:pPr rtl="0"/>
          <a:r>
            <a:rPr lang="ru-RU" b="1" dirty="0" smtClean="0"/>
            <a:t>СНІД - синдром </a:t>
          </a:r>
          <a:r>
            <a:rPr lang="ru-RU" b="1" dirty="0" err="1" smtClean="0"/>
            <a:t>набутого</a:t>
          </a:r>
          <a:r>
            <a:rPr lang="ru-RU" b="1" dirty="0" smtClean="0"/>
            <a:t> </a:t>
          </a:r>
          <a:r>
            <a:rPr lang="ru-RU" b="1" dirty="0" err="1" smtClean="0"/>
            <a:t>імунодефіциту</a:t>
          </a:r>
          <a:r>
            <a:rPr lang="ru-RU" dirty="0" smtClean="0"/>
            <a:t> -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захворювання</a:t>
          </a:r>
          <a:r>
            <a:rPr lang="ru-RU" dirty="0" smtClean="0"/>
            <a:t>, яке </a:t>
          </a:r>
          <a:r>
            <a:rPr lang="ru-RU" dirty="0" err="1" smtClean="0"/>
            <a:t>викликається</a:t>
          </a:r>
          <a:r>
            <a:rPr lang="ru-RU" dirty="0" smtClean="0"/>
            <a:t> </a:t>
          </a:r>
          <a:r>
            <a:rPr lang="ru-RU" b="1" dirty="0" err="1" smtClean="0"/>
            <a:t>вірусом</a:t>
          </a:r>
          <a:r>
            <a:rPr lang="ru-RU" b="1" dirty="0" smtClean="0"/>
            <a:t> </a:t>
          </a:r>
          <a:r>
            <a:rPr lang="ru-RU" b="1" dirty="0" err="1" smtClean="0"/>
            <a:t>імунодефіциту</a:t>
          </a:r>
          <a:r>
            <a:rPr lang="ru-RU" b="1" dirty="0" smtClean="0"/>
            <a:t> </a:t>
          </a:r>
          <a:r>
            <a:rPr lang="ru-RU" b="1" dirty="0" err="1" smtClean="0"/>
            <a:t>людини</a:t>
          </a:r>
          <a:r>
            <a:rPr lang="ru-RU" b="1" dirty="0" smtClean="0"/>
            <a:t> (ВІЛ). </a:t>
          </a:r>
          <a:r>
            <a:rPr lang="ru-RU" dirty="0" smtClean="0"/>
            <a:t>Даний </a:t>
          </a:r>
          <a:r>
            <a:rPr lang="ru-RU" dirty="0" err="1" smtClean="0"/>
            <a:t>вірус</a:t>
          </a:r>
          <a:r>
            <a:rPr lang="ru-RU" dirty="0" smtClean="0"/>
            <a:t> </a:t>
          </a:r>
          <a:r>
            <a:rPr lang="ru-RU" dirty="0" err="1" smtClean="0"/>
            <a:t>вражає</a:t>
          </a:r>
          <a:r>
            <a:rPr lang="ru-RU" dirty="0" smtClean="0"/>
            <a:t> </a:t>
          </a:r>
          <a:r>
            <a:rPr lang="ru-RU" dirty="0" err="1" smtClean="0"/>
            <a:t>клітини</a:t>
          </a:r>
          <a:r>
            <a:rPr lang="ru-RU" dirty="0" smtClean="0"/>
            <a:t> </a:t>
          </a:r>
          <a:r>
            <a:rPr lang="ru-RU" dirty="0" err="1" smtClean="0"/>
            <a:t>імунної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самі</a:t>
          </a:r>
          <a:r>
            <a:rPr lang="ru-RU" dirty="0" smtClean="0"/>
            <a:t> </a:t>
          </a:r>
          <a:r>
            <a:rPr lang="ru-RU" dirty="0" err="1" smtClean="0"/>
            <a:t>покликані</a:t>
          </a:r>
          <a:r>
            <a:rPr lang="ru-RU" dirty="0" smtClean="0"/>
            <a:t> </a:t>
          </a:r>
          <a:r>
            <a:rPr lang="ru-RU" dirty="0" err="1" smtClean="0"/>
            <a:t>боротися</a:t>
          </a:r>
          <a:r>
            <a:rPr lang="ru-RU" dirty="0" smtClean="0"/>
            <a:t> з </a:t>
          </a:r>
          <a:r>
            <a:rPr lang="ru-RU" dirty="0" err="1" smtClean="0"/>
            <a:t>інфекцією</a:t>
          </a:r>
          <a:r>
            <a:rPr lang="ru-RU" dirty="0" smtClean="0"/>
            <a:t>. У </a:t>
          </a:r>
          <a:r>
            <a:rPr lang="ru-RU" dirty="0" err="1" smtClean="0"/>
            <a:t>цьому</a:t>
          </a:r>
          <a:r>
            <a:rPr lang="ru-RU" dirty="0" smtClean="0"/>
            <a:t> і </a:t>
          </a:r>
          <a:r>
            <a:rPr lang="ru-RU" dirty="0" err="1" smtClean="0"/>
            <a:t>полягає</a:t>
          </a:r>
          <a:r>
            <a:rPr lang="ru-RU" dirty="0" smtClean="0"/>
            <a:t> вся </a:t>
          </a:r>
          <a:r>
            <a:rPr lang="ru-RU" dirty="0" err="1" smtClean="0"/>
            <a:t>тяжкість</a:t>
          </a:r>
          <a:r>
            <a:rPr lang="ru-RU" dirty="0" smtClean="0"/>
            <a:t> </a:t>
          </a:r>
          <a:r>
            <a:rPr lang="ru-RU" dirty="0" err="1" smtClean="0"/>
            <a:t>захворювання</a:t>
          </a:r>
          <a:r>
            <a:rPr lang="ru-RU" dirty="0" smtClean="0"/>
            <a:t>, при </a:t>
          </a:r>
          <a:r>
            <a:rPr lang="ru-RU" dirty="0" err="1" smtClean="0"/>
            <a:t>якому</a:t>
          </a:r>
          <a:r>
            <a:rPr lang="ru-RU" dirty="0" smtClean="0"/>
            <a:t> </a:t>
          </a:r>
          <a:r>
            <a:rPr lang="ru-RU" dirty="0" err="1" smtClean="0"/>
            <a:t>людина</a:t>
          </a:r>
          <a:r>
            <a:rPr lang="ru-RU" dirty="0" smtClean="0"/>
            <a:t> </a:t>
          </a:r>
          <a:r>
            <a:rPr lang="ru-RU" dirty="0" err="1" smtClean="0"/>
            <a:t>вмирає</a:t>
          </a:r>
          <a:r>
            <a:rPr lang="ru-RU" dirty="0" smtClean="0"/>
            <a:t>, </a:t>
          </a:r>
          <a:r>
            <a:rPr lang="ru-RU" dirty="0" err="1" smtClean="0"/>
            <a:t>оскільки</a:t>
          </a:r>
          <a:r>
            <a:rPr lang="ru-RU" dirty="0" smtClean="0"/>
            <a:t> </a:t>
          </a:r>
          <a:r>
            <a:rPr lang="ru-RU" dirty="0" err="1" smtClean="0"/>
            <a:t>організм</a:t>
          </a:r>
          <a:r>
            <a:rPr lang="ru-RU" dirty="0" smtClean="0"/>
            <a:t> не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боротися</a:t>
          </a:r>
          <a:r>
            <a:rPr lang="ru-RU" dirty="0" smtClean="0"/>
            <a:t> з </a:t>
          </a:r>
          <a:r>
            <a:rPr lang="ru-RU" dirty="0" err="1" smtClean="0"/>
            <a:t>інфекціями</a:t>
          </a:r>
          <a:r>
            <a:rPr lang="ru-RU" dirty="0" smtClean="0"/>
            <a:t>. </a:t>
          </a:r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зараження</a:t>
          </a:r>
          <a:r>
            <a:rPr lang="ru-RU" dirty="0" smtClean="0"/>
            <a:t> </a:t>
          </a:r>
          <a:r>
            <a:rPr lang="ru-RU" dirty="0" err="1" smtClean="0"/>
            <a:t>може</a:t>
          </a:r>
          <a:r>
            <a:rPr lang="ru-RU" dirty="0" smtClean="0"/>
            <a:t> пройти </a:t>
          </a:r>
          <a:r>
            <a:rPr lang="ru-RU" dirty="0" err="1" smtClean="0"/>
            <a:t>досить</a:t>
          </a:r>
          <a:r>
            <a:rPr lang="ru-RU" dirty="0" smtClean="0"/>
            <a:t> </a:t>
          </a:r>
          <a:r>
            <a:rPr lang="ru-RU" dirty="0" err="1" smtClean="0"/>
            <a:t>тривалий</a:t>
          </a:r>
          <a:r>
            <a:rPr lang="ru-RU" dirty="0" smtClean="0"/>
            <a:t> </a:t>
          </a:r>
          <a:r>
            <a:rPr lang="ru-RU" dirty="0" err="1" smtClean="0"/>
            <a:t>прихований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.</a:t>
          </a:r>
          <a:endParaRPr lang="ru-RU" dirty="0"/>
        </a:p>
      </dgm:t>
    </dgm:pt>
    <dgm:pt modelId="{34202E0D-A27B-49DB-AF76-69005022454B}" type="parTrans" cxnId="{F88365B0-66A9-4B49-B406-7D6CAB911DB1}">
      <dgm:prSet/>
      <dgm:spPr/>
      <dgm:t>
        <a:bodyPr/>
        <a:lstStyle/>
        <a:p>
          <a:endParaRPr lang="ru-RU"/>
        </a:p>
      </dgm:t>
    </dgm:pt>
    <dgm:pt modelId="{C63E9CA9-AE9D-4808-B8A5-BCB4587A1DB8}" type="sibTrans" cxnId="{F88365B0-66A9-4B49-B406-7D6CAB911DB1}">
      <dgm:prSet/>
      <dgm:spPr/>
      <dgm:t>
        <a:bodyPr/>
        <a:lstStyle/>
        <a:p>
          <a:endParaRPr lang="ru-RU"/>
        </a:p>
      </dgm:t>
    </dgm:pt>
    <dgm:pt modelId="{EE308BEF-90EB-4270-89C2-509AD840685D}" type="pres">
      <dgm:prSet presAssocID="{377B0060-372D-4945-95CB-7CA99999B0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DEC2DB-F8AA-4CC7-AE07-1203304F5556}" type="pres">
      <dgm:prSet presAssocID="{62FC1A4E-A439-4A13-B1DD-5A34226E63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11D512-FD68-4222-B5EB-3729C9FA9EC0}" type="presOf" srcId="{62FC1A4E-A439-4A13-B1DD-5A34226E631F}" destId="{0DDEC2DB-F8AA-4CC7-AE07-1203304F5556}" srcOrd="0" destOrd="0" presId="urn:microsoft.com/office/officeart/2005/8/layout/vList2"/>
    <dgm:cxn modelId="{327E3507-CE9A-484F-B089-3222DAD967DF}" type="presOf" srcId="{377B0060-372D-4945-95CB-7CA99999B005}" destId="{EE308BEF-90EB-4270-89C2-509AD840685D}" srcOrd="0" destOrd="0" presId="urn:microsoft.com/office/officeart/2005/8/layout/vList2"/>
    <dgm:cxn modelId="{F88365B0-66A9-4B49-B406-7D6CAB911DB1}" srcId="{377B0060-372D-4945-95CB-7CA99999B005}" destId="{62FC1A4E-A439-4A13-B1DD-5A34226E631F}" srcOrd="0" destOrd="0" parTransId="{34202E0D-A27B-49DB-AF76-69005022454B}" sibTransId="{C63E9CA9-AE9D-4808-B8A5-BCB4587A1DB8}"/>
    <dgm:cxn modelId="{2F0F01C5-63C7-4131-A1EC-284B9AD4CD18}" type="presParOf" srcId="{EE308BEF-90EB-4270-89C2-509AD840685D}" destId="{0DDEC2DB-F8AA-4CC7-AE07-1203304F55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962D7F-43CA-42F3-A879-6BCA343B342B}" type="doc">
      <dgm:prSet loTypeId="urn:microsoft.com/office/officeart/2005/8/layout/target3" loCatId="relationship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16A2D9D7-23FB-4635-AABB-37C8F755176A}">
      <dgm:prSet/>
      <dgm:spPr/>
      <dgm:t>
        <a:bodyPr/>
        <a:lstStyle/>
        <a:p>
          <a:pPr rtl="0"/>
          <a:r>
            <a:rPr lang="ru-RU" b="1" dirty="0" smtClean="0"/>
            <a:t>Симптоми </a:t>
          </a:r>
          <a:r>
            <a:rPr lang="ru-RU" b="1" dirty="0" err="1" smtClean="0"/>
            <a:t>захворювання</a:t>
          </a:r>
          <a:r>
            <a:rPr lang="ru-RU" b="1" dirty="0" smtClean="0"/>
            <a:t> </a:t>
          </a:r>
          <a:r>
            <a:rPr lang="ru-RU" dirty="0" smtClean="0"/>
            <a:t>при </a:t>
          </a:r>
          <a:r>
            <a:rPr lang="ru-RU" dirty="0" err="1" smtClean="0"/>
            <a:t>цьому</a:t>
          </a:r>
          <a:r>
            <a:rPr lang="ru-RU" dirty="0" smtClean="0"/>
            <a:t> </a:t>
          </a:r>
          <a:r>
            <a:rPr lang="ru-RU" dirty="0" err="1" smtClean="0"/>
            <a:t>дуже</a:t>
          </a:r>
          <a:r>
            <a:rPr lang="ru-RU" dirty="0" smtClean="0"/>
            <a:t> </a:t>
          </a:r>
          <a:r>
            <a:rPr lang="ru-RU" dirty="0" err="1" smtClean="0"/>
            <a:t>схожі</a:t>
          </a:r>
          <a:r>
            <a:rPr lang="ru-RU" dirty="0" smtClean="0"/>
            <a:t> на ГРЗ: температура, </a:t>
          </a:r>
          <a:r>
            <a:rPr lang="ru-RU" dirty="0" err="1" smtClean="0"/>
            <a:t>збільшення</a:t>
          </a:r>
          <a:r>
            <a:rPr lang="ru-RU" dirty="0" smtClean="0"/>
            <a:t> </a:t>
          </a:r>
          <a:r>
            <a:rPr lang="ru-RU" dirty="0" err="1" smtClean="0"/>
            <a:t>лімфовузлів</a:t>
          </a:r>
          <a:r>
            <a:rPr lang="ru-RU" dirty="0" smtClean="0"/>
            <a:t>, пронос, </a:t>
          </a:r>
          <a:r>
            <a:rPr lang="ru-RU" dirty="0" err="1" smtClean="0"/>
            <a:t>загальний</a:t>
          </a:r>
          <a:r>
            <a:rPr lang="ru-RU" dirty="0" smtClean="0"/>
            <a:t> стан </a:t>
          </a:r>
          <a:r>
            <a:rPr lang="ru-RU" dirty="0" err="1" smtClean="0"/>
            <a:t>втоми</a:t>
          </a:r>
          <a:r>
            <a:rPr lang="ru-RU" dirty="0" smtClean="0"/>
            <a:t>. </a:t>
          </a:r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цього</a:t>
          </a:r>
          <a:r>
            <a:rPr lang="ru-RU" dirty="0" smtClean="0"/>
            <a:t> </a:t>
          </a:r>
          <a:r>
            <a:rPr lang="ru-RU" dirty="0" err="1" smtClean="0"/>
            <a:t>починається</a:t>
          </a:r>
          <a:r>
            <a:rPr lang="ru-RU" dirty="0" smtClean="0"/>
            <a:t> </a:t>
          </a:r>
          <a:r>
            <a:rPr lang="ru-RU" dirty="0" err="1" smtClean="0"/>
            <a:t>прояв</a:t>
          </a:r>
          <a:r>
            <a:rPr lang="ru-RU" dirty="0" smtClean="0"/>
            <a:t> ряду </a:t>
          </a:r>
          <a:r>
            <a:rPr lang="ru-RU" dirty="0" err="1" smtClean="0"/>
            <a:t>важких</a:t>
          </a:r>
          <a:r>
            <a:rPr lang="ru-RU" dirty="0" smtClean="0"/>
            <a:t> </a:t>
          </a:r>
          <a:r>
            <a:rPr lang="ru-RU" dirty="0" err="1" smtClean="0"/>
            <a:t>захворювань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свідчать</a:t>
          </a:r>
          <a:r>
            <a:rPr lang="ru-RU" dirty="0" smtClean="0"/>
            <a:t> про </a:t>
          </a:r>
          <a:r>
            <a:rPr lang="ru-RU" dirty="0" err="1" smtClean="0"/>
            <a:t>значне</a:t>
          </a:r>
          <a:r>
            <a:rPr lang="ru-RU" dirty="0" smtClean="0"/>
            <a:t> </a:t>
          </a:r>
          <a:r>
            <a:rPr lang="ru-RU" dirty="0" err="1" smtClean="0"/>
            <a:t>зниження</a:t>
          </a:r>
          <a:r>
            <a:rPr lang="ru-RU" dirty="0" smtClean="0"/>
            <a:t> </a:t>
          </a:r>
          <a:r>
            <a:rPr lang="ru-RU" dirty="0" err="1" smtClean="0"/>
            <a:t>імунітету</a:t>
          </a:r>
          <a:r>
            <a:rPr lang="ru-RU" dirty="0" smtClean="0"/>
            <a:t>: саркома </a:t>
          </a:r>
          <a:r>
            <a:rPr lang="ru-RU" dirty="0" err="1" smtClean="0"/>
            <a:t>Капоші</a:t>
          </a:r>
          <a:r>
            <a:rPr lang="ru-RU" dirty="0" smtClean="0"/>
            <a:t>, </a:t>
          </a:r>
          <a:r>
            <a:rPr lang="ru-RU" dirty="0" err="1" smtClean="0"/>
            <a:t>пневмоцистна</a:t>
          </a:r>
          <a:r>
            <a:rPr lang="ru-RU" dirty="0" smtClean="0"/>
            <a:t> </a:t>
          </a:r>
          <a:r>
            <a:rPr lang="ru-RU" dirty="0" err="1" smtClean="0"/>
            <a:t>пневмонія</a:t>
          </a:r>
          <a:r>
            <a:rPr lang="ru-RU" dirty="0" smtClean="0"/>
            <a:t> і т.д. </a:t>
          </a:r>
          <a:r>
            <a:rPr lang="ru-RU" b="1" dirty="0" err="1" smtClean="0"/>
            <a:t>Зараження</a:t>
          </a:r>
          <a:r>
            <a:rPr lang="ru-RU" b="1" dirty="0" smtClean="0"/>
            <a:t> </a:t>
          </a:r>
          <a:r>
            <a:rPr lang="ru-RU" b="1" dirty="0" err="1" smtClean="0"/>
            <a:t>може</a:t>
          </a:r>
          <a:r>
            <a:rPr lang="ru-RU" b="1" dirty="0" smtClean="0"/>
            <a:t> </a:t>
          </a:r>
          <a:r>
            <a:rPr lang="ru-RU" b="1" dirty="0" err="1" smtClean="0"/>
            <a:t>відбутися</a:t>
          </a:r>
          <a:r>
            <a:rPr lang="ru-RU" b="1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хворого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носія</a:t>
          </a:r>
          <a:r>
            <a:rPr lang="ru-RU" dirty="0" smtClean="0"/>
            <a:t> ВІЛ </a:t>
          </a:r>
          <a:r>
            <a:rPr lang="ru-RU" b="1" dirty="0" smtClean="0"/>
            <a:t>через </a:t>
          </a:r>
          <a:r>
            <a:rPr lang="ru-RU" b="1" dirty="0" err="1" smtClean="0"/>
            <a:t>рідини</a:t>
          </a:r>
          <a:r>
            <a:rPr lang="ru-RU" b="1" dirty="0" smtClean="0"/>
            <a:t>, у </a:t>
          </a:r>
          <a:r>
            <a:rPr lang="ru-RU" b="1" dirty="0" err="1" smtClean="0"/>
            <a:t>яких</a:t>
          </a:r>
          <a:r>
            <a:rPr lang="ru-RU" b="1" dirty="0" smtClean="0"/>
            <a:t> </a:t>
          </a:r>
          <a:r>
            <a:rPr lang="ru-RU" b="1" dirty="0" err="1" smtClean="0"/>
            <a:t>міститься</a:t>
          </a:r>
          <a:r>
            <a:rPr lang="ru-RU" b="1" dirty="0" smtClean="0"/>
            <a:t> </a:t>
          </a:r>
          <a:r>
            <a:rPr lang="ru-RU" b="1" dirty="0" err="1" smtClean="0"/>
            <a:t>дуже</a:t>
          </a:r>
          <a:r>
            <a:rPr lang="ru-RU" b="1" dirty="0" smtClean="0"/>
            <a:t> </a:t>
          </a:r>
          <a:r>
            <a:rPr lang="ru-RU" b="1" dirty="0" err="1" smtClean="0"/>
            <a:t>багато</a:t>
          </a:r>
          <a:r>
            <a:rPr lang="ru-RU" b="1" dirty="0" smtClean="0"/>
            <a:t> </a:t>
          </a:r>
          <a:r>
            <a:rPr lang="ru-RU" b="1" dirty="0" err="1" smtClean="0"/>
            <a:t>вірусів</a:t>
          </a:r>
          <a:r>
            <a:rPr lang="ru-RU" b="1" dirty="0" smtClean="0"/>
            <a:t>:</a:t>
          </a:r>
          <a:r>
            <a:rPr lang="ru-RU" dirty="0" smtClean="0"/>
            <a:t> сперма, кров, </a:t>
          </a:r>
          <a:r>
            <a:rPr lang="ru-RU" dirty="0" err="1" smtClean="0"/>
            <a:t>грудне</a:t>
          </a:r>
          <a:r>
            <a:rPr lang="ru-RU" dirty="0" smtClean="0"/>
            <a:t> молоко, </a:t>
          </a:r>
          <a:r>
            <a:rPr lang="ru-RU" dirty="0" err="1" smtClean="0"/>
            <a:t>виділення</a:t>
          </a:r>
          <a:r>
            <a:rPr lang="ru-RU" dirty="0" smtClean="0"/>
            <a:t> з </a:t>
          </a:r>
          <a:r>
            <a:rPr lang="ru-RU" dirty="0" err="1" smtClean="0"/>
            <a:t>піхви</a:t>
          </a:r>
          <a:r>
            <a:rPr lang="ru-RU" dirty="0" smtClean="0"/>
            <a:t>. </a:t>
          </a:r>
          <a:r>
            <a:rPr lang="ru-RU" b="1" dirty="0" err="1" smtClean="0"/>
            <a:t>Ліки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СНІДу</a:t>
          </a:r>
          <a:r>
            <a:rPr lang="ru-RU" b="1" dirty="0" smtClean="0"/>
            <a:t> </a:t>
          </a:r>
          <a:r>
            <a:rPr lang="ru-RU" b="1" dirty="0" err="1" smtClean="0"/>
            <a:t>поки</a:t>
          </a:r>
          <a:r>
            <a:rPr lang="ru-RU" b="1" dirty="0" smtClean="0"/>
            <a:t> не </a:t>
          </a:r>
          <a:r>
            <a:rPr lang="ru-RU" b="1" dirty="0" err="1" smtClean="0"/>
            <a:t>знайдено</a:t>
          </a:r>
          <a:r>
            <a:rPr lang="ru-RU" b="1" dirty="0" smtClean="0"/>
            <a:t>.</a:t>
          </a:r>
          <a:r>
            <a:rPr lang="ru-RU" dirty="0" smtClean="0"/>
            <a:t> </a:t>
          </a:r>
          <a:endParaRPr lang="ru-RU" dirty="0"/>
        </a:p>
      </dgm:t>
    </dgm:pt>
    <dgm:pt modelId="{AAAC42F4-E42D-4449-90E3-45B36702F58E}" type="parTrans" cxnId="{14A1D4B3-D398-4661-97C6-50C6EF256198}">
      <dgm:prSet/>
      <dgm:spPr/>
      <dgm:t>
        <a:bodyPr/>
        <a:lstStyle/>
        <a:p>
          <a:endParaRPr lang="ru-RU"/>
        </a:p>
      </dgm:t>
    </dgm:pt>
    <dgm:pt modelId="{5E51CE7E-C9D6-4F3F-BBA2-73FC8C0585A2}" type="sibTrans" cxnId="{14A1D4B3-D398-4661-97C6-50C6EF256198}">
      <dgm:prSet/>
      <dgm:spPr/>
      <dgm:t>
        <a:bodyPr/>
        <a:lstStyle/>
        <a:p>
          <a:endParaRPr lang="ru-RU"/>
        </a:p>
      </dgm:t>
    </dgm:pt>
    <dgm:pt modelId="{9C1507B5-330B-49C1-A885-AF8691BCDA5E}" type="pres">
      <dgm:prSet presAssocID="{60962D7F-43CA-42F3-A879-6BCA343B34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F9963A-486F-49DA-99BD-5DE63FD9C631}" type="pres">
      <dgm:prSet presAssocID="{16A2D9D7-23FB-4635-AABB-37C8F755176A}" presName="circle1" presStyleLbl="node1" presStyleIdx="0" presStyleCnt="1"/>
      <dgm:spPr/>
    </dgm:pt>
    <dgm:pt modelId="{03BDEDCB-A963-490C-B7FA-DF4FF9069BB0}" type="pres">
      <dgm:prSet presAssocID="{16A2D9D7-23FB-4635-AABB-37C8F755176A}" presName="space" presStyleCnt="0"/>
      <dgm:spPr/>
    </dgm:pt>
    <dgm:pt modelId="{805243D3-2662-4DF5-80C8-B7FFF95C9C91}" type="pres">
      <dgm:prSet presAssocID="{16A2D9D7-23FB-4635-AABB-37C8F755176A}" presName="rect1" presStyleLbl="alignAcc1" presStyleIdx="0" presStyleCnt="1"/>
      <dgm:spPr/>
      <dgm:t>
        <a:bodyPr/>
        <a:lstStyle/>
        <a:p>
          <a:endParaRPr lang="ru-RU"/>
        </a:p>
      </dgm:t>
    </dgm:pt>
    <dgm:pt modelId="{DF07D701-4E83-431C-8361-95E60DE64101}" type="pres">
      <dgm:prSet presAssocID="{16A2D9D7-23FB-4635-AABB-37C8F755176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E7CB23-2A70-42B8-A7FE-21E9112D6D77}" type="presOf" srcId="{16A2D9D7-23FB-4635-AABB-37C8F755176A}" destId="{805243D3-2662-4DF5-80C8-B7FFF95C9C91}" srcOrd="0" destOrd="0" presId="urn:microsoft.com/office/officeart/2005/8/layout/target3"/>
    <dgm:cxn modelId="{6D49D974-34F4-4854-8AB6-AAD15229C40E}" type="presOf" srcId="{16A2D9D7-23FB-4635-AABB-37C8F755176A}" destId="{DF07D701-4E83-431C-8361-95E60DE64101}" srcOrd="1" destOrd="0" presId="urn:microsoft.com/office/officeart/2005/8/layout/target3"/>
    <dgm:cxn modelId="{C4513BB3-C116-4050-B398-D7278D8BC215}" type="presOf" srcId="{60962D7F-43CA-42F3-A879-6BCA343B342B}" destId="{9C1507B5-330B-49C1-A885-AF8691BCDA5E}" srcOrd="0" destOrd="0" presId="urn:microsoft.com/office/officeart/2005/8/layout/target3"/>
    <dgm:cxn modelId="{14A1D4B3-D398-4661-97C6-50C6EF256198}" srcId="{60962D7F-43CA-42F3-A879-6BCA343B342B}" destId="{16A2D9D7-23FB-4635-AABB-37C8F755176A}" srcOrd="0" destOrd="0" parTransId="{AAAC42F4-E42D-4449-90E3-45B36702F58E}" sibTransId="{5E51CE7E-C9D6-4F3F-BBA2-73FC8C0585A2}"/>
    <dgm:cxn modelId="{3EFD9BB6-62DB-467F-9265-874FDCADBC46}" type="presParOf" srcId="{9C1507B5-330B-49C1-A885-AF8691BCDA5E}" destId="{CCF9963A-486F-49DA-99BD-5DE63FD9C631}" srcOrd="0" destOrd="0" presId="urn:microsoft.com/office/officeart/2005/8/layout/target3"/>
    <dgm:cxn modelId="{BB759555-C9B0-4A9C-B0B9-2C1A649B4D48}" type="presParOf" srcId="{9C1507B5-330B-49C1-A885-AF8691BCDA5E}" destId="{03BDEDCB-A963-490C-B7FA-DF4FF9069BB0}" srcOrd="1" destOrd="0" presId="urn:microsoft.com/office/officeart/2005/8/layout/target3"/>
    <dgm:cxn modelId="{BC9288CD-A2B2-445E-9CB8-85A9BBDC110B}" type="presParOf" srcId="{9C1507B5-330B-49C1-A885-AF8691BCDA5E}" destId="{805243D3-2662-4DF5-80C8-B7FFF95C9C91}" srcOrd="2" destOrd="0" presId="urn:microsoft.com/office/officeart/2005/8/layout/target3"/>
    <dgm:cxn modelId="{45BBAB86-7D7C-4D41-9590-0A2083C57EBC}" type="presParOf" srcId="{9C1507B5-330B-49C1-A885-AF8691BCDA5E}" destId="{DF07D701-4E83-431C-8361-95E60DE6410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0C198D-4F86-4B88-B743-017CC09145B4}" type="doc">
      <dgm:prSet loTypeId="urn:microsoft.com/office/officeart/2005/8/layout/target3" loCatId="relationship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B017B60D-81A5-4042-9995-9A356B2F76F8}">
      <dgm:prSet/>
      <dgm:spPr/>
      <dgm:t>
        <a:bodyPr/>
        <a:lstStyle/>
        <a:p>
          <a:pPr rtl="0"/>
          <a:r>
            <a:rPr lang="ru-RU" b="1" smtClean="0"/>
            <a:t>Симптоми гонореї </a:t>
          </a:r>
          <a:r>
            <a:rPr lang="ru-RU" smtClean="0"/>
            <a:t>проявляються у чоловіків ріжучими болями при сечовипусканні, рясними гнійними виділеннями біло-жовтого кольору, помутнінням сечі і присутністю в ній білих ниток або пластівців. У жінок картина початку захворювання змазана, і ознаки гонореї проявляються, частіше за все, вже на стадії розвитку таких ускладнень як уретроцістіт, вульвовагініт, ендоцервіцит, який у подальшому може призвести до ерозії шийки матки. Діагностика захворювання відбувається на основі результатів загального мазка для чоловіків і результатів бакпосева або діагностики методом ПЛР у жінок. Після підтвердження діагнозу призначається курс антибіотиків. </a:t>
          </a:r>
          <a:endParaRPr lang="ru-RU" dirty="0"/>
        </a:p>
      </dgm:t>
    </dgm:pt>
    <dgm:pt modelId="{07009BEB-E74C-4C78-ACA7-68E3D6A084D8}" type="parTrans" cxnId="{B736020C-ADF0-4EDC-9FE4-535A77026A40}">
      <dgm:prSet/>
      <dgm:spPr/>
      <dgm:t>
        <a:bodyPr/>
        <a:lstStyle/>
        <a:p>
          <a:endParaRPr lang="ru-RU"/>
        </a:p>
      </dgm:t>
    </dgm:pt>
    <dgm:pt modelId="{898CB673-A055-464C-935D-62D9692D2200}" type="sibTrans" cxnId="{B736020C-ADF0-4EDC-9FE4-535A77026A40}">
      <dgm:prSet/>
      <dgm:spPr/>
      <dgm:t>
        <a:bodyPr/>
        <a:lstStyle/>
        <a:p>
          <a:endParaRPr lang="ru-RU"/>
        </a:p>
      </dgm:t>
    </dgm:pt>
    <dgm:pt modelId="{62065A4E-78D5-4D50-AE8D-3E5CC11FF8F1}" type="pres">
      <dgm:prSet presAssocID="{170C198D-4F86-4B88-B743-017CC09145B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0819DE-6D13-44FB-A864-330ED80836E1}" type="pres">
      <dgm:prSet presAssocID="{B017B60D-81A5-4042-9995-9A356B2F76F8}" presName="circle1" presStyleLbl="node1" presStyleIdx="0" presStyleCnt="1"/>
      <dgm:spPr/>
      <dgm:t>
        <a:bodyPr/>
        <a:lstStyle/>
        <a:p>
          <a:endParaRPr lang="ru-RU"/>
        </a:p>
      </dgm:t>
    </dgm:pt>
    <dgm:pt modelId="{5CD57B10-BC0A-424E-8243-119B27F106F8}" type="pres">
      <dgm:prSet presAssocID="{B017B60D-81A5-4042-9995-9A356B2F76F8}" presName="space" presStyleCnt="0"/>
      <dgm:spPr/>
      <dgm:t>
        <a:bodyPr/>
        <a:lstStyle/>
        <a:p>
          <a:endParaRPr lang="ru-RU"/>
        </a:p>
      </dgm:t>
    </dgm:pt>
    <dgm:pt modelId="{158539FD-C976-4411-B855-20B238A906DD}" type="pres">
      <dgm:prSet presAssocID="{B017B60D-81A5-4042-9995-9A356B2F76F8}" presName="rect1" presStyleLbl="alignAcc1" presStyleIdx="0" presStyleCnt="1"/>
      <dgm:spPr/>
      <dgm:t>
        <a:bodyPr/>
        <a:lstStyle/>
        <a:p>
          <a:endParaRPr lang="ru-RU"/>
        </a:p>
      </dgm:t>
    </dgm:pt>
    <dgm:pt modelId="{235E2293-B4F9-4071-8602-72C4E11361A1}" type="pres">
      <dgm:prSet presAssocID="{B017B60D-81A5-4042-9995-9A356B2F76F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F1B302-EE85-4180-B49B-DC5D7200ED38}" type="presOf" srcId="{B017B60D-81A5-4042-9995-9A356B2F76F8}" destId="{158539FD-C976-4411-B855-20B238A906DD}" srcOrd="0" destOrd="0" presId="urn:microsoft.com/office/officeart/2005/8/layout/target3"/>
    <dgm:cxn modelId="{D623AA5F-1569-4CE0-A13A-D960E37DD6F6}" type="presOf" srcId="{170C198D-4F86-4B88-B743-017CC09145B4}" destId="{62065A4E-78D5-4D50-AE8D-3E5CC11FF8F1}" srcOrd="0" destOrd="0" presId="urn:microsoft.com/office/officeart/2005/8/layout/target3"/>
    <dgm:cxn modelId="{B736020C-ADF0-4EDC-9FE4-535A77026A40}" srcId="{170C198D-4F86-4B88-B743-017CC09145B4}" destId="{B017B60D-81A5-4042-9995-9A356B2F76F8}" srcOrd="0" destOrd="0" parTransId="{07009BEB-E74C-4C78-ACA7-68E3D6A084D8}" sibTransId="{898CB673-A055-464C-935D-62D9692D2200}"/>
    <dgm:cxn modelId="{21E5801F-416F-4F0C-AB41-D1241DF0274D}" type="presOf" srcId="{B017B60D-81A5-4042-9995-9A356B2F76F8}" destId="{235E2293-B4F9-4071-8602-72C4E11361A1}" srcOrd="1" destOrd="0" presId="urn:microsoft.com/office/officeart/2005/8/layout/target3"/>
    <dgm:cxn modelId="{56A0CAFC-1FBD-4F29-8353-4E66800151E1}" type="presParOf" srcId="{62065A4E-78D5-4D50-AE8D-3E5CC11FF8F1}" destId="{DB0819DE-6D13-44FB-A864-330ED80836E1}" srcOrd="0" destOrd="0" presId="urn:microsoft.com/office/officeart/2005/8/layout/target3"/>
    <dgm:cxn modelId="{5C9ED4C5-7851-4855-B9FE-72EDB7CE443C}" type="presParOf" srcId="{62065A4E-78D5-4D50-AE8D-3E5CC11FF8F1}" destId="{5CD57B10-BC0A-424E-8243-119B27F106F8}" srcOrd="1" destOrd="0" presId="urn:microsoft.com/office/officeart/2005/8/layout/target3"/>
    <dgm:cxn modelId="{3C9A4AC0-C85A-42FC-B113-0023314986A7}" type="presParOf" srcId="{62065A4E-78D5-4D50-AE8D-3E5CC11FF8F1}" destId="{158539FD-C976-4411-B855-20B238A906DD}" srcOrd="2" destOrd="0" presId="urn:microsoft.com/office/officeart/2005/8/layout/target3"/>
    <dgm:cxn modelId="{DF53D444-DA5E-4BC3-A43E-37C53A7DC796}" type="presParOf" srcId="{62065A4E-78D5-4D50-AE8D-3E5CC11FF8F1}" destId="{235E2293-B4F9-4071-8602-72C4E11361A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9D876-559F-4EC2-9F77-9ED730FD3DDB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3FAE06D-72C2-48E0-917C-B84D74984093}">
      <dgm:prSet custT="1"/>
      <dgm:spPr/>
      <dgm:t>
        <a:bodyPr/>
        <a:lstStyle/>
        <a:p>
          <a:pPr rtl="0"/>
          <a:r>
            <a:rPr lang="ru-RU" sz="2400" b="1" dirty="0" smtClean="0"/>
            <a:t>Сифіліс</a:t>
          </a:r>
          <a:r>
            <a:rPr lang="ru-RU" sz="2300" dirty="0" smtClean="0"/>
            <a:t> - </a:t>
          </a:r>
          <a:r>
            <a:rPr lang="ru-RU" sz="2300" dirty="0" err="1" smtClean="0"/>
            <a:t>це</a:t>
          </a:r>
          <a:r>
            <a:rPr lang="ru-RU" sz="2300" dirty="0" smtClean="0"/>
            <a:t> </a:t>
          </a:r>
          <a:r>
            <a:rPr lang="ru-RU" sz="2300" dirty="0" err="1" smtClean="0"/>
            <a:t>загальне</a:t>
          </a:r>
          <a:r>
            <a:rPr lang="ru-RU" sz="2300" dirty="0" smtClean="0"/>
            <a:t> </a:t>
          </a:r>
          <a:r>
            <a:rPr lang="ru-RU" sz="2300" dirty="0" err="1" smtClean="0"/>
            <a:t>інфекційне</a:t>
          </a:r>
          <a:r>
            <a:rPr lang="ru-RU" sz="2300" dirty="0" smtClean="0"/>
            <a:t> </a:t>
          </a:r>
          <a:r>
            <a:rPr lang="ru-RU" sz="2300" dirty="0" err="1" smtClean="0"/>
            <a:t>захворювання</a:t>
          </a:r>
          <a:r>
            <a:rPr lang="ru-RU" sz="2300" dirty="0" smtClean="0"/>
            <a:t>, яке </a:t>
          </a:r>
          <a:r>
            <a:rPr lang="ru-RU" sz="2300" dirty="0" err="1" smtClean="0"/>
            <a:t>може</a:t>
          </a:r>
          <a:r>
            <a:rPr lang="ru-RU" sz="2300" dirty="0" smtClean="0"/>
            <a:t> </a:t>
          </a:r>
          <a:r>
            <a:rPr lang="ru-RU" sz="2300" dirty="0" err="1" smtClean="0"/>
            <a:t>вражати</a:t>
          </a:r>
          <a:r>
            <a:rPr lang="ru-RU" sz="2300" dirty="0" smtClean="0"/>
            <a:t> </a:t>
          </a:r>
          <a:r>
            <a:rPr lang="ru-RU" sz="2300" dirty="0" err="1" smtClean="0"/>
            <a:t>всі</a:t>
          </a:r>
          <a:r>
            <a:rPr lang="ru-RU" sz="2300" dirty="0" smtClean="0"/>
            <a:t> </a:t>
          </a:r>
          <a:r>
            <a:rPr lang="ru-RU" sz="2300" dirty="0" err="1" smtClean="0"/>
            <a:t>органи</a:t>
          </a:r>
          <a:r>
            <a:rPr lang="ru-RU" sz="2300" dirty="0" smtClean="0"/>
            <a:t> </a:t>
          </a:r>
          <a:r>
            <a:rPr lang="ru-RU" sz="2300" dirty="0" err="1" smtClean="0"/>
            <a:t>і</a:t>
          </a:r>
          <a:r>
            <a:rPr lang="ru-RU" sz="2300" dirty="0" smtClean="0"/>
            <a:t> </a:t>
          </a:r>
          <a:r>
            <a:rPr lang="ru-RU" sz="2300" dirty="0" err="1" smtClean="0"/>
            <a:t>системи</a:t>
          </a:r>
          <a:r>
            <a:rPr lang="ru-RU" sz="2300" dirty="0" smtClean="0"/>
            <a:t> </a:t>
          </a:r>
          <a:r>
            <a:rPr lang="ru-RU" sz="2300" dirty="0" err="1" smtClean="0"/>
            <a:t>і</a:t>
          </a:r>
          <a:r>
            <a:rPr lang="ru-RU" sz="2300" dirty="0" smtClean="0"/>
            <a:t> </a:t>
          </a:r>
          <a:r>
            <a:rPr lang="ru-RU" sz="2300" dirty="0" err="1" smtClean="0"/>
            <a:t>збудником</a:t>
          </a:r>
          <a:r>
            <a:rPr lang="ru-RU" sz="2300" dirty="0" smtClean="0"/>
            <a:t> </a:t>
          </a:r>
          <a:r>
            <a:rPr lang="ru-RU" sz="2300" dirty="0" err="1" smtClean="0"/>
            <a:t>якого</a:t>
          </a:r>
          <a:r>
            <a:rPr lang="ru-RU" sz="2300" dirty="0" smtClean="0"/>
            <a:t> </a:t>
          </a:r>
          <a:r>
            <a:rPr lang="ru-RU" sz="2300" dirty="0" err="1" smtClean="0"/>
            <a:t>є</a:t>
          </a:r>
          <a:r>
            <a:rPr lang="ru-RU" sz="2300" dirty="0" smtClean="0"/>
            <a:t> </a:t>
          </a:r>
          <a:r>
            <a:rPr lang="ru-RU" sz="2300" dirty="0" err="1" smtClean="0"/>
            <a:t>бліда</a:t>
          </a:r>
          <a:r>
            <a:rPr lang="ru-RU" sz="2300" dirty="0" smtClean="0"/>
            <a:t> трепонема. </a:t>
          </a:r>
        </a:p>
        <a:p>
          <a:pPr rtl="0"/>
          <a:r>
            <a:rPr lang="ru-RU" sz="2300" dirty="0" smtClean="0"/>
            <a:t>Дане </a:t>
          </a:r>
          <a:r>
            <a:rPr lang="ru-RU" sz="2300" dirty="0" err="1" smtClean="0"/>
            <a:t>захворювання</a:t>
          </a:r>
          <a:r>
            <a:rPr lang="ru-RU" sz="2300" dirty="0" smtClean="0"/>
            <a:t> </a:t>
          </a:r>
          <a:r>
            <a:rPr lang="ru-RU" sz="2300" dirty="0" err="1" smtClean="0"/>
            <a:t>характеризується</a:t>
          </a:r>
          <a:r>
            <a:rPr lang="ru-RU" sz="2300" dirty="0" smtClean="0"/>
            <a:t> </a:t>
          </a:r>
          <a:r>
            <a:rPr lang="ru-RU" sz="2300" dirty="0" err="1" smtClean="0"/>
            <a:t>повільним</a:t>
          </a:r>
          <a:r>
            <a:rPr lang="ru-RU" sz="2300" dirty="0" smtClean="0"/>
            <a:t> </a:t>
          </a:r>
          <a:r>
            <a:rPr lang="ru-RU" sz="2300" dirty="0" err="1" smtClean="0"/>
            <a:t>прогресуючим</a:t>
          </a:r>
          <a:r>
            <a:rPr lang="ru-RU" sz="2300" dirty="0" smtClean="0"/>
            <a:t> </a:t>
          </a:r>
          <a:r>
            <a:rPr lang="ru-RU" sz="2300" dirty="0" err="1" smtClean="0"/>
            <a:t>перебігом</a:t>
          </a:r>
          <a:r>
            <a:rPr lang="ru-RU" sz="2300" dirty="0" smtClean="0"/>
            <a:t>. При </a:t>
          </a:r>
          <a:r>
            <a:rPr lang="ru-RU" sz="2300" dirty="0" err="1" smtClean="0"/>
            <a:t>відсутності</a:t>
          </a:r>
          <a:r>
            <a:rPr lang="ru-RU" sz="2300" dirty="0" smtClean="0"/>
            <a:t> </a:t>
          </a:r>
          <a:r>
            <a:rPr lang="ru-RU" sz="2300" dirty="0" err="1" smtClean="0"/>
            <a:t>лікування</a:t>
          </a:r>
          <a:r>
            <a:rPr lang="ru-RU" sz="2300" dirty="0" smtClean="0"/>
            <a:t> </a:t>
          </a:r>
          <a:r>
            <a:rPr lang="ru-RU" sz="2300" dirty="0" err="1" smtClean="0"/>
            <a:t>сифіліс</a:t>
          </a:r>
          <a:r>
            <a:rPr lang="ru-RU" sz="2300" dirty="0" smtClean="0"/>
            <a:t> </a:t>
          </a:r>
          <a:r>
            <a:rPr lang="ru-RU" sz="2300" dirty="0" err="1" smtClean="0"/>
            <a:t>призводить</a:t>
          </a:r>
          <a:r>
            <a:rPr lang="ru-RU" sz="2300" dirty="0" smtClean="0"/>
            <a:t> до </a:t>
          </a:r>
          <a:r>
            <a:rPr lang="ru-RU" sz="2300" dirty="0" err="1" smtClean="0"/>
            <a:t>важкого</a:t>
          </a:r>
          <a:r>
            <a:rPr lang="ru-RU" sz="2300" dirty="0" smtClean="0"/>
            <a:t> </a:t>
          </a:r>
          <a:r>
            <a:rPr lang="ru-RU" sz="2300" dirty="0" err="1" smtClean="0"/>
            <a:t>ураження</a:t>
          </a:r>
          <a:r>
            <a:rPr lang="ru-RU" sz="2300" dirty="0" smtClean="0"/>
            <a:t> </a:t>
          </a:r>
          <a:r>
            <a:rPr lang="ru-RU" sz="2300" dirty="0" err="1" smtClean="0"/>
            <a:t>нервової</a:t>
          </a:r>
          <a:r>
            <a:rPr lang="ru-RU" sz="2300" dirty="0" smtClean="0"/>
            <a:t> </a:t>
          </a:r>
          <a:r>
            <a:rPr lang="ru-RU" sz="2300" dirty="0" err="1" smtClean="0"/>
            <a:t>системи</a:t>
          </a:r>
          <a:r>
            <a:rPr lang="ru-RU" sz="2300" dirty="0" smtClean="0"/>
            <a:t> та </a:t>
          </a:r>
          <a:r>
            <a:rPr lang="ru-RU" sz="2300" dirty="0" err="1" smtClean="0"/>
            <a:t>внутрішніх</a:t>
          </a:r>
          <a:r>
            <a:rPr lang="ru-RU" sz="2300" dirty="0" smtClean="0"/>
            <a:t> </a:t>
          </a:r>
          <a:r>
            <a:rPr lang="ru-RU" sz="2300" dirty="0" err="1" smtClean="0"/>
            <a:t>органів</a:t>
          </a:r>
          <a:r>
            <a:rPr lang="ru-RU" sz="2300" dirty="0" smtClean="0"/>
            <a:t>. </a:t>
          </a:r>
          <a:r>
            <a:rPr lang="ru-RU" sz="2300" dirty="0" err="1" smtClean="0"/>
            <a:t>Зараження</a:t>
          </a:r>
          <a:r>
            <a:rPr lang="ru-RU" sz="2300" dirty="0" smtClean="0"/>
            <a:t> хворобою </a:t>
          </a:r>
          <a:r>
            <a:rPr lang="ru-RU" sz="2300" dirty="0" err="1" smtClean="0"/>
            <a:t>відбувається</a:t>
          </a:r>
          <a:r>
            <a:rPr lang="ru-RU" sz="2300" dirty="0" smtClean="0"/>
            <a:t> при </a:t>
          </a:r>
          <a:r>
            <a:rPr lang="ru-RU" sz="2300" dirty="0" err="1" smtClean="0"/>
            <a:t>генітальних</a:t>
          </a:r>
          <a:r>
            <a:rPr lang="ru-RU" sz="2300" dirty="0" smtClean="0"/>
            <a:t>, </a:t>
          </a:r>
          <a:r>
            <a:rPr lang="ru-RU" sz="2300" dirty="0" err="1" smtClean="0"/>
            <a:t>оральних</a:t>
          </a:r>
          <a:r>
            <a:rPr lang="ru-RU" sz="2300" dirty="0" smtClean="0"/>
            <a:t> </a:t>
          </a:r>
          <a:r>
            <a:rPr lang="ru-RU" sz="2300" dirty="0" err="1" smtClean="0"/>
            <a:t>або</a:t>
          </a:r>
          <a:r>
            <a:rPr lang="ru-RU" sz="2300" dirty="0" smtClean="0"/>
            <a:t> </a:t>
          </a:r>
          <a:r>
            <a:rPr lang="ru-RU" sz="2300" dirty="0" err="1" smtClean="0"/>
            <a:t>анальних</a:t>
          </a:r>
          <a:r>
            <a:rPr lang="ru-RU" sz="2300" dirty="0" smtClean="0"/>
            <a:t> контактах; </a:t>
          </a:r>
          <a:r>
            <a:rPr lang="ru-RU" sz="2300" dirty="0" err="1" smtClean="0"/>
            <a:t>під</a:t>
          </a:r>
          <a:r>
            <a:rPr lang="ru-RU" sz="2300" dirty="0" smtClean="0"/>
            <a:t> час </a:t>
          </a:r>
          <a:r>
            <a:rPr lang="ru-RU" sz="2300" dirty="0" err="1" smtClean="0"/>
            <a:t>пологів</a:t>
          </a:r>
          <a:r>
            <a:rPr lang="ru-RU" sz="2300" dirty="0" smtClean="0"/>
            <a:t>, </a:t>
          </a:r>
          <a:r>
            <a:rPr lang="ru-RU" sz="2300" dirty="0" err="1" smtClean="0"/>
            <a:t>під</a:t>
          </a:r>
          <a:r>
            <a:rPr lang="ru-RU" sz="2300" dirty="0" smtClean="0"/>
            <a:t> </a:t>
          </a:r>
          <a:r>
            <a:rPr lang="ru-RU" sz="2300" dirty="0" err="1" smtClean="0"/>
            <a:t>час</a:t>
          </a:r>
          <a:r>
            <a:rPr lang="ru-RU" sz="2300" dirty="0" smtClean="0"/>
            <a:t> </a:t>
          </a:r>
          <a:r>
            <a:rPr lang="ru-RU" sz="2300" dirty="0" err="1" smtClean="0"/>
            <a:t>проходження</a:t>
          </a:r>
          <a:r>
            <a:rPr lang="ru-RU" sz="2300" dirty="0" smtClean="0"/>
            <a:t> </a:t>
          </a:r>
          <a:r>
            <a:rPr lang="ru-RU" sz="2300" dirty="0" err="1" smtClean="0"/>
            <a:t>дитиною</a:t>
          </a:r>
          <a:r>
            <a:rPr lang="ru-RU" sz="2300" dirty="0" smtClean="0"/>
            <a:t> </a:t>
          </a:r>
          <a:r>
            <a:rPr lang="ru-RU" sz="2300" dirty="0" err="1" smtClean="0"/>
            <a:t>родових</a:t>
          </a:r>
          <a:r>
            <a:rPr lang="ru-RU" sz="2300" dirty="0" smtClean="0"/>
            <a:t> </a:t>
          </a:r>
          <a:r>
            <a:rPr lang="ru-RU" sz="2300" dirty="0" err="1" smtClean="0"/>
            <a:t>шляхів</a:t>
          </a:r>
          <a:r>
            <a:rPr lang="ru-RU" sz="2300" dirty="0" smtClean="0"/>
            <a:t>; при </a:t>
          </a:r>
          <a:r>
            <a:rPr lang="ru-RU" sz="2300" dirty="0" err="1" smtClean="0"/>
            <a:t>переливанні</a:t>
          </a:r>
          <a:r>
            <a:rPr lang="ru-RU" sz="2300" dirty="0" smtClean="0"/>
            <a:t> </a:t>
          </a:r>
          <a:r>
            <a:rPr lang="ru-RU" sz="2300" dirty="0" err="1" smtClean="0"/>
            <a:t>зараженої</a:t>
          </a:r>
          <a:r>
            <a:rPr lang="ru-RU" sz="2300" dirty="0" smtClean="0"/>
            <a:t> </a:t>
          </a:r>
          <a:r>
            <a:rPr lang="ru-RU" sz="2300" dirty="0" err="1" smtClean="0"/>
            <a:t>крові</a:t>
          </a:r>
          <a:r>
            <a:rPr lang="ru-RU" sz="2300" dirty="0" smtClean="0"/>
            <a:t>. </a:t>
          </a:r>
          <a:r>
            <a:rPr lang="ru-RU" sz="2300" dirty="0" err="1" smtClean="0"/>
            <a:t>Побутовий</a:t>
          </a:r>
          <a:r>
            <a:rPr lang="ru-RU" sz="2300" dirty="0" smtClean="0"/>
            <a:t> </a:t>
          </a:r>
          <a:r>
            <a:rPr lang="ru-RU" sz="2300" dirty="0" err="1" smtClean="0"/>
            <a:t>варіант</a:t>
          </a:r>
          <a:r>
            <a:rPr lang="ru-RU" sz="2300" dirty="0" smtClean="0"/>
            <a:t> </a:t>
          </a:r>
          <a:r>
            <a:rPr lang="ru-RU" sz="2300" dirty="0" err="1" smtClean="0"/>
            <a:t>зараження</a:t>
          </a:r>
          <a:r>
            <a:rPr lang="ru-RU" sz="2300" dirty="0" smtClean="0"/>
            <a:t> </a:t>
          </a:r>
          <a:r>
            <a:rPr lang="ru-RU" sz="2300" dirty="0" err="1" smtClean="0"/>
            <a:t>сифілісом</a:t>
          </a:r>
          <a:r>
            <a:rPr lang="ru-RU" sz="2300" dirty="0" smtClean="0"/>
            <a:t> </a:t>
          </a:r>
          <a:r>
            <a:rPr lang="ru-RU" sz="2300" dirty="0" err="1" smtClean="0"/>
            <a:t>відбувається</a:t>
          </a:r>
          <a:r>
            <a:rPr lang="ru-RU" sz="2300" dirty="0" smtClean="0"/>
            <a:t> за </a:t>
          </a:r>
          <a:r>
            <a:rPr lang="ru-RU" sz="2300" dirty="0" err="1" smtClean="0"/>
            <a:t>допомогою</a:t>
          </a:r>
          <a:r>
            <a:rPr lang="ru-RU" sz="2300" dirty="0" smtClean="0"/>
            <a:t> </a:t>
          </a:r>
          <a:r>
            <a:rPr lang="ru-RU" sz="2300" dirty="0" err="1" smtClean="0"/>
            <a:t>предметів</a:t>
          </a:r>
          <a:r>
            <a:rPr lang="ru-RU" sz="2300" dirty="0" smtClean="0"/>
            <a:t>, </a:t>
          </a:r>
          <a:r>
            <a:rPr lang="ru-RU" sz="2300" dirty="0" err="1" smtClean="0"/>
            <a:t>які</a:t>
          </a:r>
          <a:r>
            <a:rPr lang="ru-RU" sz="2300" dirty="0" smtClean="0"/>
            <a:t> </a:t>
          </a:r>
          <a:r>
            <a:rPr lang="ru-RU" sz="2300" dirty="0" err="1" smtClean="0"/>
            <a:t>контактували</a:t>
          </a:r>
          <a:r>
            <a:rPr lang="ru-RU" sz="2300" dirty="0" smtClean="0"/>
            <a:t> </a:t>
          </a:r>
          <a:r>
            <a:rPr lang="ru-RU" sz="2300" dirty="0" err="1" smtClean="0"/>
            <a:t>з</a:t>
          </a:r>
          <a:r>
            <a:rPr lang="ru-RU" sz="2300" dirty="0" smtClean="0"/>
            <a:t> </a:t>
          </a:r>
          <a:r>
            <a:rPr lang="ru-RU" sz="2300" dirty="0" err="1" smtClean="0"/>
            <a:t>інфекцією</a:t>
          </a:r>
          <a:r>
            <a:rPr lang="ru-RU" sz="2300" dirty="0" smtClean="0"/>
            <a:t>: </a:t>
          </a:r>
          <a:r>
            <a:rPr lang="ru-RU" sz="2300" dirty="0" err="1" smtClean="0"/>
            <a:t>зубні</a:t>
          </a:r>
          <a:r>
            <a:rPr lang="ru-RU" sz="2300" dirty="0" smtClean="0"/>
            <a:t> </a:t>
          </a:r>
          <a:r>
            <a:rPr lang="ru-RU" sz="2300" dirty="0" err="1" smtClean="0"/>
            <a:t>щітки</a:t>
          </a:r>
          <a:r>
            <a:rPr lang="ru-RU" sz="2300" dirty="0" smtClean="0"/>
            <a:t>, </a:t>
          </a:r>
          <a:r>
            <a:rPr lang="ru-RU" sz="2300" dirty="0" err="1" smtClean="0"/>
            <a:t>стоматологічні</a:t>
          </a:r>
          <a:r>
            <a:rPr lang="ru-RU" sz="2300" dirty="0" smtClean="0"/>
            <a:t> </a:t>
          </a:r>
          <a:r>
            <a:rPr lang="ru-RU" sz="2300" dirty="0" err="1" smtClean="0"/>
            <a:t>інструменти</a:t>
          </a:r>
          <a:r>
            <a:rPr lang="ru-RU" sz="2300" dirty="0" smtClean="0"/>
            <a:t>, мочалки, </a:t>
          </a:r>
          <a:r>
            <a:rPr lang="ru-RU" sz="2300" dirty="0" err="1" smtClean="0"/>
            <a:t>клізми</a:t>
          </a:r>
          <a:r>
            <a:rPr lang="ru-RU" sz="2300" dirty="0" smtClean="0"/>
            <a:t>, рушники </a:t>
          </a:r>
          <a:r>
            <a:rPr lang="ru-RU" sz="2300" dirty="0" err="1" smtClean="0"/>
            <a:t>тощо</a:t>
          </a:r>
          <a:r>
            <a:rPr lang="ru-RU" sz="2300" dirty="0" smtClean="0"/>
            <a:t> </a:t>
          </a:r>
          <a:endParaRPr lang="ru-RU" sz="2300" dirty="0"/>
        </a:p>
      </dgm:t>
    </dgm:pt>
    <dgm:pt modelId="{B9C0B6FC-563D-4000-854A-2DFF88F68C93}" type="parTrans" cxnId="{96C1236E-C825-4446-932A-C37185522726}">
      <dgm:prSet/>
      <dgm:spPr/>
      <dgm:t>
        <a:bodyPr/>
        <a:lstStyle/>
        <a:p>
          <a:endParaRPr lang="ru-RU"/>
        </a:p>
      </dgm:t>
    </dgm:pt>
    <dgm:pt modelId="{33AB142F-E0DC-4115-AD78-703921DAAC6C}" type="sibTrans" cxnId="{96C1236E-C825-4446-932A-C37185522726}">
      <dgm:prSet/>
      <dgm:spPr/>
      <dgm:t>
        <a:bodyPr/>
        <a:lstStyle/>
        <a:p>
          <a:endParaRPr lang="ru-RU"/>
        </a:p>
      </dgm:t>
    </dgm:pt>
    <dgm:pt modelId="{08EE4A9B-1F52-4B80-9027-4BF1BA40DA20}" type="pres">
      <dgm:prSet presAssocID="{D209D876-559F-4EC2-9F77-9ED730FD3D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5AAFFF-3112-49AC-96F6-1D143726FE74}" type="pres">
      <dgm:prSet presAssocID="{C3FAE06D-72C2-48E0-917C-B84D749840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1236E-C825-4446-932A-C37185522726}" srcId="{D209D876-559F-4EC2-9F77-9ED730FD3DDB}" destId="{C3FAE06D-72C2-48E0-917C-B84D74984093}" srcOrd="0" destOrd="0" parTransId="{B9C0B6FC-563D-4000-854A-2DFF88F68C93}" sibTransId="{33AB142F-E0DC-4115-AD78-703921DAAC6C}"/>
    <dgm:cxn modelId="{F4FCF8B4-9638-439D-9592-81EF4730E8BF}" type="presOf" srcId="{D209D876-559F-4EC2-9F77-9ED730FD3DDB}" destId="{08EE4A9B-1F52-4B80-9027-4BF1BA40DA20}" srcOrd="0" destOrd="0" presId="urn:microsoft.com/office/officeart/2005/8/layout/vList2"/>
    <dgm:cxn modelId="{68A5D649-25FB-4B19-B5FB-43FEEC030CEF}" type="presOf" srcId="{C3FAE06D-72C2-48E0-917C-B84D74984093}" destId="{155AAFFF-3112-49AC-96F6-1D143726FE74}" srcOrd="0" destOrd="0" presId="urn:microsoft.com/office/officeart/2005/8/layout/vList2"/>
    <dgm:cxn modelId="{DAAFFD78-9487-450D-AE24-6AE569805530}" type="presParOf" srcId="{08EE4A9B-1F52-4B80-9027-4BF1BA40DA20}" destId="{155AAFFF-3112-49AC-96F6-1D143726FE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89A960-C856-4638-8CE8-F133A1E283E1}" type="doc">
      <dgm:prSet loTypeId="urn:microsoft.com/office/officeart/2005/8/layout/target3" loCatId="relationship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EA0D8A7-F289-4D9C-BD81-655EB39CF499}">
      <dgm:prSet/>
      <dgm:spPr/>
      <dgm:t>
        <a:bodyPr/>
        <a:lstStyle/>
        <a:p>
          <a:pPr rtl="0"/>
          <a:r>
            <a:rPr lang="ru-RU" b="1" dirty="0" err="1" smtClean="0"/>
            <a:t>Сифіліс</a:t>
          </a:r>
          <a:r>
            <a:rPr lang="ru-RU" b="1" dirty="0" smtClean="0"/>
            <a:t> </a:t>
          </a:r>
          <a:r>
            <a:rPr lang="ru-RU" b="1" dirty="0" err="1" smtClean="0"/>
            <a:t>має</a:t>
          </a:r>
          <a:r>
            <a:rPr lang="ru-RU" b="1" dirty="0" smtClean="0"/>
            <a:t> </a:t>
          </a:r>
          <a:r>
            <a:rPr lang="ru-RU" b="1" dirty="0" err="1" smtClean="0"/>
            <a:t>різні</a:t>
          </a:r>
          <a:r>
            <a:rPr lang="ru-RU" b="1" dirty="0" smtClean="0"/>
            <a:t> </a:t>
          </a:r>
          <a:r>
            <a:rPr lang="ru-RU" b="1" dirty="0" err="1" smtClean="0"/>
            <a:t>симптоми</a:t>
          </a:r>
          <a:r>
            <a:rPr lang="ru-RU" dirty="0" smtClean="0"/>
            <a:t>, в </a:t>
          </a:r>
          <a:r>
            <a:rPr lang="ru-RU" dirty="0" err="1" smtClean="0"/>
            <a:t>залежності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стадії</a:t>
          </a:r>
          <a:r>
            <a:rPr lang="ru-RU" dirty="0" smtClean="0"/>
            <a:t> </a:t>
          </a:r>
          <a:r>
            <a:rPr lang="ru-RU" dirty="0" err="1" smtClean="0"/>
            <a:t>хвороби</a:t>
          </a:r>
          <a:r>
            <a:rPr lang="ru-RU" dirty="0" smtClean="0"/>
            <a:t>. На початку -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поява</a:t>
          </a:r>
          <a:r>
            <a:rPr lang="ru-RU" dirty="0" smtClean="0"/>
            <a:t> твердого шанкру, </a:t>
          </a:r>
          <a:r>
            <a:rPr lang="ru-RU" dirty="0" err="1" smtClean="0"/>
            <a:t>рожевого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червоного</a:t>
          </a:r>
          <a:r>
            <a:rPr lang="ru-RU" dirty="0" smtClean="0"/>
            <a:t> </a:t>
          </a:r>
          <a:r>
            <a:rPr lang="ru-RU" dirty="0" err="1" smtClean="0"/>
            <a:t>кольору</a:t>
          </a:r>
          <a:r>
            <a:rPr lang="ru-RU" dirty="0" smtClean="0"/>
            <a:t>; </a:t>
          </a:r>
          <a:r>
            <a:rPr lang="ru-RU" dirty="0" err="1" smtClean="0"/>
            <a:t>наступний</a:t>
          </a:r>
          <a:r>
            <a:rPr lang="ru-RU" dirty="0" smtClean="0"/>
            <a:t> </a:t>
          </a:r>
          <a:r>
            <a:rPr lang="ru-RU" dirty="0" err="1" smtClean="0"/>
            <a:t>етап</a:t>
          </a:r>
          <a:r>
            <a:rPr lang="ru-RU" dirty="0" smtClean="0"/>
            <a:t>: </a:t>
          </a:r>
          <a:r>
            <a:rPr lang="ru-RU" dirty="0" err="1" smtClean="0"/>
            <a:t>шкірні</a:t>
          </a:r>
          <a:r>
            <a:rPr lang="ru-RU" dirty="0" smtClean="0"/>
            <a:t> </a:t>
          </a:r>
          <a:r>
            <a:rPr lang="ru-RU" dirty="0" err="1" smtClean="0"/>
            <a:t>висипання</a:t>
          </a:r>
          <a:r>
            <a:rPr lang="ru-RU" dirty="0" smtClean="0"/>
            <a:t>, </a:t>
          </a:r>
          <a:r>
            <a:rPr lang="ru-RU" dirty="0" err="1" smtClean="0"/>
            <a:t>виразки</a:t>
          </a:r>
          <a:r>
            <a:rPr lang="ru-RU" dirty="0" smtClean="0"/>
            <a:t> на </a:t>
          </a:r>
          <a:r>
            <a:rPr lang="ru-RU" dirty="0" err="1" smtClean="0"/>
            <a:t>статевих</a:t>
          </a:r>
          <a:r>
            <a:rPr lang="ru-RU" dirty="0" smtClean="0"/>
            <a:t> органах, у </a:t>
          </a:r>
          <a:r>
            <a:rPr lang="ru-RU" dirty="0" err="1" smtClean="0"/>
            <a:t>прямій</a:t>
          </a:r>
          <a:r>
            <a:rPr lang="ru-RU" dirty="0" smtClean="0"/>
            <a:t> </a:t>
          </a:r>
          <a:r>
            <a:rPr lang="ru-RU" dirty="0" err="1" smtClean="0"/>
            <a:t>кишці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в </a:t>
          </a:r>
          <a:r>
            <a:rPr lang="ru-RU" dirty="0" err="1" smtClean="0"/>
            <a:t>ротовій</a:t>
          </a:r>
          <a:r>
            <a:rPr lang="ru-RU" dirty="0" smtClean="0"/>
            <a:t> </a:t>
          </a:r>
          <a:r>
            <a:rPr lang="ru-RU" dirty="0" err="1" smtClean="0"/>
            <a:t>порожнині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супроводжуються</a:t>
          </a:r>
          <a:r>
            <a:rPr lang="ru-RU" dirty="0" smtClean="0"/>
            <a:t> </a:t>
          </a:r>
          <a:r>
            <a:rPr lang="ru-RU" dirty="0" err="1" smtClean="0"/>
            <a:t>лихоманкою</a:t>
          </a:r>
          <a:r>
            <a:rPr lang="ru-RU" dirty="0" smtClean="0"/>
            <a:t>, </a:t>
          </a:r>
          <a:r>
            <a:rPr lang="ru-RU" dirty="0" err="1" smtClean="0"/>
            <a:t>почервонінням</a:t>
          </a:r>
          <a:r>
            <a:rPr lang="ru-RU" dirty="0" smtClean="0"/>
            <a:t> та </a:t>
          </a:r>
          <a:r>
            <a:rPr lang="ru-RU" dirty="0" err="1" smtClean="0"/>
            <a:t>болем</a:t>
          </a:r>
          <a:r>
            <a:rPr lang="ru-RU" dirty="0" smtClean="0"/>
            <a:t> у </a:t>
          </a:r>
          <a:r>
            <a:rPr lang="ru-RU" dirty="0" err="1" smtClean="0"/>
            <a:t>горлі</a:t>
          </a:r>
          <a:r>
            <a:rPr lang="ru-RU" dirty="0" smtClean="0"/>
            <a:t>, </a:t>
          </a:r>
          <a:r>
            <a:rPr lang="ru-RU" dirty="0" err="1" smtClean="0"/>
            <a:t>головний</a:t>
          </a:r>
          <a:r>
            <a:rPr lang="ru-RU" dirty="0" smtClean="0"/>
            <a:t> </a:t>
          </a:r>
          <a:r>
            <a:rPr lang="ru-RU" dirty="0" err="1" smtClean="0"/>
            <a:t>біль</a:t>
          </a:r>
          <a:r>
            <a:rPr lang="ru-RU" dirty="0" smtClean="0"/>
            <a:t>, </a:t>
          </a:r>
          <a:r>
            <a:rPr lang="ru-RU" dirty="0" err="1" smtClean="0"/>
            <a:t>почервонінням</a:t>
          </a:r>
          <a:r>
            <a:rPr lang="ru-RU" dirty="0" smtClean="0"/>
            <a:t> очей і болями в </a:t>
          </a:r>
          <a:r>
            <a:rPr lang="ru-RU" dirty="0" err="1" smtClean="0"/>
            <a:t>суглобах</a:t>
          </a:r>
          <a:r>
            <a:rPr lang="ru-RU" dirty="0" smtClean="0"/>
            <a:t>. Через </a:t>
          </a:r>
          <a:r>
            <a:rPr lang="ru-RU" dirty="0" err="1" smtClean="0"/>
            <a:t>деякий</a:t>
          </a:r>
          <a:r>
            <a:rPr lang="ru-RU" dirty="0" smtClean="0"/>
            <a:t> час </a:t>
          </a:r>
          <a:r>
            <a:rPr lang="ru-RU" dirty="0" err="1" smtClean="0"/>
            <a:t>всі</a:t>
          </a:r>
          <a:r>
            <a:rPr lang="ru-RU" dirty="0" smtClean="0"/>
            <a:t> </a:t>
          </a:r>
          <a:r>
            <a:rPr lang="ru-RU" dirty="0" err="1" smtClean="0"/>
            <a:t>симптоми</a:t>
          </a:r>
          <a:r>
            <a:rPr lang="ru-RU" dirty="0" smtClean="0"/>
            <a:t> </a:t>
          </a:r>
          <a:r>
            <a:rPr lang="ru-RU" dirty="0" err="1" smtClean="0"/>
            <a:t>зникають</a:t>
          </a:r>
          <a:r>
            <a:rPr lang="ru-RU" dirty="0" smtClean="0"/>
            <a:t>, і </a:t>
          </a:r>
          <a:r>
            <a:rPr lang="ru-RU" dirty="0" err="1" smtClean="0"/>
            <a:t>настає</a:t>
          </a:r>
          <a:r>
            <a:rPr lang="ru-RU" dirty="0" smtClean="0"/>
            <a:t> час </a:t>
          </a:r>
          <a:r>
            <a:rPr lang="ru-RU" dirty="0" err="1" smtClean="0"/>
            <a:t>прихованого</a:t>
          </a:r>
          <a:r>
            <a:rPr lang="ru-RU" dirty="0" smtClean="0"/>
            <a:t> </a:t>
          </a:r>
          <a:r>
            <a:rPr lang="ru-RU" dirty="0" err="1" smtClean="0"/>
            <a:t>сифілісу</a:t>
          </a:r>
          <a:r>
            <a:rPr lang="ru-RU" dirty="0" smtClean="0"/>
            <a:t>, при </a:t>
          </a:r>
          <a:r>
            <a:rPr lang="ru-RU" dirty="0" err="1" smtClean="0"/>
            <a:t>якому</a:t>
          </a:r>
          <a:r>
            <a:rPr lang="ru-RU" dirty="0" smtClean="0"/>
            <a:t> </a:t>
          </a:r>
          <a:r>
            <a:rPr lang="ru-RU" dirty="0" err="1" smtClean="0"/>
            <a:t>зовнішні</a:t>
          </a:r>
          <a:r>
            <a:rPr lang="ru-RU" dirty="0" smtClean="0"/>
            <a:t> прояви </a:t>
          </a:r>
          <a:r>
            <a:rPr lang="ru-RU" dirty="0" err="1" smtClean="0"/>
            <a:t>хвороби</a:t>
          </a:r>
          <a:r>
            <a:rPr lang="ru-RU" dirty="0" smtClean="0"/>
            <a:t> </a:t>
          </a:r>
          <a:r>
            <a:rPr lang="ru-RU" dirty="0" err="1" smtClean="0"/>
            <a:t>відсутні</a:t>
          </a:r>
          <a:r>
            <a:rPr lang="ru-RU" dirty="0" smtClean="0"/>
            <a:t>. </a:t>
          </a:r>
          <a:r>
            <a:rPr lang="ru-RU" dirty="0" err="1" smtClean="0"/>
            <a:t>Третій</a:t>
          </a:r>
          <a:r>
            <a:rPr lang="ru-RU" dirty="0" smtClean="0"/>
            <a:t> </a:t>
          </a:r>
          <a:r>
            <a:rPr lang="ru-RU" dirty="0" err="1" smtClean="0"/>
            <a:t>клінічний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характеризується</a:t>
          </a:r>
          <a:r>
            <a:rPr lang="ru-RU" dirty="0" smtClean="0"/>
            <a:t> тяжкими </a:t>
          </a:r>
          <a:r>
            <a:rPr lang="ru-RU" dirty="0" err="1" smtClean="0"/>
            <a:t>порушеннями</a:t>
          </a:r>
          <a:r>
            <a:rPr lang="ru-RU" dirty="0" smtClean="0"/>
            <a:t> в </a:t>
          </a:r>
          <a:r>
            <a:rPr lang="ru-RU" dirty="0" err="1" smtClean="0"/>
            <a:t>роботі</a:t>
          </a:r>
          <a:r>
            <a:rPr lang="ru-RU" dirty="0" smtClean="0"/>
            <a:t> </a:t>
          </a:r>
          <a:r>
            <a:rPr lang="ru-RU" dirty="0" err="1" smtClean="0"/>
            <a:t>життєво</a:t>
          </a:r>
          <a:r>
            <a:rPr lang="ru-RU" dirty="0" smtClean="0"/>
            <a:t> </a:t>
          </a:r>
          <a:r>
            <a:rPr lang="ru-RU" dirty="0" err="1" smtClean="0"/>
            <a:t>важливих</a:t>
          </a:r>
          <a:r>
            <a:rPr lang="ru-RU" dirty="0" smtClean="0"/>
            <a:t> </a:t>
          </a:r>
          <a:r>
            <a:rPr lang="ru-RU" dirty="0" err="1" smtClean="0"/>
            <a:t>органів</a:t>
          </a:r>
          <a:r>
            <a:rPr lang="ru-RU" dirty="0" smtClean="0"/>
            <a:t>, а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кровоносної</a:t>
          </a:r>
          <a:r>
            <a:rPr lang="ru-RU" dirty="0" smtClean="0"/>
            <a:t> та </a:t>
          </a:r>
          <a:r>
            <a:rPr lang="ru-RU" dirty="0" err="1" smtClean="0"/>
            <a:t>нервової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. 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r>
            <a:rPr lang="ru-RU" dirty="0" err="1" smtClean="0"/>
            <a:t>Діагностика</a:t>
          </a:r>
          <a:r>
            <a:rPr lang="ru-RU" dirty="0" smtClean="0"/>
            <a:t> </a:t>
          </a:r>
          <a:r>
            <a:rPr lang="ru-RU" dirty="0" err="1" smtClean="0"/>
            <a:t>хвороби</a:t>
          </a:r>
          <a:r>
            <a:rPr lang="ru-RU" dirty="0" smtClean="0"/>
            <a:t> заснована на </a:t>
          </a:r>
          <a:r>
            <a:rPr lang="ru-RU" dirty="0" err="1" smtClean="0"/>
            <a:t>аналізах</a:t>
          </a:r>
          <a:r>
            <a:rPr lang="ru-RU" dirty="0" smtClean="0"/>
            <a:t> </a:t>
          </a:r>
          <a:r>
            <a:rPr lang="ru-RU" dirty="0" err="1" smtClean="0"/>
            <a:t>крові</a:t>
          </a:r>
          <a:r>
            <a:rPr lang="ru-RU" dirty="0" smtClean="0"/>
            <a:t> на </a:t>
          </a:r>
          <a:r>
            <a:rPr lang="ru-RU" dirty="0" err="1" smtClean="0"/>
            <a:t>сифіліс</a:t>
          </a:r>
          <a:r>
            <a:rPr lang="ru-RU" dirty="0" smtClean="0"/>
            <a:t>. </a:t>
          </a:r>
          <a:r>
            <a:rPr lang="ru-RU" dirty="0" err="1" smtClean="0"/>
            <a:t>Лікування</a:t>
          </a:r>
          <a:r>
            <a:rPr lang="ru-RU" dirty="0" smtClean="0"/>
            <a:t> </a:t>
          </a:r>
          <a:r>
            <a:rPr lang="ru-RU" dirty="0" err="1" smtClean="0"/>
            <a:t>сифілісу</a:t>
          </a:r>
          <a:r>
            <a:rPr lang="ru-RU" dirty="0" smtClean="0"/>
            <a:t>, як правило, </a:t>
          </a:r>
          <a:r>
            <a:rPr lang="ru-RU" dirty="0" err="1" smtClean="0"/>
            <a:t>буває</a:t>
          </a:r>
          <a:r>
            <a:rPr lang="ru-RU" dirty="0" smtClean="0"/>
            <a:t> </a:t>
          </a:r>
          <a:r>
            <a:rPr lang="ru-RU" dirty="0" err="1" smtClean="0"/>
            <a:t>комплексним</a:t>
          </a:r>
          <a:r>
            <a:rPr lang="ru-RU" dirty="0" smtClean="0"/>
            <a:t>. </a:t>
          </a:r>
          <a:r>
            <a:rPr lang="ru-RU" dirty="0" err="1" smtClean="0"/>
            <a:t>Його</a:t>
          </a:r>
          <a:r>
            <a:rPr lang="ru-RU" dirty="0" smtClean="0"/>
            <a:t> основу становить </a:t>
          </a:r>
          <a:r>
            <a:rPr lang="ru-RU" dirty="0" err="1" smtClean="0"/>
            <a:t>призначення</a:t>
          </a:r>
          <a:r>
            <a:rPr lang="ru-RU" dirty="0" smtClean="0"/>
            <a:t> </a:t>
          </a:r>
          <a:r>
            <a:rPr lang="ru-RU" dirty="0" err="1" smtClean="0"/>
            <a:t>антибіотиків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доповнюються</a:t>
          </a:r>
          <a:r>
            <a:rPr lang="ru-RU" dirty="0" smtClean="0"/>
            <a:t>, </a:t>
          </a:r>
          <a:r>
            <a:rPr lang="ru-RU" dirty="0" err="1" smtClean="0"/>
            <a:t>імуностимуляторами</a:t>
          </a:r>
          <a:r>
            <a:rPr lang="ru-RU" dirty="0" smtClean="0"/>
            <a:t>, </a:t>
          </a:r>
          <a:r>
            <a:rPr lang="ru-RU" dirty="0" err="1" smtClean="0"/>
            <a:t>загальнозміцнюючими</a:t>
          </a:r>
          <a:r>
            <a:rPr lang="ru-RU" dirty="0" smtClean="0"/>
            <a:t> </a:t>
          </a:r>
          <a:r>
            <a:rPr lang="ru-RU" dirty="0" err="1" smtClean="0"/>
            <a:t>ліками</a:t>
          </a:r>
          <a:r>
            <a:rPr lang="ru-RU" dirty="0" smtClean="0"/>
            <a:t> і </a:t>
          </a:r>
          <a:r>
            <a:rPr lang="ru-RU" dirty="0" err="1" smtClean="0"/>
            <a:t>фізіотерапією</a:t>
          </a:r>
          <a:r>
            <a:rPr lang="ru-RU" dirty="0" smtClean="0"/>
            <a:t>. </a:t>
          </a:r>
          <a:br>
            <a:rPr lang="ru-RU" dirty="0" smtClean="0"/>
          </a:br>
          <a:endParaRPr lang="ru-RU" dirty="0"/>
        </a:p>
      </dgm:t>
    </dgm:pt>
    <dgm:pt modelId="{E4685CEC-2A6A-497D-91FD-2F55CC7AF714}" type="parTrans" cxnId="{EAEEE980-1BE3-4F85-BB4D-6BE65AD58574}">
      <dgm:prSet/>
      <dgm:spPr/>
      <dgm:t>
        <a:bodyPr/>
        <a:lstStyle/>
        <a:p>
          <a:endParaRPr lang="ru-RU"/>
        </a:p>
      </dgm:t>
    </dgm:pt>
    <dgm:pt modelId="{6C92F59B-9876-4B9B-A5F9-BB1EC0177A0F}" type="sibTrans" cxnId="{EAEEE980-1BE3-4F85-BB4D-6BE65AD58574}">
      <dgm:prSet/>
      <dgm:spPr/>
      <dgm:t>
        <a:bodyPr/>
        <a:lstStyle/>
        <a:p>
          <a:endParaRPr lang="ru-RU"/>
        </a:p>
      </dgm:t>
    </dgm:pt>
    <dgm:pt modelId="{FE5A0C32-8699-4515-B56A-7ED684A1D910}" type="pres">
      <dgm:prSet presAssocID="{1F89A960-C856-4638-8CE8-F133A1E283E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EB01C-FCB3-4288-8E08-D01C0695C083}" type="pres">
      <dgm:prSet presAssocID="{6EA0D8A7-F289-4D9C-BD81-655EB39CF499}" presName="circle1" presStyleLbl="node1" presStyleIdx="0" presStyleCnt="1" custLinFactNeighborX="0" custLinFactNeighborY="0"/>
      <dgm:spPr/>
      <dgm:t>
        <a:bodyPr/>
        <a:lstStyle/>
        <a:p>
          <a:endParaRPr lang="ru-RU"/>
        </a:p>
      </dgm:t>
    </dgm:pt>
    <dgm:pt modelId="{FA88F129-0815-413F-A879-6ADCDC4B6FB5}" type="pres">
      <dgm:prSet presAssocID="{6EA0D8A7-F289-4D9C-BD81-655EB39CF499}" presName="space" presStyleCnt="0"/>
      <dgm:spPr/>
      <dgm:t>
        <a:bodyPr/>
        <a:lstStyle/>
        <a:p>
          <a:endParaRPr lang="ru-RU"/>
        </a:p>
      </dgm:t>
    </dgm:pt>
    <dgm:pt modelId="{0009E900-C77F-4745-AA02-8F979FE5D4A5}" type="pres">
      <dgm:prSet presAssocID="{6EA0D8A7-F289-4D9C-BD81-655EB39CF499}" presName="rect1" presStyleLbl="alignAcc1" presStyleIdx="0" presStyleCnt="1" custLinFactNeighborX="-811" custLinFactNeighborY="-3157"/>
      <dgm:spPr/>
      <dgm:t>
        <a:bodyPr/>
        <a:lstStyle/>
        <a:p>
          <a:endParaRPr lang="ru-RU"/>
        </a:p>
      </dgm:t>
    </dgm:pt>
    <dgm:pt modelId="{827032C0-257B-4914-9C15-6A54FD9DC471}" type="pres">
      <dgm:prSet presAssocID="{6EA0D8A7-F289-4D9C-BD81-655EB39CF49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E67225-691A-483E-82C1-C28BED6E1DB0}" type="presOf" srcId="{6EA0D8A7-F289-4D9C-BD81-655EB39CF499}" destId="{0009E900-C77F-4745-AA02-8F979FE5D4A5}" srcOrd="0" destOrd="0" presId="urn:microsoft.com/office/officeart/2005/8/layout/target3"/>
    <dgm:cxn modelId="{1C4A7757-255C-4A04-85A2-DB2BB445C760}" type="presOf" srcId="{6EA0D8A7-F289-4D9C-BD81-655EB39CF499}" destId="{827032C0-257B-4914-9C15-6A54FD9DC471}" srcOrd="1" destOrd="0" presId="urn:microsoft.com/office/officeart/2005/8/layout/target3"/>
    <dgm:cxn modelId="{EAEEE980-1BE3-4F85-BB4D-6BE65AD58574}" srcId="{1F89A960-C856-4638-8CE8-F133A1E283E1}" destId="{6EA0D8A7-F289-4D9C-BD81-655EB39CF499}" srcOrd="0" destOrd="0" parTransId="{E4685CEC-2A6A-497D-91FD-2F55CC7AF714}" sibTransId="{6C92F59B-9876-4B9B-A5F9-BB1EC0177A0F}"/>
    <dgm:cxn modelId="{E11411C6-FC56-413E-A69E-AC864B9FA348}" type="presOf" srcId="{1F89A960-C856-4638-8CE8-F133A1E283E1}" destId="{FE5A0C32-8699-4515-B56A-7ED684A1D910}" srcOrd="0" destOrd="0" presId="urn:microsoft.com/office/officeart/2005/8/layout/target3"/>
    <dgm:cxn modelId="{C31EB479-C7D8-46AA-95E5-6D71FDE4570A}" type="presParOf" srcId="{FE5A0C32-8699-4515-B56A-7ED684A1D910}" destId="{60DEB01C-FCB3-4288-8E08-D01C0695C083}" srcOrd="0" destOrd="0" presId="urn:microsoft.com/office/officeart/2005/8/layout/target3"/>
    <dgm:cxn modelId="{B43DF517-D9A7-4BFA-A395-A11928D25470}" type="presParOf" srcId="{FE5A0C32-8699-4515-B56A-7ED684A1D910}" destId="{FA88F129-0815-413F-A879-6ADCDC4B6FB5}" srcOrd="1" destOrd="0" presId="urn:microsoft.com/office/officeart/2005/8/layout/target3"/>
    <dgm:cxn modelId="{A5F72512-8428-4EB2-BD70-CF02E6CFAF9F}" type="presParOf" srcId="{FE5A0C32-8699-4515-B56A-7ED684A1D910}" destId="{0009E900-C77F-4745-AA02-8F979FE5D4A5}" srcOrd="2" destOrd="0" presId="urn:microsoft.com/office/officeart/2005/8/layout/target3"/>
    <dgm:cxn modelId="{E1D09A53-B841-4067-93E3-A886547BE3C3}" type="presParOf" srcId="{FE5A0C32-8699-4515-B56A-7ED684A1D910}" destId="{827032C0-257B-4914-9C15-6A54FD9DC47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5A2B9F-D5BA-41EB-A321-5F32611CCD55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D00971EA-A239-4B5D-AD33-B9C986C44415}">
      <dgm:prSet/>
      <dgm:spPr/>
      <dgm:t>
        <a:bodyPr/>
        <a:lstStyle/>
        <a:p>
          <a:pPr rtl="0"/>
          <a:r>
            <a:rPr lang="ru-RU" b="1" dirty="0" smtClean="0"/>
            <a:t>Трихомоніаз</a:t>
          </a:r>
          <a:r>
            <a:rPr lang="ru-RU" dirty="0" smtClean="0"/>
            <a:t> </a:t>
          </a:r>
          <a:r>
            <a:rPr lang="ru-RU" dirty="0" err="1" smtClean="0"/>
            <a:t>вражає</a:t>
          </a:r>
          <a:r>
            <a:rPr lang="ru-RU" dirty="0" smtClean="0"/>
            <a:t> </a:t>
          </a:r>
          <a:r>
            <a:rPr lang="ru-RU" dirty="0" err="1" smtClean="0"/>
            <a:t>піхву</a:t>
          </a:r>
          <a:r>
            <a:rPr lang="ru-RU" dirty="0" smtClean="0"/>
            <a:t> в </a:t>
          </a:r>
          <a:r>
            <a:rPr lang="ru-RU" dirty="0" err="1" smtClean="0"/>
            <a:t>жінок</a:t>
          </a:r>
          <a:r>
            <a:rPr lang="ru-RU" dirty="0" smtClean="0"/>
            <a:t>, а у </a:t>
          </a:r>
          <a:r>
            <a:rPr lang="ru-RU" dirty="0" err="1" smtClean="0"/>
            <a:t>чоловіків</a:t>
          </a:r>
          <a:r>
            <a:rPr lang="ru-RU" dirty="0" smtClean="0"/>
            <a:t> - </a:t>
          </a:r>
          <a:r>
            <a:rPr lang="ru-RU" dirty="0" err="1" smtClean="0"/>
            <a:t>передміхурову</a:t>
          </a:r>
          <a:r>
            <a:rPr lang="ru-RU" dirty="0" smtClean="0"/>
            <a:t> </a:t>
          </a:r>
          <a:r>
            <a:rPr lang="ru-RU" dirty="0" err="1" smtClean="0"/>
            <a:t>залозу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сечовипускальний</a:t>
          </a:r>
          <a:r>
            <a:rPr lang="ru-RU" dirty="0" smtClean="0"/>
            <a:t> канал. </a:t>
          </a:r>
          <a:r>
            <a:rPr lang="ru-RU" dirty="0" err="1" smtClean="0"/>
            <a:t>Найчастіше</a:t>
          </a:r>
          <a:r>
            <a:rPr lang="ru-RU" dirty="0" smtClean="0"/>
            <a:t> </a:t>
          </a:r>
          <a:r>
            <a:rPr lang="ru-RU" dirty="0" err="1" smtClean="0"/>
            <a:t>зараження</a:t>
          </a:r>
          <a:r>
            <a:rPr lang="ru-RU" dirty="0" smtClean="0"/>
            <a:t> </a:t>
          </a:r>
          <a:r>
            <a:rPr lang="ru-RU" dirty="0" err="1" smtClean="0"/>
            <a:t>відбувається</a:t>
          </a:r>
          <a:r>
            <a:rPr lang="ru-RU" dirty="0" smtClean="0"/>
            <a:t> в </a:t>
          </a:r>
          <a:r>
            <a:rPr lang="ru-RU" dirty="0" err="1" smtClean="0"/>
            <a:t>результаті</a:t>
          </a:r>
          <a:r>
            <a:rPr lang="ru-RU" dirty="0" smtClean="0"/>
            <a:t> </a:t>
          </a:r>
          <a:r>
            <a:rPr lang="ru-RU" dirty="0" err="1" smtClean="0"/>
            <a:t>статевого</a:t>
          </a:r>
          <a:r>
            <a:rPr lang="ru-RU" dirty="0" smtClean="0"/>
            <a:t> акту, </a:t>
          </a:r>
          <a:r>
            <a:rPr lang="ru-RU" dirty="0" err="1" smtClean="0"/>
            <a:t>якщо</a:t>
          </a:r>
          <a:r>
            <a:rPr lang="ru-RU" dirty="0" smtClean="0"/>
            <a:t> </a:t>
          </a:r>
          <a:r>
            <a:rPr lang="ru-RU" dirty="0" err="1" smtClean="0"/>
            <a:t>людина</a:t>
          </a:r>
          <a:r>
            <a:rPr lang="ru-RU" dirty="0" smtClean="0"/>
            <a:t> </a:t>
          </a:r>
          <a:r>
            <a:rPr lang="ru-RU" dirty="0" err="1" smtClean="0"/>
            <a:t>контактує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хворим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носієм</a:t>
          </a:r>
          <a:r>
            <a:rPr lang="ru-RU" dirty="0" smtClean="0"/>
            <a:t> </a:t>
          </a:r>
          <a:r>
            <a:rPr lang="ru-RU" dirty="0" err="1" smtClean="0"/>
            <a:t>інфекції</a:t>
          </a:r>
          <a:r>
            <a:rPr lang="ru-RU" dirty="0" smtClean="0"/>
            <a:t>. У </a:t>
          </a:r>
          <a:r>
            <a:rPr lang="ru-RU" dirty="0" err="1" smtClean="0"/>
            <a:t>медичній</a:t>
          </a:r>
          <a:r>
            <a:rPr lang="ru-RU" dirty="0" smtClean="0"/>
            <a:t> </a:t>
          </a:r>
          <a:r>
            <a:rPr lang="ru-RU" dirty="0" err="1" smtClean="0"/>
            <a:t>практиці</a:t>
          </a:r>
          <a:r>
            <a:rPr lang="ru-RU" dirty="0" smtClean="0"/>
            <a:t> </a:t>
          </a:r>
          <a:r>
            <a:rPr lang="ru-RU" dirty="0" err="1" smtClean="0"/>
            <a:t>досить</a:t>
          </a:r>
          <a:r>
            <a:rPr lang="ru-RU" dirty="0" smtClean="0"/>
            <a:t> </a:t>
          </a:r>
          <a:r>
            <a:rPr lang="ru-RU" dirty="0" err="1" smtClean="0"/>
            <a:t>рідко</a:t>
          </a:r>
          <a:r>
            <a:rPr lang="ru-RU" dirty="0" smtClean="0"/>
            <a:t> </a:t>
          </a:r>
          <a:r>
            <a:rPr lang="ru-RU" dirty="0" err="1" smtClean="0"/>
            <a:t>зустрічається</a:t>
          </a:r>
          <a:r>
            <a:rPr lang="ru-RU" dirty="0" smtClean="0"/>
            <a:t> </a:t>
          </a:r>
          <a:r>
            <a:rPr lang="ru-RU" dirty="0" err="1" smtClean="0"/>
            <a:t>побутовий</a:t>
          </a:r>
          <a:r>
            <a:rPr lang="ru-RU" dirty="0" smtClean="0"/>
            <a:t> шлях </a:t>
          </a:r>
          <a:r>
            <a:rPr lang="ru-RU" dirty="0" err="1" smtClean="0"/>
            <a:t>передачі</a:t>
          </a:r>
          <a:r>
            <a:rPr lang="ru-RU" dirty="0" smtClean="0"/>
            <a:t> </a:t>
          </a:r>
          <a:r>
            <a:rPr lang="ru-RU" dirty="0" err="1" smtClean="0"/>
            <a:t>трихомоніазу</a:t>
          </a:r>
          <a:r>
            <a:rPr lang="ru-RU" dirty="0" smtClean="0"/>
            <a:t>, </a:t>
          </a:r>
          <a:r>
            <a:rPr lang="ru-RU" dirty="0" err="1" smtClean="0"/>
            <a:t>саме</a:t>
          </a:r>
          <a:r>
            <a:rPr lang="ru-RU" dirty="0" smtClean="0"/>
            <a:t> тому </a:t>
          </a:r>
          <a:r>
            <a:rPr lang="ru-RU" dirty="0" err="1" smtClean="0"/>
            <a:t>основним</a:t>
          </a:r>
          <a:r>
            <a:rPr lang="ru-RU" dirty="0" smtClean="0"/>
            <a:t> шляхом все-таки </a:t>
          </a:r>
          <a:r>
            <a:rPr lang="ru-RU" dirty="0" err="1" smtClean="0"/>
            <a:t>вважається</a:t>
          </a:r>
          <a:r>
            <a:rPr lang="ru-RU" dirty="0" smtClean="0"/>
            <a:t> </a:t>
          </a:r>
          <a:r>
            <a:rPr lang="ru-RU" dirty="0" err="1" smtClean="0"/>
            <a:t>статевий</a:t>
          </a:r>
          <a:r>
            <a:rPr lang="ru-RU" dirty="0" smtClean="0"/>
            <a:t>. </a:t>
          </a:r>
          <a:endParaRPr lang="ru-RU" dirty="0"/>
        </a:p>
      </dgm:t>
    </dgm:pt>
    <dgm:pt modelId="{474D05C2-299F-4338-A123-8DD25545CBF6}" type="parTrans" cxnId="{984DCC3D-E31F-4303-B2E0-864B16952956}">
      <dgm:prSet/>
      <dgm:spPr/>
      <dgm:t>
        <a:bodyPr/>
        <a:lstStyle/>
        <a:p>
          <a:endParaRPr lang="ru-RU"/>
        </a:p>
      </dgm:t>
    </dgm:pt>
    <dgm:pt modelId="{4B99B8F7-BF7B-4A78-BA4A-EEB337137813}" type="sibTrans" cxnId="{984DCC3D-E31F-4303-B2E0-864B16952956}">
      <dgm:prSet/>
      <dgm:spPr/>
      <dgm:t>
        <a:bodyPr/>
        <a:lstStyle/>
        <a:p>
          <a:endParaRPr lang="ru-RU"/>
        </a:p>
      </dgm:t>
    </dgm:pt>
    <dgm:pt modelId="{127EBC5C-D379-42B7-9FAE-918E9F87CA86}" type="pres">
      <dgm:prSet presAssocID="{8F5A2B9F-D5BA-41EB-A321-5F32611CCD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B125A-3BB8-499A-8A5E-BF9059831A9A}" type="pres">
      <dgm:prSet presAssocID="{D00971EA-A239-4B5D-AD33-B9C986C444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4DCC3D-E31F-4303-B2E0-864B16952956}" srcId="{8F5A2B9F-D5BA-41EB-A321-5F32611CCD55}" destId="{D00971EA-A239-4B5D-AD33-B9C986C44415}" srcOrd="0" destOrd="0" parTransId="{474D05C2-299F-4338-A123-8DD25545CBF6}" sibTransId="{4B99B8F7-BF7B-4A78-BA4A-EEB337137813}"/>
    <dgm:cxn modelId="{836CB78B-EF07-4165-85EB-87F1E80FCB5B}" type="presOf" srcId="{D00971EA-A239-4B5D-AD33-B9C986C44415}" destId="{5EBB125A-3BB8-499A-8A5E-BF9059831A9A}" srcOrd="0" destOrd="0" presId="urn:microsoft.com/office/officeart/2005/8/layout/vList2"/>
    <dgm:cxn modelId="{BA84D094-C3CA-4E0C-BE62-441482E8EED7}" type="presOf" srcId="{8F5A2B9F-D5BA-41EB-A321-5F32611CCD55}" destId="{127EBC5C-D379-42B7-9FAE-918E9F87CA86}" srcOrd="0" destOrd="0" presId="urn:microsoft.com/office/officeart/2005/8/layout/vList2"/>
    <dgm:cxn modelId="{C5F2D895-6048-4F2E-880D-128F72B6092E}" type="presParOf" srcId="{127EBC5C-D379-42B7-9FAE-918E9F87CA86}" destId="{5EBB125A-3BB8-499A-8A5E-BF9059831A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E92D89-337C-4E26-A155-1687C4069102}" type="doc">
      <dgm:prSet loTypeId="urn:microsoft.com/office/officeart/2005/8/layout/target3" loCatId="relationship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8A07890F-6265-466C-A2F8-E12C96828614}">
      <dgm:prSet custT="1"/>
      <dgm:spPr/>
      <dgm:t>
        <a:bodyPr/>
        <a:lstStyle/>
        <a:p>
          <a:pPr rtl="0"/>
          <a:r>
            <a:rPr lang="ru-RU" sz="1800" dirty="0" smtClean="0"/>
            <a:t>Про </a:t>
          </a:r>
          <a:r>
            <a:rPr lang="ru-RU" sz="1800" dirty="0" err="1" smtClean="0"/>
            <a:t>наявність</a:t>
          </a:r>
          <a:r>
            <a:rPr lang="ru-RU" sz="1800" dirty="0" smtClean="0"/>
            <a:t> </a:t>
          </a:r>
          <a:r>
            <a:rPr lang="ru-RU" sz="1800" dirty="0" err="1" smtClean="0"/>
            <a:t>захворювань</a:t>
          </a:r>
          <a:r>
            <a:rPr lang="ru-RU" sz="1800" dirty="0" smtClean="0"/>
            <a:t> у </a:t>
          </a:r>
          <a:r>
            <a:rPr lang="ru-RU" sz="1800" dirty="0" err="1" smtClean="0"/>
            <a:t>жінок</a:t>
          </a:r>
          <a:r>
            <a:rPr lang="ru-RU" sz="1800" dirty="0" smtClean="0"/>
            <a:t> </a:t>
          </a:r>
          <a:r>
            <a:rPr lang="ru-RU" sz="1800" dirty="0" err="1" smtClean="0"/>
            <a:t>можуть</a:t>
          </a:r>
          <a:r>
            <a:rPr lang="ru-RU" sz="1800" dirty="0" smtClean="0"/>
            <a:t> </a:t>
          </a:r>
          <a:r>
            <a:rPr lang="ru-RU" sz="1800" dirty="0" err="1" smtClean="0"/>
            <a:t>свідчити</a:t>
          </a:r>
          <a:r>
            <a:rPr lang="ru-RU" sz="1800" dirty="0" smtClean="0"/>
            <a:t> </a:t>
          </a:r>
          <a:r>
            <a:rPr lang="ru-RU" sz="1800" dirty="0" err="1" smtClean="0"/>
            <a:t>наступні</a:t>
          </a:r>
          <a:r>
            <a:rPr lang="ru-RU" sz="1800" dirty="0" smtClean="0"/>
            <a:t> </a:t>
          </a:r>
          <a:r>
            <a:rPr lang="ru-RU" sz="2000" b="1" dirty="0" err="1" smtClean="0"/>
            <a:t>симптоми</a:t>
          </a:r>
          <a:r>
            <a:rPr lang="ru-RU" sz="1800" dirty="0" smtClean="0"/>
            <a:t>: </a:t>
          </a:r>
          <a:r>
            <a:rPr lang="ru-RU" sz="1800" dirty="0" err="1" smtClean="0"/>
            <a:t>жовтуваті</a:t>
          </a:r>
          <a:r>
            <a:rPr lang="ru-RU" sz="1800" dirty="0" smtClean="0"/>
            <a:t> </a:t>
          </a:r>
          <a:r>
            <a:rPr lang="ru-RU" sz="1800" dirty="0" err="1" smtClean="0"/>
            <a:t>виділення</a:t>
          </a:r>
          <a:r>
            <a:rPr lang="ru-RU" sz="1800" dirty="0" smtClean="0"/>
            <a:t> з </a:t>
          </a:r>
          <a:r>
            <a:rPr lang="ru-RU" sz="1800" dirty="0" err="1" smtClean="0"/>
            <a:t>піхви</a:t>
          </a:r>
          <a:r>
            <a:rPr lang="ru-RU" sz="1800" dirty="0" smtClean="0"/>
            <a:t>, </a:t>
          </a:r>
          <a:r>
            <a:rPr lang="ru-RU" sz="1800" dirty="0" err="1" smtClean="0"/>
            <a:t>які</a:t>
          </a:r>
          <a:r>
            <a:rPr lang="ru-RU" sz="1800" dirty="0" smtClean="0"/>
            <a:t> </a:t>
          </a:r>
          <a:r>
            <a:rPr lang="ru-RU" sz="1800" dirty="0" err="1" smtClean="0"/>
            <a:t>іноді</a:t>
          </a:r>
          <a:r>
            <a:rPr lang="ru-RU" sz="1800" dirty="0" smtClean="0"/>
            <a:t> </a:t>
          </a:r>
          <a:r>
            <a:rPr lang="ru-RU" sz="1800" dirty="0" err="1" smtClean="0"/>
            <a:t>супроводжуються</a:t>
          </a:r>
          <a:r>
            <a:rPr lang="ru-RU" sz="1800" dirty="0" smtClean="0"/>
            <a:t> </a:t>
          </a:r>
          <a:r>
            <a:rPr lang="ru-RU" sz="1800" dirty="0" err="1" smtClean="0"/>
            <a:t>неприємним</a:t>
          </a:r>
          <a:r>
            <a:rPr lang="ru-RU" sz="1800" dirty="0" smtClean="0"/>
            <a:t> запахом, </a:t>
          </a:r>
          <a:r>
            <a:rPr lang="ru-RU" sz="1800" dirty="0" err="1" smtClean="0"/>
            <a:t>біль</a:t>
          </a:r>
          <a:r>
            <a:rPr lang="ru-RU" sz="1800" dirty="0" smtClean="0"/>
            <a:t> при </a:t>
          </a:r>
          <a:r>
            <a:rPr lang="ru-RU" sz="1800" dirty="0" err="1" smtClean="0"/>
            <a:t>сечовипусканні</a:t>
          </a:r>
          <a:r>
            <a:rPr lang="ru-RU" sz="1800" dirty="0" smtClean="0"/>
            <a:t>; </a:t>
          </a:r>
          <a:r>
            <a:rPr lang="ru-RU" sz="1800" dirty="0" err="1" smtClean="0"/>
            <a:t>свербіж</a:t>
          </a:r>
          <a:r>
            <a:rPr lang="ru-RU" sz="1800" dirty="0" smtClean="0"/>
            <a:t> та </a:t>
          </a:r>
          <a:r>
            <a:rPr lang="ru-RU" sz="1800" dirty="0" err="1" smtClean="0"/>
            <a:t>почервоніння</a:t>
          </a:r>
          <a:r>
            <a:rPr lang="ru-RU" sz="1800" dirty="0" smtClean="0"/>
            <a:t> </a:t>
          </a:r>
          <a:r>
            <a:rPr lang="ru-RU" sz="1800" dirty="0" err="1" smtClean="0"/>
            <a:t>зовнішніх</a:t>
          </a:r>
          <a:r>
            <a:rPr lang="ru-RU" sz="1800" dirty="0" smtClean="0"/>
            <a:t> </a:t>
          </a:r>
          <a:r>
            <a:rPr lang="ru-RU" sz="1800" dirty="0" err="1" smtClean="0"/>
            <a:t>статевих</a:t>
          </a:r>
          <a:r>
            <a:rPr lang="ru-RU" sz="1800" dirty="0" smtClean="0"/>
            <a:t> </a:t>
          </a:r>
          <a:r>
            <a:rPr lang="ru-RU" sz="1800" dirty="0" err="1" smtClean="0"/>
            <a:t>органів</a:t>
          </a:r>
          <a:r>
            <a:rPr lang="ru-RU" sz="1800" dirty="0" smtClean="0"/>
            <a:t>. Симптомами </a:t>
          </a:r>
          <a:r>
            <a:rPr lang="ru-RU" sz="1800" dirty="0" err="1" smtClean="0"/>
            <a:t>трихомоніазу</a:t>
          </a:r>
          <a:r>
            <a:rPr lang="ru-RU" sz="1800" dirty="0" smtClean="0"/>
            <a:t> у </a:t>
          </a:r>
          <a:r>
            <a:rPr lang="ru-RU" sz="1800" dirty="0" err="1" smtClean="0"/>
            <a:t>чоловіків</a:t>
          </a:r>
          <a:r>
            <a:rPr lang="ru-RU" sz="1800" dirty="0" smtClean="0"/>
            <a:t> </a:t>
          </a:r>
          <a:r>
            <a:rPr lang="ru-RU" sz="1800" dirty="0" err="1" smtClean="0"/>
            <a:t>можуть</a:t>
          </a:r>
          <a:r>
            <a:rPr lang="ru-RU" sz="1800" dirty="0" smtClean="0"/>
            <a:t> бути </a:t>
          </a:r>
          <a:r>
            <a:rPr lang="ru-RU" sz="1800" dirty="0" err="1" smtClean="0"/>
            <a:t>печіння</a:t>
          </a:r>
          <a:r>
            <a:rPr lang="ru-RU" sz="1800" dirty="0" smtClean="0"/>
            <a:t> і </a:t>
          </a:r>
          <a:r>
            <a:rPr lang="ru-RU" sz="1800" dirty="0" err="1" smtClean="0"/>
            <a:t>хворобливі</a:t>
          </a:r>
          <a:r>
            <a:rPr lang="ru-RU" sz="1800" dirty="0" smtClean="0"/>
            <a:t> </a:t>
          </a:r>
          <a:r>
            <a:rPr lang="ru-RU" sz="1800" dirty="0" err="1" smtClean="0"/>
            <a:t>відчуття</a:t>
          </a:r>
          <a:r>
            <a:rPr lang="ru-RU" sz="1800" dirty="0" smtClean="0"/>
            <a:t> при </a:t>
          </a:r>
          <a:r>
            <a:rPr lang="ru-RU" sz="1800" dirty="0" err="1" smtClean="0"/>
            <a:t>сечовипусканні</a:t>
          </a:r>
          <a:r>
            <a:rPr lang="ru-RU" sz="1800" dirty="0" smtClean="0"/>
            <a:t>, </a:t>
          </a:r>
          <a:r>
            <a:rPr lang="ru-RU" sz="1800" dirty="0" err="1" smtClean="0"/>
            <a:t>виділення</a:t>
          </a:r>
          <a:r>
            <a:rPr lang="ru-RU" sz="1800" dirty="0" smtClean="0"/>
            <a:t> з </a:t>
          </a:r>
          <a:r>
            <a:rPr lang="ru-RU" sz="1800" dirty="0" err="1" smtClean="0"/>
            <a:t>сечовипускального</a:t>
          </a:r>
          <a:r>
            <a:rPr lang="ru-RU" sz="1800" dirty="0" smtClean="0"/>
            <a:t> каналу. </a:t>
          </a:r>
          <a:r>
            <a:rPr lang="ru-RU" sz="1800" dirty="0" err="1" smtClean="0"/>
            <a:t>Крім</a:t>
          </a:r>
          <a:r>
            <a:rPr lang="ru-RU" sz="1800" dirty="0" smtClean="0"/>
            <a:t> того, у </a:t>
          </a:r>
          <a:r>
            <a:rPr lang="ru-RU" sz="1800" dirty="0" err="1" smtClean="0"/>
            <a:t>чоловіка</a:t>
          </a:r>
          <a:r>
            <a:rPr lang="ru-RU" sz="1800" dirty="0" smtClean="0"/>
            <a:t> </a:t>
          </a:r>
          <a:r>
            <a:rPr lang="ru-RU" sz="1800" dirty="0" err="1" smtClean="0"/>
            <a:t>можуть</a:t>
          </a:r>
          <a:r>
            <a:rPr lang="ru-RU" sz="1800" dirty="0" smtClean="0"/>
            <a:t> бути </a:t>
          </a:r>
          <a:r>
            <a:rPr lang="ru-RU" sz="1800" dirty="0" err="1" smtClean="0"/>
            <a:t>присутніми</a:t>
          </a:r>
          <a:r>
            <a:rPr lang="ru-RU" sz="1800" dirty="0" smtClean="0"/>
            <a:t> і </a:t>
          </a:r>
          <a:r>
            <a:rPr lang="ru-RU" sz="1800" dirty="0" err="1" smtClean="0"/>
            <a:t>симптоми</a:t>
          </a:r>
          <a:r>
            <a:rPr lang="ru-RU" sz="1800" dirty="0" smtClean="0"/>
            <a:t> простатиту при </a:t>
          </a:r>
          <a:r>
            <a:rPr lang="ru-RU" sz="1800" dirty="0" err="1" smtClean="0"/>
            <a:t>ураженні</a:t>
          </a:r>
          <a:r>
            <a:rPr lang="ru-RU" sz="1800" dirty="0" smtClean="0"/>
            <a:t> </a:t>
          </a:r>
          <a:r>
            <a:rPr lang="ru-RU" sz="1800" dirty="0" err="1" smtClean="0"/>
            <a:t>передміхурової</a:t>
          </a:r>
          <a:r>
            <a:rPr lang="ru-RU" sz="1800" dirty="0" smtClean="0"/>
            <a:t> </a:t>
          </a:r>
          <a:r>
            <a:rPr lang="ru-RU" sz="1800" dirty="0" err="1" smtClean="0"/>
            <a:t>залози</a:t>
          </a:r>
          <a:r>
            <a:rPr lang="ru-RU" sz="1800" dirty="0" smtClean="0"/>
            <a:t>. </a:t>
          </a:r>
          <a:br>
            <a:rPr lang="ru-RU" sz="1800" dirty="0" smtClean="0"/>
          </a:br>
          <a:r>
            <a:rPr lang="ru-RU" sz="1800" dirty="0" err="1" smtClean="0"/>
            <a:t>Діагностика</a:t>
          </a:r>
          <a:r>
            <a:rPr lang="ru-RU" sz="1800" dirty="0" smtClean="0"/>
            <a:t> </a:t>
          </a:r>
          <a:r>
            <a:rPr lang="ru-RU" sz="1800" dirty="0" err="1" smtClean="0"/>
            <a:t>захворювання</a:t>
          </a:r>
          <a:r>
            <a:rPr lang="ru-RU" sz="1800" dirty="0" smtClean="0"/>
            <a:t> проводиться на </a:t>
          </a:r>
          <a:r>
            <a:rPr lang="ru-RU" sz="1800" dirty="0" err="1" smtClean="0"/>
            <a:t>основі</a:t>
          </a:r>
          <a:r>
            <a:rPr lang="ru-RU" sz="1800" dirty="0" smtClean="0"/>
            <a:t> мазка з </a:t>
          </a:r>
          <a:r>
            <a:rPr lang="ru-RU" sz="1800" dirty="0" err="1" smtClean="0"/>
            <a:t>уретри</a:t>
          </a:r>
          <a:r>
            <a:rPr lang="ru-RU" sz="1800" dirty="0" smtClean="0"/>
            <a:t> і </a:t>
          </a:r>
          <a:r>
            <a:rPr lang="ru-RU" sz="1800" dirty="0" err="1" smtClean="0"/>
            <a:t>подальшого</a:t>
          </a:r>
          <a:r>
            <a:rPr lang="ru-RU" sz="1800" dirty="0" smtClean="0"/>
            <a:t> </a:t>
          </a:r>
          <a:r>
            <a:rPr lang="ru-RU" sz="1800" dirty="0" err="1" smtClean="0"/>
            <a:t>посіву</a:t>
          </a:r>
          <a:r>
            <a:rPr lang="ru-RU" sz="1800" dirty="0" smtClean="0"/>
            <a:t> на </a:t>
          </a:r>
          <a:r>
            <a:rPr lang="ru-RU" sz="1800" dirty="0" err="1" smtClean="0"/>
            <a:t>живильне</a:t>
          </a:r>
          <a:r>
            <a:rPr lang="ru-RU" sz="1800" dirty="0" smtClean="0"/>
            <a:t> </a:t>
          </a:r>
          <a:r>
            <a:rPr lang="ru-RU" sz="1800" dirty="0" err="1" smtClean="0"/>
            <a:t>середовище</a:t>
          </a:r>
          <a:r>
            <a:rPr lang="ru-RU" sz="1800" dirty="0" smtClean="0"/>
            <a:t>. </a:t>
          </a:r>
          <a:r>
            <a:rPr lang="ru-RU" sz="1800" b="1" dirty="0" err="1" smtClean="0"/>
            <a:t>Основним</a:t>
          </a:r>
          <a:r>
            <a:rPr lang="ru-RU" sz="1800" b="1" dirty="0" smtClean="0"/>
            <a:t> шляхом </a:t>
          </a:r>
          <a:r>
            <a:rPr lang="ru-RU" sz="1800" b="1" dirty="0" err="1" smtClean="0"/>
            <a:t>лікування</a:t>
          </a:r>
          <a:r>
            <a:rPr lang="ru-RU" sz="1800" b="1" dirty="0" smtClean="0"/>
            <a:t> </a:t>
          </a:r>
          <a:r>
            <a:rPr lang="ru-RU" sz="1800" dirty="0" err="1" smtClean="0"/>
            <a:t>трихомоніазу</a:t>
          </a:r>
          <a:r>
            <a:rPr lang="ru-RU" sz="1800" dirty="0" smtClean="0"/>
            <a:t> є </a:t>
          </a:r>
          <a:r>
            <a:rPr lang="ru-RU" sz="1800" dirty="0" err="1" smtClean="0"/>
            <a:t>застосування</a:t>
          </a:r>
          <a:r>
            <a:rPr lang="ru-RU" sz="1800" dirty="0" smtClean="0"/>
            <a:t> </a:t>
          </a:r>
          <a:r>
            <a:rPr lang="ru-RU" sz="1800" dirty="0" err="1" smtClean="0"/>
            <a:t>протівотріхомонадних</a:t>
          </a:r>
          <a:r>
            <a:rPr lang="ru-RU" sz="1800" dirty="0" smtClean="0"/>
            <a:t> </a:t>
          </a:r>
          <a:r>
            <a:rPr lang="ru-RU" sz="1800" dirty="0" err="1" smtClean="0"/>
            <a:t>препаратів</a:t>
          </a:r>
          <a:r>
            <a:rPr lang="ru-RU" sz="1800" dirty="0" smtClean="0"/>
            <a:t>. </a:t>
          </a:r>
          <a:r>
            <a:rPr lang="ru-RU" sz="1800" dirty="0" err="1" smtClean="0"/>
            <a:t>Крім</a:t>
          </a:r>
          <a:r>
            <a:rPr lang="ru-RU" sz="1800" dirty="0" smtClean="0"/>
            <a:t> того, </a:t>
          </a:r>
          <a:r>
            <a:rPr lang="ru-RU" sz="1800" dirty="0" err="1" smtClean="0"/>
            <a:t>прийом</a:t>
          </a:r>
          <a:r>
            <a:rPr lang="ru-RU" sz="1800" dirty="0" smtClean="0"/>
            <a:t> </a:t>
          </a:r>
          <a:r>
            <a:rPr lang="ru-RU" sz="1800" dirty="0" err="1" smtClean="0"/>
            <a:t>препаратів</a:t>
          </a:r>
          <a:r>
            <a:rPr lang="ru-RU" sz="1800" dirty="0" smtClean="0"/>
            <a:t> </a:t>
          </a:r>
          <a:r>
            <a:rPr lang="ru-RU" sz="1800" dirty="0" err="1" smtClean="0"/>
            <a:t>може</a:t>
          </a:r>
          <a:r>
            <a:rPr lang="ru-RU" sz="1800" dirty="0" smtClean="0"/>
            <a:t> </a:t>
          </a:r>
          <a:r>
            <a:rPr lang="ru-RU" sz="1800" dirty="0" err="1" smtClean="0"/>
            <a:t>супроводжуватися</a:t>
          </a:r>
          <a:r>
            <a:rPr lang="ru-RU" sz="1800" dirty="0" smtClean="0"/>
            <a:t> </a:t>
          </a:r>
          <a:r>
            <a:rPr lang="ru-RU" sz="1800" dirty="0" err="1" smtClean="0"/>
            <a:t>масажем</a:t>
          </a:r>
          <a:r>
            <a:rPr lang="ru-RU" sz="1800" dirty="0" smtClean="0"/>
            <a:t> </a:t>
          </a:r>
          <a:r>
            <a:rPr lang="ru-RU" sz="1800" dirty="0" err="1" smtClean="0"/>
            <a:t>передміхурової</a:t>
          </a:r>
          <a:r>
            <a:rPr lang="ru-RU" sz="1800" dirty="0" smtClean="0"/>
            <a:t> </a:t>
          </a:r>
          <a:r>
            <a:rPr lang="ru-RU" sz="1800" dirty="0" err="1" smtClean="0"/>
            <a:t>залози</a:t>
          </a:r>
          <a:r>
            <a:rPr lang="ru-RU" sz="1800" dirty="0" smtClean="0"/>
            <a:t>, </a:t>
          </a:r>
          <a:r>
            <a:rPr lang="ru-RU" sz="1800" dirty="0" err="1" smtClean="0"/>
            <a:t>інстиляції</a:t>
          </a:r>
          <a:r>
            <a:rPr lang="ru-RU" sz="1800" dirty="0" smtClean="0"/>
            <a:t> </a:t>
          </a:r>
          <a:r>
            <a:rPr lang="ru-RU" sz="1800" dirty="0" err="1" smtClean="0"/>
            <a:t>уретри</a:t>
          </a:r>
          <a:r>
            <a:rPr lang="ru-RU" sz="1800" dirty="0" smtClean="0"/>
            <a:t>, </a:t>
          </a:r>
          <a:r>
            <a:rPr lang="ru-RU" sz="1800" dirty="0" err="1" smtClean="0"/>
            <a:t>прийомом</a:t>
          </a:r>
          <a:r>
            <a:rPr lang="ru-RU" sz="1800" dirty="0" smtClean="0"/>
            <a:t> </a:t>
          </a:r>
          <a:r>
            <a:rPr lang="ru-RU" sz="1800" dirty="0" err="1" smtClean="0"/>
            <a:t>імуностимуляторів</a:t>
          </a:r>
          <a:r>
            <a:rPr lang="ru-RU" sz="1800" dirty="0" smtClean="0"/>
            <a:t>, </a:t>
          </a:r>
          <a:r>
            <a:rPr lang="ru-RU" sz="1800" dirty="0" err="1" smtClean="0"/>
            <a:t>фізіотерапією</a:t>
          </a:r>
          <a:r>
            <a:rPr lang="ru-RU" sz="1800" dirty="0" smtClean="0"/>
            <a:t>.</a:t>
          </a:r>
          <a:br>
            <a:rPr lang="ru-RU" sz="1800" dirty="0" smtClean="0"/>
          </a:br>
          <a:endParaRPr lang="ru-RU" sz="1800" dirty="0"/>
        </a:p>
      </dgm:t>
    </dgm:pt>
    <dgm:pt modelId="{A8F6F207-E6B8-4796-B96F-625B3AAD8249}" type="parTrans" cxnId="{990D2B76-2671-4C2E-9E3E-CB83D07DFC42}">
      <dgm:prSet/>
      <dgm:spPr/>
      <dgm:t>
        <a:bodyPr/>
        <a:lstStyle/>
        <a:p>
          <a:endParaRPr lang="ru-RU"/>
        </a:p>
      </dgm:t>
    </dgm:pt>
    <dgm:pt modelId="{1CC8D328-5012-4158-8DE5-F4CE9BF06B88}" type="sibTrans" cxnId="{990D2B76-2671-4C2E-9E3E-CB83D07DFC42}">
      <dgm:prSet/>
      <dgm:spPr/>
      <dgm:t>
        <a:bodyPr/>
        <a:lstStyle/>
        <a:p>
          <a:endParaRPr lang="ru-RU"/>
        </a:p>
      </dgm:t>
    </dgm:pt>
    <dgm:pt modelId="{5C7A7DFF-FD8F-426D-BF39-B761100A3B89}" type="pres">
      <dgm:prSet presAssocID="{86E92D89-337C-4E26-A155-1687C406910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3B4D82-2608-4E7D-8502-76A7FC76400A}" type="pres">
      <dgm:prSet presAssocID="{8A07890F-6265-466C-A2F8-E12C96828614}" presName="circle1" presStyleLbl="node1" presStyleIdx="0" presStyleCnt="1"/>
      <dgm:spPr/>
      <dgm:t>
        <a:bodyPr/>
        <a:lstStyle/>
        <a:p>
          <a:endParaRPr lang="ru-RU"/>
        </a:p>
      </dgm:t>
    </dgm:pt>
    <dgm:pt modelId="{772203A8-FDC0-4D62-88EC-6003306605B9}" type="pres">
      <dgm:prSet presAssocID="{8A07890F-6265-466C-A2F8-E12C96828614}" presName="space" presStyleCnt="0"/>
      <dgm:spPr/>
      <dgm:t>
        <a:bodyPr/>
        <a:lstStyle/>
        <a:p>
          <a:endParaRPr lang="ru-RU"/>
        </a:p>
      </dgm:t>
    </dgm:pt>
    <dgm:pt modelId="{5F092F95-464A-4B7D-A3C9-0B42C772806B}" type="pres">
      <dgm:prSet presAssocID="{8A07890F-6265-466C-A2F8-E12C96828614}" presName="rect1" presStyleLbl="alignAcc1" presStyleIdx="0" presStyleCnt="1"/>
      <dgm:spPr/>
      <dgm:t>
        <a:bodyPr/>
        <a:lstStyle/>
        <a:p>
          <a:endParaRPr lang="ru-RU"/>
        </a:p>
      </dgm:t>
    </dgm:pt>
    <dgm:pt modelId="{E2472009-60FD-479A-A90C-D8F1C239DE97}" type="pres">
      <dgm:prSet presAssocID="{8A07890F-6265-466C-A2F8-E12C9682861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0D2B76-2671-4C2E-9E3E-CB83D07DFC42}" srcId="{86E92D89-337C-4E26-A155-1687C4069102}" destId="{8A07890F-6265-466C-A2F8-E12C96828614}" srcOrd="0" destOrd="0" parTransId="{A8F6F207-E6B8-4796-B96F-625B3AAD8249}" sibTransId="{1CC8D328-5012-4158-8DE5-F4CE9BF06B88}"/>
    <dgm:cxn modelId="{3F3BF85A-8F72-4835-8860-100671FD24CA}" type="presOf" srcId="{8A07890F-6265-466C-A2F8-E12C96828614}" destId="{5F092F95-464A-4B7D-A3C9-0B42C772806B}" srcOrd="0" destOrd="0" presId="urn:microsoft.com/office/officeart/2005/8/layout/target3"/>
    <dgm:cxn modelId="{5BD04FCA-70B7-487A-BB01-CE7428EDA6FC}" type="presOf" srcId="{86E92D89-337C-4E26-A155-1687C4069102}" destId="{5C7A7DFF-FD8F-426D-BF39-B761100A3B89}" srcOrd="0" destOrd="0" presId="urn:microsoft.com/office/officeart/2005/8/layout/target3"/>
    <dgm:cxn modelId="{AF79C718-C28E-4706-A0DC-37D10CC3FEE4}" type="presOf" srcId="{8A07890F-6265-466C-A2F8-E12C96828614}" destId="{E2472009-60FD-479A-A90C-D8F1C239DE97}" srcOrd="1" destOrd="0" presId="urn:microsoft.com/office/officeart/2005/8/layout/target3"/>
    <dgm:cxn modelId="{CA278259-72C0-40CA-841D-FA1248C06963}" type="presParOf" srcId="{5C7A7DFF-FD8F-426D-BF39-B761100A3B89}" destId="{B03B4D82-2608-4E7D-8502-76A7FC76400A}" srcOrd="0" destOrd="0" presId="urn:microsoft.com/office/officeart/2005/8/layout/target3"/>
    <dgm:cxn modelId="{906F448C-AEB1-4954-AA6A-83950669C0D0}" type="presParOf" srcId="{5C7A7DFF-FD8F-426D-BF39-B761100A3B89}" destId="{772203A8-FDC0-4D62-88EC-6003306605B9}" srcOrd="1" destOrd="0" presId="urn:microsoft.com/office/officeart/2005/8/layout/target3"/>
    <dgm:cxn modelId="{321129F9-5F93-44E0-87A5-33E07780E4E7}" type="presParOf" srcId="{5C7A7DFF-FD8F-426D-BF39-B761100A3B89}" destId="{5F092F95-464A-4B7D-A3C9-0B42C772806B}" srcOrd="2" destOrd="0" presId="urn:microsoft.com/office/officeart/2005/8/layout/target3"/>
    <dgm:cxn modelId="{29568631-529C-4528-B3AC-75B2396F3C7F}" type="presParOf" srcId="{5C7A7DFF-FD8F-426D-BF39-B761100A3B89}" destId="{E2472009-60FD-479A-A90C-D8F1C239DE9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1FF426-8C90-48C2-A3FA-000F71D4DBDC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A54029BE-4BCB-4869-94C3-C040941E2ACC}">
      <dgm:prSet/>
      <dgm:spPr/>
      <dgm:t>
        <a:bodyPr/>
        <a:lstStyle/>
        <a:p>
          <a:pPr rtl="0"/>
          <a:r>
            <a:rPr lang="ru-RU" b="1" dirty="0" smtClean="0"/>
            <a:t>Хламідіоз </a:t>
          </a:r>
          <a:r>
            <a:rPr lang="ru-RU" dirty="0" smtClean="0"/>
            <a:t>-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захворювання</a:t>
          </a:r>
          <a:r>
            <a:rPr lang="ru-RU" dirty="0" smtClean="0"/>
            <a:t>, яке </a:t>
          </a:r>
          <a:r>
            <a:rPr lang="ru-RU" dirty="0" err="1" smtClean="0"/>
            <a:t>викликається</a:t>
          </a:r>
          <a:r>
            <a:rPr lang="ru-RU" dirty="0" smtClean="0"/>
            <a:t> </a:t>
          </a:r>
          <a:r>
            <a:rPr lang="ru-RU" dirty="0" err="1" smtClean="0"/>
            <a:t>бактеріями</a:t>
          </a:r>
          <a:r>
            <a:rPr lang="ru-RU" dirty="0" smtClean="0"/>
            <a:t> роду </a:t>
          </a:r>
          <a:r>
            <a:rPr lang="ru-RU" dirty="0" err="1" smtClean="0"/>
            <a:t>хламідій</a:t>
          </a:r>
          <a:r>
            <a:rPr lang="ru-RU" dirty="0" smtClean="0"/>
            <a:t>. Даний вид </a:t>
          </a:r>
          <a:r>
            <a:rPr lang="ru-RU" dirty="0" err="1" smtClean="0"/>
            <a:t>мікроорганізмів</a:t>
          </a:r>
          <a:r>
            <a:rPr lang="ru-RU" dirty="0" smtClean="0"/>
            <a:t> </a:t>
          </a:r>
          <a:r>
            <a:rPr lang="ru-RU" dirty="0" err="1" smtClean="0"/>
            <a:t>унікальний</a:t>
          </a:r>
          <a:r>
            <a:rPr lang="ru-RU" dirty="0" smtClean="0"/>
            <a:t>, так як </a:t>
          </a:r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живе</a:t>
          </a:r>
          <a:r>
            <a:rPr lang="ru-RU" dirty="0" smtClean="0"/>
            <a:t> </a:t>
          </a:r>
          <a:r>
            <a:rPr lang="ru-RU" dirty="0" err="1" smtClean="0"/>
            <a:t>усередині</a:t>
          </a:r>
          <a:r>
            <a:rPr lang="ru-RU" dirty="0" smtClean="0"/>
            <a:t>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клітини</a:t>
          </a:r>
          <a:r>
            <a:rPr lang="ru-RU" dirty="0" smtClean="0"/>
            <a:t>, </a:t>
          </a:r>
          <a:r>
            <a:rPr lang="ru-RU" dirty="0" err="1" smtClean="0"/>
            <a:t>подібно</a:t>
          </a:r>
          <a:r>
            <a:rPr lang="ru-RU" dirty="0" smtClean="0"/>
            <a:t> </a:t>
          </a:r>
          <a:r>
            <a:rPr lang="ru-RU" dirty="0" err="1" smtClean="0"/>
            <a:t>вірусу</a:t>
          </a:r>
          <a:r>
            <a:rPr lang="ru-RU" dirty="0" smtClean="0"/>
            <a:t>, але за </a:t>
          </a:r>
          <a:r>
            <a:rPr lang="ru-RU" dirty="0" err="1" smtClean="0"/>
            <a:t>своєю</a:t>
          </a:r>
          <a:r>
            <a:rPr lang="ru-RU" dirty="0" smtClean="0"/>
            <a:t> </a:t>
          </a:r>
          <a:r>
            <a:rPr lang="ru-RU" dirty="0" err="1" smtClean="0"/>
            <a:t>будовою</a:t>
          </a:r>
          <a:r>
            <a:rPr lang="ru-RU" dirty="0" smtClean="0"/>
            <a:t> </a:t>
          </a:r>
          <a:r>
            <a:rPr lang="ru-RU" dirty="0" err="1" smtClean="0"/>
            <a:t>більше</a:t>
          </a:r>
          <a:r>
            <a:rPr lang="ru-RU" dirty="0" smtClean="0"/>
            <a:t> схожий на </a:t>
          </a:r>
          <a:r>
            <a:rPr lang="ru-RU" dirty="0" err="1" smtClean="0"/>
            <a:t>бактерію</a:t>
          </a:r>
          <a:r>
            <a:rPr lang="ru-RU" dirty="0" smtClean="0"/>
            <a:t>. </a:t>
          </a:r>
          <a:r>
            <a:rPr lang="ru-RU" dirty="0" err="1" smtClean="0"/>
            <a:t>Ця</a:t>
          </a:r>
          <a:r>
            <a:rPr lang="ru-RU" dirty="0" smtClean="0"/>
            <a:t> </a:t>
          </a:r>
          <a:r>
            <a:rPr lang="ru-RU" dirty="0" err="1" smtClean="0"/>
            <a:t>двоїста</a:t>
          </a:r>
          <a:r>
            <a:rPr lang="ru-RU" dirty="0" smtClean="0"/>
            <a:t> природа </a:t>
          </a:r>
          <a:r>
            <a:rPr lang="ru-RU" dirty="0" err="1" smtClean="0"/>
            <a:t>мікроорганізму</a:t>
          </a:r>
          <a:r>
            <a:rPr lang="ru-RU" dirty="0" smtClean="0"/>
            <a:t> є причиною того,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виявити</a:t>
          </a:r>
          <a:r>
            <a:rPr lang="ru-RU" dirty="0" smtClean="0"/>
            <a:t> і </a:t>
          </a:r>
          <a:r>
            <a:rPr lang="ru-RU" dirty="0" err="1" smtClean="0"/>
            <a:t>лікувати</a:t>
          </a:r>
          <a:r>
            <a:rPr lang="ru-RU" dirty="0" smtClean="0"/>
            <a:t> </a:t>
          </a:r>
          <a:r>
            <a:rPr lang="ru-RU" dirty="0" err="1" smtClean="0"/>
            <a:t>хламідіоз</a:t>
          </a:r>
          <a:r>
            <a:rPr lang="ru-RU" dirty="0" smtClean="0"/>
            <a:t> </a:t>
          </a:r>
          <a:r>
            <a:rPr lang="ru-RU" dirty="0" err="1" smtClean="0"/>
            <a:t>дуже</a:t>
          </a:r>
          <a:r>
            <a:rPr lang="ru-RU" dirty="0" smtClean="0"/>
            <a:t> складно. Для </a:t>
          </a:r>
          <a:r>
            <a:rPr lang="ru-RU" dirty="0" err="1" smtClean="0"/>
            <a:t>діагностики</a:t>
          </a:r>
          <a:r>
            <a:rPr lang="ru-RU" dirty="0" smtClean="0"/>
            <a:t> </a:t>
          </a:r>
          <a:r>
            <a:rPr lang="ru-RU" dirty="0" err="1" smtClean="0"/>
            <a:t>використовуються</a:t>
          </a:r>
          <a:r>
            <a:rPr lang="ru-RU" dirty="0" smtClean="0"/>
            <a:t> </a:t>
          </a:r>
          <a:r>
            <a:rPr lang="ru-RU" dirty="0" err="1" smtClean="0"/>
            <a:t>більш</a:t>
          </a:r>
          <a:r>
            <a:rPr lang="ru-RU" dirty="0" smtClean="0"/>
            <a:t> </a:t>
          </a:r>
          <a:r>
            <a:rPr lang="ru-RU" dirty="0" err="1" smtClean="0"/>
            <a:t>точні</a:t>
          </a:r>
          <a:r>
            <a:rPr lang="ru-RU" dirty="0" smtClean="0"/>
            <a:t> </a:t>
          </a:r>
          <a:r>
            <a:rPr lang="ru-RU" dirty="0" err="1" smtClean="0"/>
            <a:t>методи</a:t>
          </a:r>
          <a:r>
            <a:rPr lang="ru-RU" dirty="0" smtClean="0"/>
            <a:t>: ПЛР, РІФ, ФІТЦ. </a:t>
          </a:r>
          <a:endParaRPr lang="ru-RU" dirty="0"/>
        </a:p>
      </dgm:t>
    </dgm:pt>
    <dgm:pt modelId="{1B0C4FB6-1CA9-4E87-98DB-3F1D99645862}" type="parTrans" cxnId="{CBB63134-8120-4250-B237-7DD421DFDEC4}">
      <dgm:prSet/>
      <dgm:spPr/>
      <dgm:t>
        <a:bodyPr/>
        <a:lstStyle/>
        <a:p>
          <a:endParaRPr lang="ru-RU"/>
        </a:p>
      </dgm:t>
    </dgm:pt>
    <dgm:pt modelId="{43B0C67E-CF08-4D84-869C-5F31DED2E750}" type="sibTrans" cxnId="{CBB63134-8120-4250-B237-7DD421DFDEC4}">
      <dgm:prSet/>
      <dgm:spPr/>
      <dgm:t>
        <a:bodyPr/>
        <a:lstStyle/>
        <a:p>
          <a:endParaRPr lang="ru-RU"/>
        </a:p>
      </dgm:t>
    </dgm:pt>
    <dgm:pt modelId="{4DCB2326-B629-4BBA-815C-4218DEE70601}" type="pres">
      <dgm:prSet presAssocID="{561FF426-8C90-48C2-A3FA-000F71D4DB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3114D-009A-4D2A-8B4B-C63956C88994}" type="pres">
      <dgm:prSet presAssocID="{A54029BE-4BCB-4869-94C3-C040941E2ACC}" presName="parentText" presStyleLbl="node1" presStyleIdx="0" presStyleCnt="1" custLinFactNeighborX="256" custLinFactNeighborY="-4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63134-8120-4250-B237-7DD421DFDEC4}" srcId="{561FF426-8C90-48C2-A3FA-000F71D4DBDC}" destId="{A54029BE-4BCB-4869-94C3-C040941E2ACC}" srcOrd="0" destOrd="0" parTransId="{1B0C4FB6-1CA9-4E87-98DB-3F1D99645862}" sibTransId="{43B0C67E-CF08-4D84-869C-5F31DED2E750}"/>
    <dgm:cxn modelId="{926BBABC-A37A-40B0-ABB2-336101429DE9}" type="presOf" srcId="{A54029BE-4BCB-4869-94C3-C040941E2ACC}" destId="{E4F3114D-009A-4D2A-8B4B-C63956C88994}" srcOrd="0" destOrd="0" presId="urn:microsoft.com/office/officeart/2005/8/layout/vList2"/>
    <dgm:cxn modelId="{54CF2113-3EA0-4EC9-BB0A-E158A77BB742}" type="presOf" srcId="{561FF426-8C90-48C2-A3FA-000F71D4DBDC}" destId="{4DCB2326-B629-4BBA-815C-4218DEE70601}" srcOrd="0" destOrd="0" presId="urn:microsoft.com/office/officeart/2005/8/layout/vList2"/>
    <dgm:cxn modelId="{ABD3A53F-8BB1-4BFE-9EF4-C64CC238B46A}" type="presParOf" srcId="{4DCB2326-B629-4BBA-815C-4218DEE70601}" destId="{E4F3114D-009A-4D2A-8B4B-C63956C889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B0001F-E8F2-4A4E-AE6B-1162278E56E5}" type="doc">
      <dgm:prSet loTypeId="urn:microsoft.com/office/officeart/2005/8/layout/target3" loCatId="relationship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09F9751-4A5E-497B-A4E3-E37E1D121449}">
      <dgm:prSet custT="1"/>
      <dgm:spPr/>
      <dgm:t>
        <a:bodyPr/>
        <a:lstStyle/>
        <a:p>
          <a:pPr rtl="0"/>
          <a:r>
            <a:rPr lang="ru-RU" sz="1600" smtClean="0"/>
            <a:t>Досить часто хламідіоз протікає без видимих проявів, тим небезпечніше це захворювання, оскільки відсутність своєчасного лікування може призвести до небезпечних ускладнень. Якщо ж симптоми присутні, то вони характеризуються склоподібним виділеннями з сечовипускального каналу, свербінням і неприємними відчуттями при сечовипусканні, незначним підвищенням температури, загальним станом слабкості. </a:t>
          </a:r>
          <a:br>
            <a:rPr lang="ru-RU" sz="1600" smtClean="0"/>
          </a:br>
          <a:r>
            <a:rPr lang="ru-RU" sz="1600" smtClean="0"/>
            <a:t/>
          </a:r>
          <a:br>
            <a:rPr lang="ru-RU" sz="1600" smtClean="0"/>
          </a:br>
          <a:r>
            <a:rPr lang="ru-RU" sz="1600" smtClean="0"/>
            <a:t>Через деякий час симптоми зникають, і хвороба приймає </a:t>
          </a:r>
          <a:r>
            <a:rPr lang="ru-RU" sz="1600" b="1" smtClean="0"/>
            <a:t>хронічний перебіг</a:t>
          </a:r>
          <a:r>
            <a:rPr lang="ru-RU" sz="1600" smtClean="0"/>
            <a:t>. У чоловіків ускладненням хламідіозу є запалення придатка яєчка. У жінок небезпечний наслідок хламідіозу - непрохідність фаллопієвих труб, що часто призводить до безпліддя. Також це захворювання може викликати позаматкову вагітність, ендометрит, викликати ураження інших органів людського організму. </a:t>
          </a:r>
          <a:r>
            <a:rPr lang="ru-RU" sz="1600" b="1" smtClean="0"/>
            <a:t>Лікування хламідіозу </a:t>
          </a:r>
          <a:r>
            <a:rPr lang="ru-RU" sz="1600" smtClean="0"/>
            <a:t>- це комбінована терапія з застосуванням антибіотиків та інших антимікробних препаратів, пробіотиків, для нормалізації кишкової флори, вітамінів і імуностимулюючих ліків. </a:t>
          </a:r>
          <a:br>
            <a:rPr lang="ru-RU" sz="1600" smtClean="0"/>
          </a:br>
          <a:endParaRPr lang="ru-RU" sz="1600" dirty="0"/>
        </a:p>
      </dgm:t>
    </dgm:pt>
    <dgm:pt modelId="{EA01E6E6-D21E-4591-A23C-3C3383D94D4E}" type="parTrans" cxnId="{7D700725-8858-41E6-8171-9DEA46590FD8}">
      <dgm:prSet/>
      <dgm:spPr/>
      <dgm:t>
        <a:bodyPr/>
        <a:lstStyle/>
        <a:p>
          <a:endParaRPr lang="ru-RU"/>
        </a:p>
      </dgm:t>
    </dgm:pt>
    <dgm:pt modelId="{94E1E05B-89D6-4815-BE2A-4D5A2B32B39B}" type="sibTrans" cxnId="{7D700725-8858-41E6-8171-9DEA46590FD8}">
      <dgm:prSet/>
      <dgm:spPr/>
      <dgm:t>
        <a:bodyPr/>
        <a:lstStyle/>
        <a:p>
          <a:endParaRPr lang="ru-RU"/>
        </a:p>
      </dgm:t>
    </dgm:pt>
    <dgm:pt modelId="{D66C9A49-B1AB-43DF-B038-3371FA36EA55}" type="pres">
      <dgm:prSet presAssocID="{C3B0001F-E8F2-4A4E-AE6B-1162278E56E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788C2-9C6E-4D57-9FCF-624ED4E36C60}" type="pres">
      <dgm:prSet presAssocID="{C09F9751-4A5E-497B-A4E3-E37E1D121449}" presName="circle1" presStyleLbl="node1" presStyleIdx="0" presStyleCnt="1"/>
      <dgm:spPr/>
    </dgm:pt>
    <dgm:pt modelId="{D20F4CFB-1C5D-457B-9E82-81B5EF4A6B24}" type="pres">
      <dgm:prSet presAssocID="{C09F9751-4A5E-497B-A4E3-E37E1D121449}" presName="space" presStyleCnt="0"/>
      <dgm:spPr/>
    </dgm:pt>
    <dgm:pt modelId="{76FC7501-60FB-466E-8AA3-D843219B904A}" type="pres">
      <dgm:prSet presAssocID="{C09F9751-4A5E-497B-A4E3-E37E1D121449}" presName="rect1" presStyleLbl="alignAcc1" presStyleIdx="0" presStyleCnt="1"/>
      <dgm:spPr/>
      <dgm:t>
        <a:bodyPr/>
        <a:lstStyle/>
        <a:p>
          <a:endParaRPr lang="ru-RU"/>
        </a:p>
      </dgm:t>
    </dgm:pt>
    <dgm:pt modelId="{F503C34A-ED78-47E2-ABD7-A9F6C84E5343}" type="pres">
      <dgm:prSet presAssocID="{C09F9751-4A5E-497B-A4E3-E37E1D12144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700725-8858-41E6-8171-9DEA46590FD8}" srcId="{C3B0001F-E8F2-4A4E-AE6B-1162278E56E5}" destId="{C09F9751-4A5E-497B-A4E3-E37E1D121449}" srcOrd="0" destOrd="0" parTransId="{EA01E6E6-D21E-4591-A23C-3C3383D94D4E}" sibTransId="{94E1E05B-89D6-4815-BE2A-4D5A2B32B39B}"/>
    <dgm:cxn modelId="{11D37B1D-98EB-4B41-8E7C-FD731DA52A70}" type="presOf" srcId="{C3B0001F-E8F2-4A4E-AE6B-1162278E56E5}" destId="{D66C9A49-B1AB-43DF-B038-3371FA36EA55}" srcOrd="0" destOrd="0" presId="urn:microsoft.com/office/officeart/2005/8/layout/target3"/>
    <dgm:cxn modelId="{E5EBFF91-9397-4F8D-8AD4-A6C043C64E1A}" type="presOf" srcId="{C09F9751-4A5E-497B-A4E3-E37E1D121449}" destId="{76FC7501-60FB-466E-8AA3-D843219B904A}" srcOrd="0" destOrd="0" presId="urn:microsoft.com/office/officeart/2005/8/layout/target3"/>
    <dgm:cxn modelId="{75C617A9-9516-4199-BC39-47FEEF086B9B}" type="presOf" srcId="{C09F9751-4A5E-497B-A4E3-E37E1D121449}" destId="{F503C34A-ED78-47E2-ABD7-A9F6C84E5343}" srcOrd="1" destOrd="0" presId="urn:microsoft.com/office/officeart/2005/8/layout/target3"/>
    <dgm:cxn modelId="{618A5DB3-8163-49E9-A3D6-2539115C4E96}" type="presParOf" srcId="{D66C9A49-B1AB-43DF-B038-3371FA36EA55}" destId="{47D788C2-9C6E-4D57-9FCF-624ED4E36C60}" srcOrd="0" destOrd="0" presId="urn:microsoft.com/office/officeart/2005/8/layout/target3"/>
    <dgm:cxn modelId="{026D2311-FA68-40D8-A21C-F2130D874B46}" type="presParOf" srcId="{D66C9A49-B1AB-43DF-B038-3371FA36EA55}" destId="{D20F4CFB-1C5D-457B-9E82-81B5EF4A6B24}" srcOrd="1" destOrd="0" presId="urn:microsoft.com/office/officeart/2005/8/layout/target3"/>
    <dgm:cxn modelId="{033F2B29-D385-440F-B79D-872B5DCC2E30}" type="presParOf" srcId="{D66C9A49-B1AB-43DF-B038-3371FA36EA55}" destId="{76FC7501-60FB-466E-8AA3-D843219B904A}" srcOrd="2" destOrd="0" presId="urn:microsoft.com/office/officeart/2005/8/layout/target3"/>
    <dgm:cxn modelId="{728F70B9-E6AA-4D67-A528-780E6791C3D5}" type="presParOf" srcId="{D66C9A49-B1AB-43DF-B038-3371FA36EA55}" destId="{F503C34A-ED78-47E2-ABD7-A9F6C84E534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AE2322-AD23-4B70-81CC-E060D7570265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709588DF-567F-4454-9730-8BDC037CB958}">
      <dgm:prSet/>
      <dgm:spPr/>
      <dgm:t>
        <a:bodyPr/>
        <a:lstStyle/>
        <a:p>
          <a:pPr rtl="0"/>
          <a:r>
            <a:rPr lang="ru-RU" dirty="0" smtClean="0"/>
            <a:t>Генітальний герпес -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вірус</a:t>
          </a:r>
          <a:r>
            <a:rPr lang="ru-RU" dirty="0" smtClean="0"/>
            <a:t> герпесу </a:t>
          </a:r>
          <a:r>
            <a:rPr lang="en-US" dirty="0" smtClean="0"/>
            <a:t>II </a:t>
          </a:r>
          <a:r>
            <a:rPr lang="ru-RU" dirty="0" smtClean="0"/>
            <a:t>типу,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вражає</a:t>
          </a:r>
          <a:r>
            <a:rPr lang="ru-RU" dirty="0" smtClean="0"/>
            <a:t> </a:t>
          </a:r>
          <a:r>
            <a:rPr lang="ru-RU" dirty="0" err="1" smtClean="0"/>
            <a:t>сечостатеву</a:t>
          </a:r>
          <a:r>
            <a:rPr lang="ru-RU" dirty="0" smtClean="0"/>
            <a:t> систему. </a:t>
          </a:r>
          <a:r>
            <a:rPr lang="ru-RU" dirty="0" err="1" smtClean="0"/>
            <a:t>Зараження</a:t>
          </a:r>
          <a:r>
            <a:rPr lang="ru-RU" dirty="0" smtClean="0"/>
            <a:t> </a:t>
          </a:r>
          <a:r>
            <a:rPr lang="ru-RU" dirty="0" err="1" smtClean="0"/>
            <a:t>відбувається</a:t>
          </a:r>
          <a:r>
            <a:rPr lang="ru-RU" dirty="0" smtClean="0"/>
            <a:t> при </a:t>
          </a:r>
          <a:r>
            <a:rPr lang="ru-RU" dirty="0" err="1" smtClean="0"/>
            <a:t>контакті</a:t>
          </a:r>
          <a:r>
            <a:rPr lang="ru-RU" dirty="0" smtClean="0"/>
            <a:t> з </a:t>
          </a:r>
          <a:r>
            <a:rPr lang="ru-RU" dirty="0" err="1" smtClean="0"/>
            <a:t>хворим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носієм</a:t>
          </a:r>
          <a:r>
            <a:rPr lang="ru-RU" dirty="0" smtClean="0"/>
            <a:t> </a:t>
          </a:r>
          <a:r>
            <a:rPr lang="ru-RU" dirty="0" err="1" smtClean="0"/>
            <a:t>вірусу</a:t>
          </a:r>
          <a:r>
            <a:rPr lang="ru-RU" dirty="0" smtClean="0"/>
            <a:t>. </a:t>
          </a:r>
          <a:endParaRPr lang="ru-RU" dirty="0"/>
        </a:p>
      </dgm:t>
    </dgm:pt>
    <dgm:pt modelId="{AD314D30-A048-4AFC-9622-B97C13AD8917}" type="parTrans" cxnId="{D3CB70FA-87F3-4C6D-BC16-3D789C6E5E4C}">
      <dgm:prSet/>
      <dgm:spPr/>
      <dgm:t>
        <a:bodyPr/>
        <a:lstStyle/>
        <a:p>
          <a:endParaRPr lang="ru-RU"/>
        </a:p>
      </dgm:t>
    </dgm:pt>
    <dgm:pt modelId="{FE63CABA-1F5B-436B-A605-616A60545544}" type="sibTrans" cxnId="{D3CB70FA-87F3-4C6D-BC16-3D789C6E5E4C}">
      <dgm:prSet/>
      <dgm:spPr/>
      <dgm:t>
        <a:bodyPr/>
        <a:lstStyle/>
        <a:p>
          <a:endParaRPr lang="ru-RU"/>
        </a:p>
      </dgm:t>
    </dgm:pt>
    <dgm:pt modelId="{2A2C706E-7ECA-42F9-B4AD-7F2A1EE0307E}" type="pres">
      <dgm:prSet presAssocID="{96AE2322-AD23-4B70-81CC-E060D75702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39142A-E6B5-4FCC-B0EF-B9C94FE0F29A}" type="pres">
      <dgm:prSet presAssocID="{709588DF-567F-4454-9730-8BDC037CB958}" presName="parentText" presStyleLbl="node1" presStyleIdx="0" presStyleCnt="1" custLinFactNeighborX="256" custLinFactNeighborY="-57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D2C1CB-059E-4DCA-A694-DD0EDC29E435}" type="presOf" srcId="{709588DF-567F-4454-9730-8BDC037CB958}" destId="{C139142A-E6B5-4FCC-B0EF-B9C94FE0F29A}" srcOrd="0" destOrd="0" presId="urn:microsoft.com/office/officeart/2005/8/layout/vList2"/>
    <dgm:cxn modelId="{E0249850-C921-42A9-A584-6D74069A3789}" type="presOf" srcId="{96AE2322-AD23-4B70-81CC-E060D7570265}" destId="{2A2C706E-7ECA-42F9-B4AD-7F2A1EE0307E}" srcOrd="0" destOrd="0" presId="urn:microsoft.com/office/officeart/2005/8/layout/vList2"/>
    <dgm:cxn modelId="{D3CB70FA-87F3-4C6D-BC16-3D789C6E5E4C}" srcId="{96AE2322-AD23-4B70-81CC-E060D7570265}" destId="{709588DF-567F-4454-9730-8BDC037CB958}" srcOrd="0" destOrd="0" parTransId="{AD314D30-A048-4AFC-9622-B97C13AD8917}" sibTransId="{FE63CABA-1F5B-436B-A605-616A60545544}"/>
    <dgm:cxn modelId="{F504CD05-7D02-4428-92D2-432946039674}" type="presParOf" srcId="{2A2C706E-7ECA-42F9-B4AD-7F2A1EE0307E}" destId="{C139142A-E6B5-4FCC-B0EF-B9C94FE0F2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7C3A8-8C81-4273-976D-AEFF2535C27E}">
      <dsp:nvSpPr>
        <dsp:cNvPr id="0" name=""/>
        <dsp:cNvSpPr/>
      </dsp:nvSpPr>
      <dsp:spPr>
        <a:xfrm>
          <a:off x="0" y="57531"/>
          <a:ext cx="8229600" cy="44109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Гонорея</a:t>
          </a:r>
          <a:r>
            <a:rPr lang="ru-RU" sz="2900" kern="1200" dirty="0" smtClean="0"/>
            <a:t> - </a:t>
          </a:r>
          <a:r>
            <a:rPr lang="ru-RU" sz="2900" kern="1200" dirty="0" err="1" smtClean="0"/>
            <a:t>інфекційне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захворювання</a:t>
          </a:r>
          <a:r>
            <a:rPr lang="ru-RU" sz="2900" kern="1200" dirty="0" smtClean="0"/>
            <a:t>, яке </a:t>
          </a:r>
          <a:r>
            <a:rPr lang="ru-RU" sz="2900" kern="1200" dirty="0" err="1" smtClean="0"/>
            <a:t>передається</a:t>
          </a:r>
          <a:r>
            <a:rPr lang="ru-RU" sz="2900" kern="1200" dirty="0" smtClean="0"/>
            <a:t> в основному </a:t>
          </a:r>
          <a:r>
            <a:rPr lang="ru-RU" sz="2900" kern="1200" dirty="0" err="1" smtClean="0"/>
            <a:t>статевим</a:t>
          </a:r>
          <a:r>
            <a:rPr lang="ru-RU" sz="2900" kern="1200" dirty="0" smtClean="0"/>
            <a:t> шляхом, а </a:t>
          </a:r>
          <a:r>
            <a:rPr lang="ru-RU" sz="2900" kern="1200" dirty="0" err="1" smtClean="0"/>
            <a:t>також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під</a:t>
          </a:r>
          <a:r>
            <a:rPr lang="ru-RU" sz="2900" kern="1200" dirty="0" smtClean="0"/>
            <a:t> час </a:t>
          </a:r>
          <a:r>
            <a:rPr lang="ru-RU" sz="2900" kern="1200" dirty="0" err="1" smtClean="0"/>
            <a:t>пологів</a:t>
          </a:r>
          <a:r>
            <a:rPr lang="ru-RU" sz="2900" kern="1200" dirty="0" smtClean="0"/>
            <a:t>, </a:t>
          </a:r>
          <a:r>
            <a:rPr lang="ru-RU" sz="2900" kern="1200" dirty="0" err="1" smtClean="0"/>
            <a:t>під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час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проходження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дитиною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родових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шляхів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хворої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матері</a:t>
          </a:r>
          <a:r>
            <a:rPr lang="ru-RU" sz="2900" kern="1200" dirty="0" smtClean="0"/>
            <a:t>. У </a:t>
          </a:r>
          <a:r>
            <a:rPr lang="ru-RU" sz="2900" kern="1200" dirty="0" err="1" smtClean="0"/>
            <a:t>цьому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випадку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можливий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розвиток</a:t>
          </a:r>
          <a:r>
            <a:rPr lang="ru-RU" sz="2900" kern="1200" dirty="0" smtClean="0"/>
            <a:t> гонококкового </a:t>
          </a:r>
          <a:r>
            <a:rPr lang="ru-RU" sz="2900" kern="1200" dirty="0" err="1" smtClean="0"/>
            <a:t>кон'юнктивіту</a:t>
          </a:r>
          <a:r>
            <a:rPr lang="ru-RU" sz="2900" kern="1200" dirty="0" smtClean="0"/>
            <a:t>. </a:t>
          </a:r>
          <a:r>
            <a:rPr lang="ru-RU" sz="2900" kern="1200" dirty="0" err="1" smtClean="0"/>
            <a:t>Зараження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гонореєю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може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відбуватися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під</a:t>
          </a:r>
          <a:r>
            <a:rPr lang="ru-RU" sz="2900" kern="1200" dirty="0" smtClean="0"/>
            <a:t> час анального та орального сексу, при </a:t>
          </a:r>
          <a:r>
            <a:rPr lang="ru-RU" sz="2900" kern="1200" dirty="0" err="1" smtClean="0"/>
            <a:t>цьому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воно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веде</a:t>
          </a:r>
          <a:r>
            <a:rPr lang="ru-RU" sz="2900" kern="1200" dirty="0" smtClean="0"/>
            <a:t> до </a:t>
          </a:r>
          <a:r>
            <a:rPr lang="ru-RU" sz="2900" kern="1200" dirty="0" err="1" smtClean="0"/>
            <a:t>гонорейний</a:t>
          </a:r>
          <a:r>
            <a:rPr lang="ru-RU" sz="2900" kern="1200" dirty="0" smtClean="0"/>
            <a:t> проктиту, стоматиту </a:t>
          </a:r>
          <a:r>
            <a:rPr lang="ru-RU" sz="2900" kern="1200" dirty="0" err="1" smtClean="0"/>
            <a:t>або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фарингіту</a:t>
          </a:r>
          <a:r>
            <a:rPr lang="ru-RU" sz="2900" kern="1200" dirty="0" smtClean="0"/>
            <a:t>. </a:t>
          </a:r>
          <a:endParaRPr lang="ru-RU" sz="2900" kern="1200" dirty="0"/>
        </a:p>
      </dsp:txBody>
      <dsp:txXfrm>
        <a:off x="215322" y="272853"/>
        <a:ext cx="7798956" cy="39802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819DE-6D13-44FB-A864-330ED80836E1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8539FD-C976-4411-B855-20B238A906DD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Симптоми гонореї </a:t>
          </a:r>
          <a:r>
            <a:rPr lang="ru-RU" sz="2000" kern="1200" smtClean="0"/>
            <a:t>проявляються у чоловіків ріжучими болями при сечовипусканні, рясними гнійними виділеннями біло-жовтого кольору, помутнінням сечі і присутністю в ній білих ниток або пластівців. У жінок картина початку захворювання змазана, і ознаки гонореї проявляються, частіше за все, вже на стадії розвитку таких ускладнень як уретроцістіт, вульвовагініт, ендоцервіцит, який у подальшому може призвести до ерозії шийки матки. Діагностика захворювання відбувається на основі результатів загального мазка для чоловіків і результатів бакпосева або діагностики методом ПЛР у жінок. Після підтвердження діагнозу призначається курс антибіотиків. </a:t>
          </a:r>
          <a:endParaRPr lang="ru-RU" sz="2000" kern="1200" dirty="0"/>
        </a:p>
      </dsp:txBody>
      <dsp:txXfrm>
        <a:off x="2262981" y="0"/>
        <a:ext cx="5966618" cy="4525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AAFFF-3112-49AC-96F6-1D143726FE74}">
      <dsp:nvSpPr>
        <dsp:cNvPr id="0" name=""/>
        <dsp:cNvSpPr/>
      </dsp:nvSpPr>
      <dsp:spPr>
        <a:xfrm>
          <a:off x="0" y="2322"/>
          <a:ext cx="8229600" cy="45213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Сифіліс</a:t>
          </a:r>
          <a:r>
            <a:rPr lang="ru-RU" sz="2300" kern="1200" dirty="0" smtClean="0"/>
            <a:t> - </a:t>
          </a:r>
          <a:r>
            <a:rPr lang="ru-RU" sz="2300" kern="1200" dirty="0" err="1" smtClean="0"/>
            <a:t>це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загальне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інфекційне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захворювання</a:t>
          </a:r>
          <a:r>
            <a:rPr lang="ru-RU" sz="2300" kern="1200" dirty="0" smtClean="0"/>
            <a:t>, яке </a:t>
          </a:r>
          <a:r>
            <a:rPr lang="ru-RU" sz="2300" kern="1200" dirty="0" err="1" smtClean="0"/>
            <a:t>може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вражати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всі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органи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системи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збудником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якого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є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бліда</a:t>
          </a:r>
          <a:r>
            <a:rPr lang="ru-RU" sz="2300" kern="1200" dirty="0" smtClean="0"/>
            <a:t> трепонема.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Дане </a:t>
          </a:r>
          <a:r>
            <a:rPr lang="ru-RU" sz="2300" kern="1200" dirty="0" err="1" smtClean="0"/>
            <a:t>захворювання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характеризується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повільним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прогресуючим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перебігом</a:t>
          </a:r>
          <a:r>
            <a:rPr lang="ru-RU" sz="2300" kern="1200" dirty="0" smtClean="0"/>
            <a:t>. При </a:t>
          </a:r>
          <a:r>
            <a:rPr lang="ru-RU" sz="2300" kern="1200" dirty="0" err="1" smtClean="0"/>
            <a:t>відсутності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лікування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сифіліс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призводить</a:t>
          </a:r>
          <a:r>
            <a:rPr lang="ru-RU" sz="2300" kern="1200" dirty="0" smtClean="0"/>
            <a:t> до </a:t>
          </a:r>
          <a:r>
            <a:rPr lang="ru-RU" sz="2300" kern="1200" dirty="0" err="1" smtClean="0"/>
            <a:t>важкого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ураження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нервової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системи</a:t>
          </a:r>
          <a:r>
            <a:rPr lang="ru-RU" sz="2300" kern="1200" dirty="0" smtClean="0"/>
            <a:t> та </a:t>
          </a:r>
          <a:r>
            <a:rPr lang="ru-RU" sz="2300" kern="1200" dirty="0" err="1" smtClean="0"/>
            <a:t>внутрішніх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органів</a:t>
          </a:r>
          <a:r>
            <a:rPr lang="ru-RU" sz="2300" kern="1200" dirty="0" smtClean="0"/>
            <a:t>. </a:t>
          </a:r>
          <a:r>
            <a:rPr lang="ru-RU" sz="2300" kern="1200" dirty="0" err="1" smtClean="0"/>
            <a:t>Зараження</a:t>
          </a:r>
          <a:r>
            <a:rPr lang="ru-RU" sz="2300" kern="1200" dirty="0" smtClean="0"/>
            <a:t> хворобою </a:t>
          </a:r>
          <a:r>
            <a:rPr lang="ru-RU" sz="2300" kern="1200" dirty="0" err="1" smtClean="0"/>
            <a:t>відбувається</a:t>
          </a:r>
          <a:r>
            <a:rPr lang="ru-RU" sz="2300" kern="1200" dirty="0" smtClean="0"/>
            <a:t> при </a:t>
          </a:r>
          <a:r>
            <a:rPr lang="ru-RU" sz="2300" kern="1200" dirty="0" err="1" smtClean="0"/>
            <a:t>генітальних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оральних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або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анальних</a:t>
          </a:r>
          <a:r>
            <a:rPr lang="ru-RU" sz="2300" kern="1200" dirty="0" smtClean="0"/>
            <a:t> контактах; </a:t>
          </a:r>
          <a:r>
            <a:rPr lang="ru-RU" sz="2300" kern="1200" dirty="0" err="1" smtClean="0"/>
            <a:t>під</a:t>
          </a:r>
          <a:r>
            <a:rPr lang="ru-RU" sz="2300" kern="1200" dirty="0" smtClean="0"/>
            <a:t> час </a:t>
          </a:r>
          <a:r>
            <a:rPr lang="ru-RU" sz="2300" kern="1200" dirty="0" err="1" smtClean="0"/>
            <a:t>пологів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під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час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проходження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дитиною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родових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шляхів</a:t>
          </a:r>
          <a:r>
            <a:rPr lang="ru-RU" sz="2300" kern="1200" dirty="0" smtClean="0"/>
            <a:t>; при </a:t>
          </a:r>
          <a:r>
            <a:rPr lang="ru-RU" sz="2300" kern="1200" dirty="0" err="1" smtClean="0"/>
            <a:t>переливанні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зараженої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крові</a:t>
          </a:r>
          <a:r>
            <a:rPr lang="ru-RU" sz="2300" kern="1200" dirty="0" smtClean="0"/>
            <a:t>. </a:t>
          </a:r>
          <a:r>
            <a:rPr lang="ru-RU" sz="2300" kern="1200" dirty="0" err="1" smtClean="0"/>
            <a:t>Побутовий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варіант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зараження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сифілісом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відбувається</a:t>
          </a:r>
          <a:r>
            <a:rPr lang="ru-RU" sz="2300" kern="1200" dirty="0" smtClean="0"/>
            <a:t> за </a:t>
          </a:r>
          <a:r>
            <a:rPr lang="ru-RU" sz="2300" kern="1200" dirty="0" err="1" smtClean="0"/>
            <a:t>допомогою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предметів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які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контактували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інфекцією</a:t>
          </a:r>
          <a:r>
            <a:rPr lang="ru-RU" sz="2300" kern="1200" dirty="0" smtClean="0"/>
            <a:t>: </a:t>
          </a:r>
          <a:r>
            <a:rPr lang="ru-RU" sz="2300" kern="1200" dirty="0" err="1" smtClean="0"/>
            <a:t>зубні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щітки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стоматологічні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інструменти</a:t>
          </a:r>
          <a:r>
            <a:rPr lang="ru-RU" sz="2300" kern="1200" dirty="0" smtClean="0"/>
            <a:t>, мочалки, </a:t>
          </a:r>
          <a:r>
            <a:rPr lang="ru-RU" sz="2300" kern="1200" dirty="0" err="1" smtClean="0"/>
            <a:t>клізми</a:t>
          </a:r>
          <a:r>
            <a:rPr lang="ru-RU" sz="2300" kern="1200" dirty="0" smtClean="0"/>
            <a:t>, рушники </a:t>
          </a:r>
          <a:r>
            <a:rPr lang="ru-RU" sz="2300" kern="1200" dirty="0" err="1" smtClean="0"/>
            <a:t>тощо</a:t>
          </a:r>
          <a:r>
            <a:rPr lang="ru-RU" sz="2300" kern="1200" dirty="0" smtClean="0"/>
            <a:t> </a:t>
          </a:r>
          <a:endParaRPr lang="ru-RU" sz="2300" kern="1200" dirty="0"/>
        </a:p>
      </dsp:txBody>
      <dsp:txXfrm>
        <a:off x="220713" y="223035"/>
        <a:ext cx="7788174" cy="4079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EB01C-FCB3-4288-8E08-D01C0695C083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09E900-C77F-4745-AA02-8F979FE5D4A5}">
      <dsp:nvSpPr>
        <dsp:cNvPr id="0" name=""/>
        <dsp:cNvSpPr/>
      </dsp:nvSpPr>
      <dsp:spPr>
        <a:xfrm>
          <a:off x="2214592" y="0"/>
          <a:ext cx="5966618" cy="45259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Сифіліс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має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різні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симптоми</a:t>
          </a:r>
          <a:r>
            <a:rPr lang="ru-RU" sz="1700" kern="1200" dirty="0" smtClean="0"/>
            <a:t>, в </a:t>
          </a:r>
          <a:r>
            <a:rPr lang="ru-RU" sz="1700" kern="1200" dirty="0" err="1" smtClean="0"/>
            <a:t>залежності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від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стадії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хвороби</a:t>
          </a:r>
          <a:r>
            <a:rPr lang="ru-RU" sz="1700" kern="1200" dirty="0" smtClean="0"/>
            <a:t>. На початку - </a:t>
          </a:r>
          <a:r>
            <a:rPr lang="ru-RU" sz="1700" kern="1200" dirty="0" err="1" smtClean="0"/>
            <a:t>це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поява</a:t>
          </a:r>
          <a:r>
            <a:rPr lang="ru-RU" sz="1700" kern="1200" dirty="0" smtClean="0"/>
            <a:t> твердого шанкру, </a:t>
          </a:r>
          <a:r>
            <a:rPr lang="ru-RU" sz="1700" kern="1200" dirty="0" err="1" smtClean="0"/>
            <a:t>рожевого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або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червоного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кольору</a:t>
          </a:r>
          <a:r>
            <a:rPr lang="ru-RU" sz="1700" kern="1200" dirty="0" smtClean="0"/>
            <a:t>; </a:t>
          </a:r>
          <a:r>
            <a:rPr lang="ru-RU" sz="1700" kern="1200" dirty="0" err="1" smtClean="0"/>
            <a:t>наступний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етап</a:t>
          </a:r>
          <a:r>
            <a:rPr lang="ru-RU" sz="1700" kern="1200" dirty="0" smtClean="0"/>
            <a:t>: </a:t>
          </a:r>
          <a:r>
            <a:rPr lang="ru-RU" sz="1700" kern="1200" dirty="0" err="1" smtClean="0"/>
            <a:t>шкірні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висипання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виразки</a:t>
          </a:r>
          <a:r>
            <a:rPr lang="ru-RU" sz="1700" kern="1200" dirty="0" smtClean="0"/>
            <a:t> на </a:t>
          </a:r>
          <a:r>
            <a:rPr lang="ru-RU" sz="1700" kern="1200" dirty="0" err="1" smtClean="0"/>
            <a:t>статевих</a:t>
          </a:r>
          <a:r>
            <a:rPr lang="ru-RU" sz="1700" kern="1200" dirty="0" smtClean="0"/>
            <a:t> органах, у </a:t>
          </a:r>
          <a:r>
            <a:rPr lang="ru-RU" sz="1700" kern="1200" dirty="0" err="1" smtClean="0"/>
            <a:t>прямій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кишці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або</a:t>
          </a:r>
          <a:r>
            <a:rPr lang="ru-RU" sz="1700" kern="1200" dirty="0" smtClean="0"/>
            <a:t> в </a:t>
          </a:r>
          <a:r>
            <a:rPr lang="ru-RU" sz="1700" kern="1200" dirty="0" err="1" smtClean="0"/>
            <a:t>ротовій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порожнині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які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супроводжуються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лихоманкою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почервонінням</a:t>
          </a:r>
          <a:r>
            <a:rPr lang="ru-RU" sz="1700" kern="1200" dirty="0" smtClean="0"/>
            <a:t> та </a:t>
          </a:r>
          <a:r>
            <a:rPr lang="ru-RU" sz="1700" kern="1200" dirty="0" err="1" smtClean="0"/>
            <a:t>болем</a:t>
          </a:r>
          <a:r>
            <a:rPr lang="ru-RU" sz="1700" kern="1200" dirty="0" smtClean="0"/>
            <a:t> у </a:t>
          </a:r>
          <a:r>
            <a:rPr lang="ru-RU" sz="1700" kern="1200" dirty="0" err="1" smtClean="0"/>
            <a:t>горлі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головний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біль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почервонінням</a:t>
          </a:r>
          <a:r>
            <a:rPr lang="ru-RU" sz="1700" kern="1200" dirty="0" smtClean="0"/>
            <a:t> очей і болями в </a:t>
          </a:r>
          <a:r>
            <a:rPr lang="ru-RU" sz="1700" kern="1200" dirty="0" err="1" smtClean="0"/>
            <a:t>суглобах</a:t>
          </a:r>
          <a:r>
            <a:rPr lang="ru-RU" sz="1700" kern="1200" dirty="0" smtClean="0"/>
            <a:t>. Через </a:t>
          </a:r>
          <a:r>
            <a:rPr lang="ru-RU" sz="1700" kern="1200" dirty="0" err="1" smtClean="0"/>
            <a:t>деякий</a:t>
          </a:r>
          <a:r>
            <a:rPr lang="ru-RU" sz="1700" kern="1200" dirty="0" smtClean="0"/>
            <a:t> час </a:t>
          </a:r>
          <a:r>
            <a:rPr lang="ru-RU" sz="1700" kern="1200" dirty="0" err="1" smtClean="0"/>
            <a:t>всі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симптоми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зникають</a:t>
          </a:r>
          <a:r>
            <a:rPr lang="ru-RU" sz="1700" kern="1200" dirty="0" smtClean="0"/>
            <a:t>, і </a:t>
          </a:r>
          <a:r>
            <a:rPr lang="ru-RU" sz="1700" kern="1200" dirty="0" err="1" smtClean="0"/>
            <a:t>настає</a:t>
          </a:r>
          <a:r>
            <a:rPr lang="ru-RU" sz="1700" kern="1200" dirty="0" smtClean="0"/>
            <a:t> час </a:t>
          </a:r>
          <a:r>
            <a:rPr lang="ru-RU" sz="1700" kern="1200" dirty="0" err="1" smtClean="0"/>
            <a:t>прихованого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сифілісу</a:t>
          </a:r>
          <a:r>
            <a:rPr lang="ru-RU" sz="1700" kern="1200" dirty="0" smtClean="0"/>
            <a:t>, при </a:t>
          </a:r>
          <a:r>
            <a:rPr lang="ru-RU" sz="1700" kern="1200" dirty="0" err="1" smtClean="0"/>
            <a:t>якому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зовнішні</a:t>
          </a:r>
          <a:r>
            <a:rPr lang="ru-RU" sz="1700" kern="1200" dirty="0" smtClean="0"/>
            <a:t> прояви </a:t>
          </a:r>
          <a:r>
            <a:rPr lang="ru-RU" sz="1700" kern="1200" dirty="0" err="1" smtClean="0"/>
            <a:t>хвороби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відсутні</a:t>
          </a:r>
          <a:r>
            <a:rPr lang="ru-RU" sz="1700" kern="1200" dirty="0" smtClean="0"/>
            <a:t>. </a:t>
          </a:r>
          <a:r>
            <a:rPr lang="ru-RU" sz="1700" kern="1200" dirty="0" err="1" smtClean="0"/>
            <a:t>Третій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клінічний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період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характеризується</a:t>
          </a:r>
          <a:r>
            <a:rPr lang="ru-RU" sz="1700" kern="1200" dirty="0" smtClean="0"/>
            <a:t> тяжкими </a:t>
          </a:r>
          <a:r>
            <a:rPr lang="ru-RU" sz="1700" kern="1200" dirty="0" err="1" smtClean="0"/>
            <a:t>порушеннями</a:t>
          </a:r>
          <a:r>
            <a:rPr lang="ru-RU" sz="1700" kern="1200" dirty="0" smtClean="0"/>
            <a:t> в </a:t>
          </a:r>
          <a:r>
            <a:rPr lang="ru-RU" sz="1700" kern="1200" dirty="0" err="1" smtClean="0"/>
            <a:t>роботі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життєво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важливих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органів</a:t>
          </a:r>
          <a:r>
            <a:rPr lang="ru-RU" sz="1700" kern="1200" dirty="0" smtClean="0"/>
            <a:t>, а </a:t>
          </a:r>
          <a:r>
            <a:rPr lang="ru-RU" sz="1700" kern="1200" dirty="0" err="1" smtClean="0"/>
            <a:t>також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кровоносної</a:t>
          </a:r>
          <a:r>
            <a:rPr lang="ru-RU" sz="1700" kern="1200" dirty="0" smtClean="0"/>
            <a:t> та </a:t>
          </a:r>
          <a:r>
            <a:rPr lang="ru-RU" sz="1700" kern="1200" dirty="0" err="1" smtClean="0"/>
            <a:t>нервової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системи</a:t>
          </a:r>
          <a:r>
            <a:rPr lang="ru-RU" sz="1700" kern="1200" dirty="0" smtClean="0"/>
            <a:t>. </a:t>
          </a:r>
          <a:br>
            <a:rPr lang="ru-RU" sz="1700" kern="1200" dirty="0" smtClean="0"/>
          </a:br>
          <a:r>
            <a:rPr lang="ru-RU" sz="1700" kern="1200" dirty="0" smtClean="0"/>
            <a:t/>
          </a:r>
          <a:br>
            <a:rPr lang="ru-RU" sz="1700" kern="1200" dirty="0" smtClean="0"/>
          </a:br>
          <a:r>
            <a:rPr lang="ru-RU" sz="1700" kern="1200" dirty="0" err="1" smtClean="0"/>
            <a:t>Діагностика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хвороби</a:t>
          </a:r>
          <a:r>
            <a:rPr lang="ru-RU" sz="1700" kern="1200" dirty="0" smtClean="0"/>
            <a:t> заснована на </a:t>
          </a:r>
          <a:r>
            <a:rPr lang="ru-RU" sz="1700" kern="1200" dirty="0" err="1" smtClean="0"/>
            <a:t>аналізах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крові</a:t>
          </a:r>
          <a:r>
            <a:rPr lang="ru-RU" sz="1700" kern="1200" dirty="0" smtClean="0"/>
            <a:t> на </a:t>
          </a:r>
          <a:r>
            <a:rPr lang="ru-RU" sz="1700" kern="1200" dirty="0" err="1" smtClean="0"/>
            <a:t>сифіліс</a:t>
          </a:r>
          <a:r>
            <a:rPr lang="ru-RU" sz="1700" kern="1200" dirty="0" smtClean="0"/>
            <a:t>. </a:t>
          </a:r>
          <a:r>
            <a:rPr lang="ru-RU" sz="1700" kern="1200" dirty="0" err="1" smtClean="0"/>
            <a:t>Лікування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сифілісу</a:t>
          </a:r>
          <a:r>
            <a:rPr lang="ru-RU" sz="1700" kern="1200" dirty="0" smtClean="0"/>
            <a:t>, як правило, </a:t>
          </a:r>
          <a:r>
            <a:rPr lang="ru-RU" sz="1700" kern="1200" dirty="0" err="1" smtClean="0"/>
            <a:t>буває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комплексним</a:t>
          </a:r>
          <a:r>
            <a:rPr lang="ru-RU" sz="1700" kern="1200" dirty="0" smtClean="0"/>
            <a:t>. </a:t>
          </a:r>
          <a:r>
            <a:rPr lang="ru-RU" sz="1700" kern="1200" dirty="0" err="1" smtClean="0"/>
            <a:t>Його</a:t>
          </a:r>
          <a:r>
            <a:rPr lang="ru-RU" sz="1700" kern="1200" dirty="0" smtClean="0"/>
            <a:t> основу становить </a:t>
          </a:r>
          <a:r>
            <a:rPr lang="ru-RU" sz="1700" kern="1200" dirty="0" err="1" smtClean="0"/>
            <a:t>призначення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антибіотиків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які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доповнюються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імуностимуляторами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загальнозміцнюючими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ліками</a:t>
          </a:r>
          <a:r>
            <a:rPr lang="ru-RU" sz="1700" kern="1200" dirty="0" smtClean="0"/>
            <a:t> і </a:t>
          </a:r>
          <a:r>
            <a:rPr lang="ru-RU" sz="1700" kern="1200" dirty="0" err="1" smtClean="0"/>
            <a:t>фізіотерапією</a:t>
          </a:r>
          <a:r>
            <a:rPr lang="ru-RU" sz="1700" kern="1200" dirty="0" smtClean="0"/>
            <a:t>. </a:t>
          </a:r>
          <a:br>
            <a:rPr lang="ru-RU" sz="1700" kern="1200" dirty="0" smtClean="0"/>
          </a:br>
          <a:endParaRPr lang="ru-RU" sz="1700" kern="1200" dirty="0"/>
        </a:p>
      </dsp:txBody>
      <dsp:txXfrm>
        <a:off x="2214592" y="0"/>
        <a:ext cx="5966618" cy="45259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B125A-3BB8-499A-8A5E-BF9059831A9A}">
      <dsp:nvSpPr>
        <dsp:cNvPr id="0" name=""/>
        <dsp:cNvSpPr/>
      </dsp:nvSpPr>
      <dsp:spPr>
        <a:xfrm>
          <a:off x="0" y="16581"/>
          <a:ext cx="8229600" cy="449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Трихомоніаз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вражає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піхву</a:t>
          </a:r>
          <a:r>
            <a:rPr lang="ru-RU" sz="3000" kern="1200" dirty="0" smtClean="0"/>
            <a:t> в </a:t>
          </a:r>
          <a:r>
            <a:rPr lang="ru-RU" sz="3000" kern="1200" dirty="0" err="1" smtClean="0"/>
            <a:t>жінок</a:t>
          </a:r>
          <a:r>
            <a:rPr lang="ru-RU" sz="3000" kern="1200" dirty="0" smtClean="0"/>
            <a:t>, а у </a:t>
          </a:r>
          <a:r>
            <a:rPr lang="ru-RU" sz="3000" kern="1200" dirty="0" err="1" smtClean="0"/>
            <a:t>чоловіків</a:t>
          </a:r>
          <a:r>
            <a:rPr lang="ru-RU" sz="3000" kern="1200" dirty="0" smtClean="0"/>
            <a:t> - </a:t>
          </a:r>
          <a:r>
            <a:rPr lang="ru-RU" sz="3000" kern="1200" dirty="0" err="1" smtClean="0"/>
            <a:t>передміхурову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залозу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сечовипускальний</a:t>
          </a:r>
          <a:r>
            <a:rPr lang="ru-RU" sz="3000" kern="1200" dirty="0" smtClean="0"/>
            <a:t> канал. </a:t>
          </a:r>
          <a:r>
            <a:rPr lang="ru-RU" sz="3000" kern="1200" dirty="0" err="1" smtClean="0"/>
            <a:t>Найчастіше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зараження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відбувається</a:t>
          </a:r>
          <a:r>
            <a:rPr lang="ru-RU" sz="3000" kern="1200" dirty="0" smtClean="0"/>
            <a:t> в </a:t>
          </a:r>
          <a:r>
            <a:rPr lang="ru-RU" sz="3000" kern="1200" dirty="0" err="1" smtClean="0"/>
            <a:t>результаті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статевого</a:t>
          </a:r>
          <a:r>
            <a:rPr lang="ru-RU" sz="3000" kern="1200" dirty="0" smtClean="0"/>
            <a:t> акту, </a:t>
          </a:r>
          <a:r>
            <a:rPr lang="ru-RU" sz="3000" kern="1200" dirty="0" err="1" smtClean="0"/>
            <a:t>якщо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людина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контактує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з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хворим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або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носієм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інфекції</a:t>
          </a:r>
          <a:r>
            <a:rPr lang="ru-RU" sz="3000" kern="1200" dirty="0" smtClean="0"/>
            <a:t>. У </a:t>
          </a:r>
          <a:r>
            <a:rPr lang="ru-RU" sz="3000" kern="1200" dirty="0" err="1" smtClean="0"/>
            <a:t>медичній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практиці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досить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рідко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зустрічається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побутовий</a:t>
          </a:r>
          <a:r>
            <a:rPr lang="ru-RU" sz="3000" kern="1200" dirty="0" smtClean="0"/>
            <a:t> шлях </a:t>
          </a:r>
          <a:r>
            <a:rPr lang="ru-RU" sz="3000" kern="1200" dirty="0" err="1" smtClean="0"/>
            <a:t>передачі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трихомоніазу</a:t>
          </a:r>
          <a:r>
            <a:rPr lang="ru-RU" sz="3000" kern="1200" dirty="0" smtClean="0"/>
            <a:t>, </a:t>
          </a:r>
          <a:r>
            <a:rPr lang="ru-RU" sz="3000" kern="1200" dirty="0" err="1" smtClean="0"/>
            <a:t>саме</a:t>
          </a:r>
          <a:r>
            <a:rPr lang="ru-RU" sz="3000" kern="1200" dirty="0" smtClean="0"/>
            <a:t> тому </a:t>
          </a:r>
          <a:r>
            <a:rPr lang="ru-RU" sz="3000" kern="1200" dirty="0" err="1" smtClean="0"/>
            <a:t>основним</a:t>
          </a:r>
          <a:r>
            <a:rPr lang="ru-RU" sz="3000" kern="1200" dirty="0" smtClean="0"/>
            <a:t> шляхом все-таки </a:t>
          </a:r>
          <a:r>
            <a:rPr lang="ru-RU" sz="3000" kern="1200" dirty="0" err="1" smtClean="0"/>
            <a:t>вважається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статевий</a:t>
          </a:r>
          <a:r>
            <a:rPr lang="ru-RU" sz="3000" kern="1200" dirty="0" smtClean="0"/>
            <a:t>. </a:t>
          </a:r>
          <a:endParaRPr lang="ru-RU" sz="3000" kern="1200" dirty="0"/>
        </a:p>
      </dsp:txBody>
      <dsp:txXfrm>
        <a:off x="219320" y="235901"/>
        <a:ext cx="7790960" cy="4054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0551-A861-4668-AC36-02A75825A3CE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418-1BC1-4157-A280-1289ADD6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0551-A861-4668-AC36-02A75825A3CE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418-1BC1-4157-A280-1289ADD6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0551-A861-4668-AC36-02A75825A3CE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418-1BC1-4157-A280-1289ADD6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0551-A861-4668-AC36-02A75825A3CE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418-1BC1-4157-A280-1289ADD6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0551-A861-4668-AC36-02A75825A3CE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418-1BC1-4157-A280-1289ADD6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0551-A861-4668-AC36-02A75825A3CE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418-1BC1-4157-A280-1289ADD6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0551-A861-4668-AC36-02A75825A3CE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418-1BC1-4157-A280-1289ADD6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0551-A861-4668-AC36-02A75825A3CE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418-1BC1-4157-A280-1289ADD6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0551-A861-4668-AC36-02A75825A3CE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418-1BC1-4157-A280-1289ADD6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0551-A861-4668-AC36-02A75825A3CE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418-1BC1-4157-A280-1289ADD6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0551-A861-4668-AC36-02A75825A3CE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418-1BC1-4157-A280-1289ADD6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50551-A861-4668-AC36-02A75825A3CE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F418-1BC1-4157-A280-1289ADD6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6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Захворювання, що передаються статевим шляхом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</a:rPr>
              <a:t>Хламідіоз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66270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505869"/>
            <a:ext cx="3619500" cy="27146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768003"/>
              </p:ext>
            </p:extLst>
          </p:nvPr>
        </p:nvGraphicFramePr>
        <p:xfrm>
          <a:off x="539552" y="9087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37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Генітальний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герпес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552612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49" y="1600200"/>
            <a:ext cx="3948902" cy="4525963"/>
          </a:xfrm>
        </p:spPr>
      </p:pic>
    </p:spTree>
    <p:extLst>
      <p:ext uri="{BB962C8B-B14F-4D97-AF65-F5344CB8AC3E}">
        <p14:creationId xmlns:p14="http://schemas.microsoft.com/office/powerpoint/2010/main" val="113001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397339"/>
              </p:ext>
            </p:extLst>
          </p:nvPr>
        </p:nvGraphicFramePr>
        <p:xfrm>
          <a:off x="467544" y="9087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80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383323"/>
              </p:ext>
            </p:extLst>
          </p:nvPr>
        </p:nvGraphicFramePr>
        <p:xfrm>
          <a:off x="539552" y="76470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63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Мікоплазмоз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уреаплазмоз</a:t>
            </a:r>
            <a:r>
              <a:rPr lang="ru-RU" dirty="0"/>
              <a:t> 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4689436"/>
              </p:ext>
            </p:extLst>
          </p:nvPr>
        </p:nvGraphicFramePr>
        <p:xfrm>
          <a:off x="467544" y="1484784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3552552" cy="2732732"/>
          </a:xfrm>
        </p:spPr>
      </p:pic>
    </p:spTree>
    <p:extLst>
      <p:ext uri="{BB962C8B-B14F-4D97-AF65-F5344CB8AC3E}">
        <p14:creationId xmlns:p14="http://schemas.microsoft.com/office/powerpoint/2010/main" val="402910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СНІД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3219590"/>
              </p:ext>
            </p:extLst>
          </p:nvPr>
        </p:nvGraphicFramePr>
        <p:xfrm>
          <a:off x="467544" y="1484784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3704034" cy="2083519"/>
          </a:xfrm>
        </p:spPr>
      </p:pic>
    </p:spTree>
    <p:extLst>
      <p:ext uri="{BB962C8B-B14F-4D97-AF65-F5344CB8AC3E}">
        <p14:creationId xmlns:p14="http://schemas.microsoft.com/office/powerpoint/2010/main" val="1030930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641961"/>
              </p:ext>
            </p:extLst>
          </p:nvPr>
        </p:nvGraphicFramePr>
        <p:xfrm>
          <a:off x="467544" y="8367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24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Цікавий факт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з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Ісаака</a:t>
            </a:r>
            <a:r>
              <a:rPr lang="ru-RU" dirty="0"/>
              <a:t> Ньютона в </a:t>
            </a:r>
            <a:r>
              <a:rPr lang="ru-RU" dirty="0" err="1"/>
              <a:t>передмісті</a:t>
            </a:r>
            <a:r>
              <a:rPr lang="ru-RU" dirty="0"/>
              <a:t> Лондона </a:t>
            </a:r>
            <a:r>
              <a:rPr lang="ru-RU" dirty="0" err="1" smtClean="0"/>
              <a:t>запропонувала</a:t>
            </a:r>
            <a:r>
              <a:rPr lang="ru-RU" dirty="0" smtClean="0"/>
              <a:t> </a:t>
            </a:r>
            <a:r>
              <a:rPr lang="ru-RU" dirty="0" err="1" smtClean="0"/>
              <a:t>концепцію</a:t>
            </a:r>
            <a:r>
              <a:rPr lang="ru-RU" dirty="0" smtClean="0"/>
              <a:t> </a:t>
            </a:r>
            <a:r>
              <a:rPr lang="ru-RU" dirty="0"/>
              <a:t>презерватива, </a:t>
            </a:r>
            <a:r>
              <a:rPr lang="ru-RU" dirty="0" err="1"/>
              <a:t>здатного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контакту з </a:t>
            </a:r>
            <a:r>
              <a:rPr lang="ru-RU" dirty="0" err="1"/>
              <a:t>якою-небудь</a:t>
            </a:r>
            <a:r>
              <a:rPr lang="ru-RU" dirty="0"/>
              <a:t> </a:t>
            </a:r>
            <a:r>
              <a:rPr lang="ru-RU" dirty="0" err="1"/>
              <a:t>інфекцією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статевим</a:t>
            </a:r>
            <a:r>
              <a:rPr lang="ru-RU" dirty="0"/>
              <a:t> шляхом.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 латекс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інтегровані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реагують</a:t>
            </a:r>
            <a:r>
              <a:rPr lang="ru-RU" dirty="0"/>
              <a:t> на </a:t>
            </a:r>
            <a:r>
              <a:rPr lang="ru-RU" dirty="0" err="1"/>
              <a:t>віруси</a:t>
            </a:r>
            <a:r>
              <a:rPr lang="ru-RU" dirty="0"/>
              <a:t>, а </a:t>
            </a:r>
            <a:r>
              <a:rPr lang="ru-RU" dirty="0" err="1"/>
              <a:t>вбудований</a:t>
            </a:r>
            <a:r>
              <a:rPr lang="ru-RU" dirty="0"/>
              <a:t> </a:t>
            </a:r>
            <a:r>
              <a:rPr lang="ru-RU" dirty="0" err="1"/>
              <a:t>індикатор</a:t>
            </a:r>
            <a:r>
              <a:rPr lang="ru-RU" dirty="0"/>
              <a:t> «</a:t>
            </a:r>
            <a:r>
              <a:rPr lang="ru-RU" dirty="0" err="1"/>
              <a:t>повідомить</a:t>
            </a:r>
            <a:r>
              <a:rPr lang="ru-RU" dirty="0"/>
              <a:t>» </a:t>
            </a:r>
            <a:r>
              <a:rPr lang="ru-RU" dirty="0" err="1"/>
              <a:t>діагноз</a:t>
            </a:r>
            <a:r>
              <a:rPr lang="ru-RU" dirty="0"/>
              <a:t>. Так, при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папілломавірусів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стане темно-</a:t>
            </a:r>
            <a:r>
              <a:rPr lang="ru-RU" dirty="0" err="1"/>
              <a:t>червоним</a:t>
            </a:r>
            <a:r>
              <a:rPr lang="ru-RU" dirty="0"/>
              <a:t>, </a:t>
            </a:r>
            <a:r>
              <a:rPr lang="ru-RU" dirty="0" err="1"/>
              <a:t>жовтий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буде </a:t>
            </a:r>
            <a:r>
              <a:rPr lang="ru-RU" dirty="0" err="1"/>
              <a:t>сигналізувати</a:t>
            </a:r>
            <a:r>
              <a:rPr lang="ru-RU" dirty="0"/>
              <a:t> про </a:t>
            </a:r>
            <a:r>
              <a:rPr lang="ru-RU" dirty="0" err="1"/>
              <a:t>наявність</a:t>
            </a:r>
            <a:r>
              <a:rPr lang="ru-RU" dirty="0"/>
              <a:t> герпесу, для </a:t>
            </a:r>
            <a:r>
              <a:rPr lang="ru-RU" dirty="0" err="1"/>
              <a:t>сифілісу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</a:t>
            </a:r>
            <a:r>
              <a:rPr lang="ru-RU" dirty="0" err="1"/>
              <a:t>синій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, а для </a:t>
            </a:r>
            <a:r>
              <a:rPr lang="ru-RU" dirty="0" err="1"/>
              <a:t>хламідій</a:t>
            </a:r>
            <a:r>
              <a:rPr lang="ru-RU" dirty="0"/>
              <a:t> - </a:t>
            </a:r>
            <a:r>
              <a:rPr lang="ru-RU" dirty="0" err="1"/>
              <a:t>зелений</a:t>
            </a:r>
            <a:r>
              <a:rPr lang="ru-RU" dirty="0"/>
              <a:t>. </a:t>
            </a:r>
            <a:r>
              <a:rPr lang="ru-RU" dirty="0" err="1"/>
              <a:t>Розповідаючи</a:t>
            </a:r>
            <a:r>
              <a:rPr lang="ru-RU" dirty="0"/>
              <a:t> </a:t>
            </a:r>
            <a:r>
              <a:rPr lang="ru-RU" dirty="0" err="1"/>
              <a:t>журналістам</a:t>
            </a:r>
            <a:r>
              <a:rPr lang="ru-RU" dirty="0"/>
              <a:t> про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творці</a:t>
            </a:r>
            <a:r>
              <a:rPr lang="ru-RU" dirty="0"/>
              <a:t> не уточнили, кого з </a:t>
            </a:r>
            <a:r>
              <a:rPr lang="ru-RU" dirty="0" err="1"/>
              <a:t>партнерів</a:t>
            </a:r>
            <a:r>
              <a:rPr lang="ru-RU" dirty="0"/>
              <a:t>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діагностувати</a:t>
            </a:r>
            <a:r>
              <a:rPr lang="ru-RU" dirty="0"/>
              <a:t> презерватив нового типу.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16832"/>
            <a:ext cx="4246643" cy="3077157"/>
          </a:xfrm>
        </p:spPr>
      </p:pic>
    </p:spTree>
    <p:extLst>
      <p:ext uri="{BB962C8B-B14F-4D97-AF65-F5344CB8AC3E}">
        <p14:creationId xmlns:p14="http://schemas.microsoft.com/office/powerpoint/2010/main" val="1973856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02" y="1600200"/>
            <a:ext cx="5704996" cy="4525963"/>
          </a:xfrm>
        </p:spPr>
      </p:pic>
    </p:spTree>
    <p:extLst>
      <p:ext uri="{BB962C8B-B14F-4D97-AF65-F5344CB8AC3E}">
        <p14:creationId xmlns:p14="http://schemas.microsoft.com/office/powerpoint/2010/main" val="69278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4008" y="1961456"/>
            <a:ext cx="4172272" cy="4896544"/>
          </a:xfrm>
        </p:spPr>
        <p:txBody>
          <a:bodyPr>
            <a:noAutofit/>
          </a:bodyPr>
          <a:lstStyle/>
          <a:p>
            <a:r>
              <a:rPr lang="ru-RU" sz="1800" b="1" dirty="0" err="1" smtClean="0"/>
              <a:t>Ця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група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включає</a:t>
            </a:r>
            <a:r>
              <a:rPr lang="ru-RU" sz="1800" b="1" dirty="0" smtClean="0"/>
              <a:t> в себе не </a:t>
            </a:r>
            <a:r>
              <a:rPr lang="ru-RU" sz="1800" b="1" dirty="0" err="1" smtClean="0"/>
              <a:t>тільки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венеричні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захворювання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але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інфекції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сечостатевих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органів</a:t>
            </a:r>
            <a:r>
              <a:rPr lang="ru-RU" sz="1800" b="1" dirty="0" smtClean="0"/>
              <a:t>, СНІД, а </a:t>
            </a:r>
            <a:r>
              <a:rPr lang="ru-RU" sz="1800" b="1" dirty="0" err="1" smtClean="0"/>
              <a:t>також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шкірні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захворювання</a:t>
            </a:r>
            <a:r>
              <a:rPr lang="ru-RU" sz="1800" b="1" dirty="0" smtClean="0"/>
              <a:t>. 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err="1" smtClean="0"/>
              <a:t>Лікарі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відзначають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даний</a:t>
            </a:r>
            <a:r>
              <a:rPr lang="ru-RU" sz="1800" b="1" dirty="0" smtClean="0"/>
              <a:t> час </a:t>
            </a:r>
            <a:r>
              <a:rPr lang="ru-RU" sz="1800" b="1" dirty="0" err="1" smtClean="0"/>
              <a:t>поширеність</a:t>
            </a:r>
            <a:r>
              <a:rPr lang="ru-RU" sz="1800" b="1" dirty="0" smtClean="0"/>
              <a:t> так </a:t>
            </a:r>
            <a:r>
              <a:rPr lang="ru-RU" sz="1800" b="1" dirty="0" err="1" smtClean="0"/>
              <a:t>званих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інфекцій</a:t>
            </a:r>
            <a:r>
              <a:rPr lang="ru-RU" sz="1800" b="1" dirty="0" smtClean="0"/>
              <a:t> другого </a:t>
            </a:r>
            <a:r>
              <a:rPr lang="ru-RU" sz="1800" b="1" dirty="0" err="1" smtClean="0"/>
              <a:t>покоління</a:t>
            </a:r>
            <a:r>
              <a:rPr lang="ru-RU" sz="1800" b="1" dirty="0" smtClean="0"/>
              <a:t> - </a:t>
            </a:r>
            <a:r>
              <a:rPr lang="ru-RU" sz="1800" b="1" dirty="0" err="1" smtClean="0"/>
              <a:t>хламідіозу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генітального</a:t>
            </a:r>
            <a:r>
              <a:rPr lang="ru-RU" sz="1800" b="1" dirty="0" smtClean="0"/>
              <a:t> герпесу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вірусних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захворювань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статевих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органів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значно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випереджає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такі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класичні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захворювання</a:t>
            </a:r>
            <a:r>
              <a:rPr lang="ru-RU" sz="1800" b="1" dirty="0" smtClean="0"/>
              <a:t> як гонорея, </a:t>
            </a:r>
            <a:r>
              <a:rPr lang="ru-RU" sz="1800" b="1" dirty="0" err="1" smtClean="0"/>
              <a:t>сифіліс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трихомоніаз</a:t>
            </a:r>
            <a:r>
              <a:rPr lang="ru-RU" sz="1800" b="1" dirty="0" smtClean="0"/>
              <a:t>. </a:t>
            </a:r>
          </a:p>
          <a:p>
            <a:pPr lvl="0"/>
            <a:endParaRPr lang="ru-RU" sz="1800" b="1" dirty="0" smtClean="0"/>
          </a:p>
          <a:p>
            <a:pPr lvl="0"/>
            <a:endParaRPr lang="ru-RU" sz="1800" b="1" dirty="0" smtClean="0"/>
          </a:p>
          <a:p>
            <a:endParaRPr lang="ru-RU" sz="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416972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476672"/>
            <a:ext cx="4172272" cy="4896544"/>
          </a:xfrm>
        </p:spPr>
        <p:txBody>
          <a:bodyPr>
            <a:noAutofit/>
          </a:bodyPr>
          <a:lstStyle/>
          <a:p>
            <a:pPr lvl="0"/>
            <a:r>
              <a:rPr lang="ru-RU" sz="1800" b="1" dirty="0" err="1" smtClean="0"/>
              <a:t>Зростання</a:t>
            </a:r>
            <a:r>
              <a:rPr lang="ru-RU" sz="1800" b="1" dirty="0" smtClean="0"/>
              <a:t> числа тих,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заразилися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інфекціями</a:t>
            </a:r>
            <a:r>
              <a:rPr lang="ru-RU" sz="1800" b="1" dirty="0" smtClean="0"/>
              <a:t> другого </a:t>
            </a:r>
            <a:r>
              <a:rPr lang="ru-RU" sz="1800" b="1" dirty="0" err="1" smtClean="0"/>
              <a:t>покоління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пов'язане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мутацією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мікроорганізмів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призводить</a:t>
            </a:r>
            <a:r>
              <a:rPr lang="ru-RU" sz="1800" b="1" dirty="0" smtClean="0"/>
              <a:t> до </a:t>
            </a:r>
            <a:r>
              <a:rPr lang="ru-RU" sz="1800" b="1" dirty="0" err="1" smtClean="0"/>
              <a:t>виникнення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нових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патогенних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збудників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Формування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існуючих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патогенів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стійкості</a:t>
            </a:r>
            <a:r>
              <a:rPr lang="ru-RU" sz="1800" b="1" dirty="0" smtClean="0"/>
              <a:t> до </a:t>
            </a:r>
            <a:r>
              <a:rPr lang="ru-RU" sz="1800" b="1" dirty="0" err="1" smtClean="0"/>
              <a:t>використовуваних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лікарських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препаратів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значно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ускладнює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процес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одужання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часто </a:t>
            </a:r>
            <a:r>
              <a:rPr lang="ru-RU" sz="1800" b="1" dirty="0" err="1" smtClean="0"/>
              <a:t>провокується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неконтрольованим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використанням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антибіотиків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процесі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самолікування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Також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збільшення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кількості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хворих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сприяє</a:t>
            </a:r>
            <a:r>
              <a:rPr lang="ru-RU" sz="1800" b="1" dirty="0" smtClean="0"/>
              <a:t> велика </a:t>
            </a:r>
            <a:r>
              <a:rPr lang="ru-RU" sz="1800" b="1" dirty="0" err="1" smtClean="0"/>
              <a:t>ступінь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сексуальної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свободи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сучасному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суспільстві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широке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застосування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жінками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протизаплідних</a:t>
            </a:r>
            <a:r>
              <a:rPr lang="ru-RU" sz="1800" b="1" dirty="0" smtClean="0"/>
              <a:t> таблеток,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дозволяє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їм</a:t>
            </a:r>
            <a:r>
              <a:rPr lang="ru-RU" sz="1800" b="1" dirty="0" smtClean="0"/>
              <a:t> не </a:t>
            </a:r>
            <a:r>
              <a:rPr lang="ru-RU" sz="1800" b="1" dirty="0" err="1" smtClean="0"/>
              <a:t>боятися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небажаної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вагітності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рідше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використовувати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презервативи</a:t>
            </a:r>
            <a:r>
              <a:rPr lang="ru-RU" sz="1800" b="1" dirty="0" smtClean="0"/>
              <a:t>. </a:t>
            </a:r>
          </a:p>
          <a:p>
            <a:pPr lvl="0"/>
            <a:endParaRPr lang="ru-RU" sz="1800" b="1" dirty="0" smtClean="0"/>
          </a:p>
          <a:p>
            <a:pPr lvl="0"/>
            <a:endParaRPr lang="ru-RU" sz="1800" b="1" dirty="0" smtClean="0"/>
          </a:p>
          <a:p>
            <a:endParaRPr lang="ru-RU" sz="700" dirty="0"/>
          </a:p>
        </p:txBody>
      </p:sp>
      <p:pic>
        <p:nvPicPr>
          <p:cNvPr id="7" name="Содержимое 6" descr="yak-vplivayut-protizaplidni-tabletki-na-plid-300x2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88840"/>
            <a:ext cx="4320481" cy="2880320"/>
          </a:xfrm>
        </p:spPr>
      </p:pic>
    </p:spTree>
    <p:extLst>
      <p:ext uri="{BB962C8B-B14F-4D97-AF65-F5344CB8AC3E}">
        <p14:creationId xmlns:p14="http://schemas.microsoft.com/office/powerpoint/2010/main" val="416972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Гонорея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913292"/>
              </p:ext>
            </p:extLst>
          </p:nvPr>
        </p:nvGraphicFramePr>
        <p:xfrm>
          <a:off x="500034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546805"/>
              </p:ext>
            </p:extLst>
          </p:nvPr>
        </p:nvGraphicFramePr>
        <p:xfrm>
          <a:off x="357158" y="121442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Сифіліс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4993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</a:t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732090"/>
              </p:ext>
            </p:extLst>
          </p:nvPr>
        </p:nvGraphicFramePr>
        <p:xfrm>
          <a:off x="285720" y="107154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</a:rPr>
              <a:t>Трихомоніаз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207591"/>
              </p:ext>
            </p:extLst>
          </p:nvPr>
        </p:nvGraphicFramePr>
        <p:xfrm>
          <a:off x="571472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509720"/>
              </p:ext>
            </p:extLst>
          </p:nvPr>
        </p:nvGraphicFramePr>
        <p:xfrm>
          <a:off x="395536" y="9087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1160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Захворювання, що передаються статевим шляхом</vt:lpstr>
      <vt:lpstr>     </vt:lpstr>
      <vt:lpstr>     </vt:lpstr>
      <vt:lpstr>Гонорея </vt:lpstr>
      <vt:lpstr>  </vt:lpstr>
      <vt:lpstr>Сифіліс </vt:lpstr>
      <vt:lpstr>    </vt:lpstr>
      <vt:lpstr>Трихомоніаз</vt:lpstr>
      <vt:lpstr>  </vt:lpstr>
      <vt:lpstr>Хламідіоз</vt:lpstr>
      <vt:lpstr>  </vt:lpstr>
      <vt:lpstr>Генітальний герпес </vt:lpstr>
      <vt:lpstr>  </vt:lpstr>
      <vt:lpstr>  </vt:lpstr>
      <vt:lpstr>Мікоплазмоз і уреаплазмоз </vt:lpstr>
      <vt:lpstr>СНІД</vt:lpstr>
      <vt:lpstr>  </vt:lpstr>
      <vt:lpstr>Цікавий факт </vt:lpstr>
      <vt:lpstr>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Белый Слон</cp:lastModifiedBy>
  <cp:revision>14</cp:revision>
  <dcterms:created xsi:type="dcterms:W3CDTF">2015-12-02T11:14:59Z</dcterms:created>
  <dcterms:modified xsi:type="dcterms:W3CDTF">2016-05-23T22:51:27Z</dcterms:modified>
</cp:coreProperties>
</file>