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2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3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embedTrueTypeFonts="1" saveSubsetFonts="1">
  <p:sldMasterIdLst>
    <p:sldMasterId id="2147483720" r:id="rId1"/>
    <p:sldMasterId id="2147483744" r:id="rId2"/>
    <p:sldMasterId id="2147483816" r:id="rId3"/>
    <p:sldMasterId id="2147483828" r:id="rId4"/>
    <p:sldMasterId id="2147483840" r:id="rId5"/>
    <p:sldMasterId id="2147483852" r:id="rId6"/>
    <p:sldMasterId id="2147483864" r:id="rId7"/>
    <p:sldMasterId id="2147483876" r:id="rId8"/>
    <p:sldMasterId id="2147483888" r:id="rId9"/>
    <p:sldMasterId id="2147483900" r:id="rId10"/>
    <p:sldMasterId id="2147483912" r:id="rId11"/>
    <p:sldMasterId id="2147483948" r:id="rId12"/>
    <p:sldMasterId id="2147483972" r:id="rId13"/>
    <p:sldMasterId id="2147483996" r:id="rId14"/>
    <p:sldMasterId id="2147484008" r:id="rId15"/>
    <p:sldMasterId id="2147484044" r:id="rId16"/>
    <p:sldMasterId id="2147484056" r:id="rId17"/>
    <p:sldMasterId id="2147484080" r:id="rId18"/>
    <p:sldMasterId id="2147484104" r:id="rId19"/>
    <p:sldMasterId id="2147484116" r:id="rId20"/>
    <p:sldMasterId id="2147484140" r:id="rId21"/>
    <p:sldMasterId id="2147484152" r:id="rId22"/>
    <p:sldMasterId id="2147484169" r:id="rId23"/>
    <p:sldMasterId id="2147484216" r:id="rId24"/>
  </p:sldMasterIdLst>
  <p:notesMasterIdLst>
    <p:notesMasterId r:id="rId59"/>
  </p:notesMasterIdLst>
  <p:sldIdLst>
    <p:sldId id="257" r:id="rId25"/>
    <p:sldId id="309" r:id="rId26"/>
    <p:sldId id="334" r:id="rId27"/>
    <p:sldId id="260" r:id="rId28"/>
    <p:sldId id="336" r:id="rId29"/>
    <p:sldId id="337" r:id="rId30"/>
    <p:sldId id="339" r:id="rId31"/>
    <p:sldId id="341" r:id="rId32"/>
    <p:sldId id="342" r:id="rId33"/>
    <p:sldId id="343" r:id="rId34"/>
    <p:sldId id="345" r:id="rId35"/>
    <p:sldId id="346" r:id="rId36"/>
    <p:sldId id="348" r:id="rId37"/>
    <p:sldId id="312" r:id="rId38"/>
    <p:sldId id="350" r:id="rId39"/>
    <p:sldId id="351" r:id="rId40"/>
    <p:sldId id="333" r:id="rId41"/>
    <p:sldId id="314" r:id="rId42"/>
    <p:sldId id="332" r:id="rId43"/>
    <p:sldId id="316" r:id="rId44"/>
    <p:sldId id="331" r:id="rId45"/>
    <p:sldId id="318" r:id="rId46"/>
    <p:sldId id="330" r:id="rId47"/>
    <p:sldId id="320" r:id="rId48"/>
    <p:sldId id="352" r:id="rId49"/>
    <p:sldId id="329" r:id="rId50"/>
    <p:sldId id="322" r:id="rId51"/>
    <p:sldId id="328" r:id="rId52"/>
    <p:sldId id="324" r:id="rId53"/>
    <p:sldId id="327" r:id="rId54"/>
    <p:sldId id="326" r:id="rId55"/>
    <p:sldId id="300" r:id="rId56"/>
    <p:sldId id="301" r:id="rId57"/>
    <p:sldId id="304" r:id="rId58"/>
  </p:sldIdLst>
  <p:sldSz cx="10693400" cy="7561263"/>
  <p:notesSz cx="6858000" cy="9945688"/>
  <p:embeddedFontLst>
    <p:embeddedFont>
      <p:font typeface="Bookman Old Style" panose="02050604050505020204" pitchFamily="18" charset="0"/>
      <p:regular r:id="rId60"/>
      <p:bold r:id="rId61"/>
      <p:italic r:id="rId62"/>
      <p:boldItalic r:id="rId63"/>
    </p:embeddedFont>
    <p:embeddedFont>
      <p:font typeface="Calibri Light" panose="020F0302020204030204" pitchFamily="34" charset="0"/>
      <p:regular r:id="rId64"/>
      <p: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Wingdings 3" panose="05040102010807070707" pitchFamily="18" charset="2"/>
      <p:regular r:id="rId70"/>
    </p:embeddedFont>
    <p:embeddedFont>
      <p:font typeface="Trebuchet MS" panose="020B0603020202020204" pitchFamily="34" charset="0"/>
      <p:regular r:id="rId71"/>
      <p:bold r:id="rId72"/>
      <p:italic r:id="rId73"/>
      <p:boldItalic r:id="rId7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4880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97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46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7951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43934" algn="l" defTabSz="8975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692704" algn="l" defTabSz="8975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41498" algn="l" defTabSz="8975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590304" algn="l" defTabSz="8975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22" autoAdjust="0"/>
  </p:normalViewPr>
  <p:slideViewPr>
    <p:cSldViewPr>
      <p:cViewPr varScale="1">
        <p:scale>
          <a:sx n="67" d="100"/>
          <a:sy n="67" d="100"/>
        </p:scale>
        <p:origin x="1116" y="7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2.fnt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19BB6D3-F9B4-4355-9461-4C445E736E0C}" type="datetimeFigureOut">
              <a:rPr lang="uk-UA"/>
              <a:pPr>
                <a:defRPr/>
              </a:pPr>
              <a:t>21.06.2016</a:t>
            </a:fld>
            <a:endParaRPr lang="uk-U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2163" y="746125"/>
            <a:ext cx="5273675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A7C6A4E-8EC6-4427-A401-EA49CA6993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995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4880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9757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4635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79514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43934" algn="l" defTabSz="8975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692704" algn="l" defTabSz="8975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41498" algn="l" defTabSz="8975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590304" algn="l" defTabSz="8975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C6A4E-8EC6-4427-A401-EA49CA699357}" type="slidenum">
              <a:rPr lang="uk-UA" smtClean="0"/>
              <a:pPr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30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C6A4E-8EC6-4427-A401-EA49CA699357}" type="slidenum">
              <a:rPr lang="uk-UA" smtClean="0"/>
              <a:pPr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674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D075E64A-55F4-49AA-AAB4-D154C0001F27}" type="slidenum">
              <a:rPr lang="uk-UA" smtClean="0"/>
              <a:t>4</a:t>
            </a:fld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C6A4E-8EC6-4427-A401-EA49CA699357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254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C6A4E-8EC6-4427-A401-EA49CA699357}" type="slidenum">
              <a:rPr lang="uk-UA" smtClean="0"/>
              <a:pPr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4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C6A4E-8EC6-4427-A401-EA49CA699357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928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C6A4E-8EC6-4427-A401-EA49CA699357}" type="slidenum">
              <a:rPr lang="uk-UA" smtClean="0"/>
              <a:pPr>
                <a:defRPr/>
              </a:pPr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60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80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0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2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4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27A6-CD08-4364-A208-0A23BDB949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2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EAA2-E178-4CB6-BBF9-E029C0C448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806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562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1E9C-DBC4-4B2C-822D-487F596D12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408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702C-223D-493C-B015-2139E0B55B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784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481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685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37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056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7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42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11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79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748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E79-2F89-4AC3-BF46-B4B6D1B54E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10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41A1-F2F3-4AA7-8814-EAAD4FDC06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676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8561" indent="0">
              <a:buNone/>
              <a:defRPr sz="2300" b="1"/>
            </a:lvl2pPr>
            <a:lvl3pPr marL="937110" indent="0">
              <a:buNone/>
              <a:defRPr sz="2100" b="1"/>
            </a:lvl3pPr>
            <a:lvl4pPr marL="1405648" indent="0">
              <a:buNone/>
              <a:defRPr sz="1800" b="1"/>
            </a:lvl4pPr>
            <a:lvl5pPr marL="1874212" indent="0">
              <a:buNone/>
              <a:defRPr sz="1800" b="1"/>
            </a:lvl5pPr>
            <a:lvl6pPr marL="2342765" indent="0">
              <a:buNone/>
              <a:defRPr sz="1800" b="1"/>
            </a:lvl6pPr>
            <a:lvl7pPr marL="2811309" indent="0">
              <a:buNone/>
              <a:defRPr sz="1800" b="1"/>
            </a:lvl7pPr>
            <a:lvl8pPr marL="3279867" indent="0">
              <a:buNone/>
              <a:defRPr sz="1800" b="1"/>
            </a:lvl8pPr>
            <a:lvl9pPr marL="374843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80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8561" indent="0">
              <a:buNone/>
              <a:defRPr sz="2300" b="1"/>
            </a:lvl2pPr>
            <a:lvl3pPr marL="937110" indent="0">
              <a:buNone/>
              <a:defRPr sz="2100" b="1"/>
            </a:lvl3pPr>
            <a:lvl4pPr marL="1405648" indent="0">
              <a:buNone/>
              <a:defRPr sz="1800" b="1"/>
            </a:lvl4pPr>
            <a:lvl5pPr marL="1874212" indent="0">
              <a:buNone/>
              <a:defRPr sz="1800" b="1"/>
            </a:lvl5pPr>
            <a:lvl6pPr marL="2342765" indent="0">
              <a:buNone/>
              <a:defRPr sz="1800" b="1"/>
            </a:lvl6pPr>
            <a:lvl7pPr marL="2811309" indent="0">
              <a:buNone/>
              <a:defRPr sz="1800" b="1"/>
            </a:lvl7pPr>
            <a:lvl8pPr marL="3279867" indent="0">
              <a:buNone/>
              <a:defRPr sz="1800" b="1"/>
            </a:lvl8pPr>
            <a:lvl9pPr marL="374843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80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6D5-B63F-447D-8B82-C08DCDCABC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707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9723-BFD2-4D7D-BE63-AA129645EB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08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1011-20F2-4EC7-A390-BFBC27413B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636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80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380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68561" indent="0">
              <a:buNone/>
              <a:defRPr sz="1400"/>
            </a:lvl2pPr>
            <a:lvl3pPr marL="937110" indent="0">
              <a:buNone/>
              <a:defRPr sz="1100"/>
            </a:lvl3pPr>
            <a:lvl4pPr marL="1405648" indent="0">
              <a:buNone/>
              <a:defRPr sz="1000"/>
            </a:lvl4pPr>
            <a:lvl5pPr marL="1874212" indent="0">
              <a:buNone/>
              <a:defRPr sz="1000"/>
            </a:lvl5pPr>
            <a:lvl6pPr marL="2342765" indent="0">
              <a:buNone/>
              <a:defRPr sz="1000"/>
            </a:lvl6pPr>
            <a:lvl7pPr marL="2811309" indent="0">
              <a:buNone/>
              <a:defRPr sz="1000"/>
            </a:lvl7pPr>
            <a:lvl8pPr marL="3279867" indent="0">
              <a:buNone/>
              <a:defRPr sz="1000"/>
            </a:lvl8pPr>
            <a:lvl9pPr marL="37484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2D26-2A98-400A-9BCA-240EDB25E2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34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68561" indent="0">
              <a:buNone/>
              <a:defRPr sz="3200"/>
            </a:lvl2pPr>
            <a:lvl3pPr marL="937110" indent="0">
              <a:buNone/>
              <a:defRPr sz="2700"/>
            </a:lvl3pPr>
            <a:lvl4pPr marL="1405648" indent="0">
              <a:buNone/>
              <a:defRPr sz="2300"/>
            </a:lvl4pPr>
            <a:lvl5pPr marL="1874212" indent="0">
              <a:buNone/>
              <a:defRPr sz="2300"/>
            </a:lvl5pPr>
            <a:lvl6pPr marL="2342765" indent="0">
              <a:buNone/>
              <a:defRPr sz="2300"/>
            </a:lvl6pPr>
            <a:lvl7pPr marL="2811309" indent="0">
              <a:buNone/>
              <a:defRPr sz="2300"/>
            </a:lvl7pPr>
            <a:lvl8pPr marL="3279867" indent="0">
              <a:buNone/>
              <a:defRPr sz="2300"/>
            </a:lvl8pPr>
            <a:lvl9pPr marL="374843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68561" indent="0">
              <a:buNone/>
              <a:defRPr sz="1400"/>
            </a:lvl2pPr>
            <a:lvl3pPr marL="937110" indent="0">
              <a:buNone/>
              <a:defRPr sz="1100"/>
            </a:lvl3pPr>
            <a:lvl4pPr marL="1405648" indent="0">
              <a:buNone/>
              <a:defRPr sz="1000"/>
            </a:lvl4pPr>
            <a:lvl5pPr marL="1874212" indent="0">
              <a:buNone/>
              <a:defRPr sz="1000"/>
            </a:lvl5pPr>
            <a:lvl6pPr marL="2342765" indent="0">
              <a:buNone/>
              <a:defRPr sz="1000"/>
            </a:lvl6pPr>
            <a:lvl7pPr marL="2811309" indent="0">
              <a:buNone/>
              <a:defRPr sz="1000"/>
            </a:lvl7pPr>
            <a:lvl8pPr marL="3279867" indent="0">
              <a:buNone/>
              <a:defRPr sz="1000"/>
            </a:lvl8pPr>
            <a:lvl9pPr marL="37484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DD6-00C1-497B-B2C7-64DCA9BFCD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A13A-4B63-4246-BDEC-C8C16DAE0F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2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3B3-AB76-4482-9391-2676B221B7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397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0CE7-0330-4539-B5B0-E03E9C8E45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129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489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8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4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9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A542-3E9A-4DA6-B3B9-4C08EB8A72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47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F325-EBB0-42B5-8C72-6E4AACDBF0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228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409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740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48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22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96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702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44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18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792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E370-EE36-4DB5-AC2F-4CB353D54E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949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32F-6634-4294-ADC4-F6FF4D3604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330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74050" indent="0">
              <a:buNone/>
              <a:defRPr sz="2300" b="1"/>
            </a:lvl2pPr>
            <a:lvl3pPr marL="948088" indent="0">
              <a:buNone/>
              <a:defRPr sz="2100" b="1"/>
            </a:lvl3pPr>
            <a:lvl4pPr marL="1422126" indent="0">
              <a:buNone/>
              <a:defRPr sz="1800" b="1"/>
            </a:lvl4pPr>
            <a:lvl5pPr marL="1896170" indent="0">
              <a:buNone/>
              <a:defRPr sz="1800" b="1"/>
            </a:lvl5pPr>
            <a:lvl6pPr marL="2370209" indent="0">
              <a:buNone/>
              <a:defRPr sz="1800" b="1"/>
            </a:lvl6pPr>
            <a:lvl7pPr marL="2844248" indent="0">
              <a:buNone/>
              <a:defRPr sz="1800" b="1"/>
            </a:lvl7pPr>
            <a:lvl8pPr marL="3318293" indent="0">
              <a:buNone/>
              <a:defRPr sz="1800" b="1"/>
            </a:lvl8pPr>
            <a:lvl9pPr marL="37923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732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74050" indent="0">
              <a:buNone/>
              <a:defRPr sz="2300" b="1"/>
            </a:lvl2pPr>
            <a:lvl3pPr marL="948088" indent="0">
              <a:buNone/>
              <a:defRPr sz="2100" b="1"/>
            </a:lvl3pPr>
            <a:lvl4pPr marL="1422126" indent="0">
              <a:buNone/>
              <a:defRPr sz="1800" b="1"/>
            </a:lvl4pPr>
            <a:lvl5pPr marL="1896170" indent="0">
              <a:buNone/>
              <a:defRPr sz="1800" b="1"/>
            </a:lvl5pPr>
            <a:lvl6pPr marL="2370209" indent="0">
              <a:buNone/>
              <a:defRPr sz="1800" b="1"/>
            </a:lvl6pPr>
            <a:lvl7pPr marL="2844248" indent="0">
              <a:buNone/>
              <a:defRPr sz="1800" b="1"/>
            </a:lvl7pPr>
            <a:lvl8pPr marL="3318293" indent="0">
              <a:buNone/>
              <a:defRPr sz="1800" b="1"/>
            </a:lvl8pPr>
            <a:lvl9pPr marL="37923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732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9046-F41E-4B21-A0CF-E5BD99089B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839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03C-9EDC-4669-908B-E6B0F24C10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480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77ED-6B4B-4567-BE4A-971E130C82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734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0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30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74050" indent="0">
              <a:buNone/>
              <a:defRPr sz="1400"/>
            </a:lvl2pPr>
            <a:lvl3pPr marL="948088" indent="0">
              <a:buNone/>
              <a:defRPr sz="1100"/>
            </a:lvl3pPr>
            <a:lvl4pPr marL="1422126" indent="0">
              <a:buNone/>
              <a:defRPr sz="1000"/>
            </a:lvl4pPr>
            <a:lvl5pPr marL="1896170" indent="0">
              <a:buNone/>
              <a:defRPr sz="1000"/>
            </a:lvl5pPr>
            <a:lvl6pPr marL="2370209" indent="0">
              <a:buNone/>
              <a:defRPr sz="1000"/>
            </a:lvl6pPr>
            <a:lvl7pPr marL="2844248" indent="0">
              <a:buNone/>
              <a:defRPr sz="1000"/>
            </a:lvl7pPr>
            <a:lvl8pPr marL="3318293" indent="0">
              <a:buNone/>
              <a:defRPr sz="1000"/>
            </a:lvl8pPr>
            <a:lvl9pPr marL="37923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A054-9C1E-4446-84D4-406E93D1D4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599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74050" indent="0">
              <a:buNone/>
              <a:defRPr sz="3200"/>
            </a:lvl2pPr>
            <a:lvl3pPr marL="948088" indent="0">
              <a:buNone/>
              <a:defRPr sz="2700"/>
            </a:lvl3pPr>
            <a:lvl4pPr marL="1422126" indent="0">
              <a:buNone/>
              <a:defRPr sz="2300"/>
            </a:lvl4pPr>
            <a:lvl5pPr marL="1896170" indent="0">
              <a:buNone/>
              <a:defRPr sz="2300"/>
            </a:lvl5pPr>
            <a:lvl6pPr marL="2370209" indent="0">
              <a:buNone/>
              <a:defRPr sz="2300"/>
            </a:lvl6pPr>
            <a:lvl7pPr marL="2844248" indent="0">
              <a:buNone/>
              <a:defRPr sz="2300"/>
            </a:lvl7pPr>
            <a:lvl8pPr marL="3318293" indent="0">
              <a:buNone/>
              <a:defRPr sz="2300"/>
            </a:lvl8pPr>
            <a:lvl9pPr marL="379234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74050" indent="0">
              <a:buNone/>
              <a:defRPr sz="1400"/>
            </a:lvl2pPr>
            <a:lvl3pPr marL="948088" indent="0">
              <a:buNone/>
              <a:defRPr sz="1100"/>
            </a:lvl3pPr>
            <a:lvl4pPr marL="1422126" indent="0">
              <a:buNone/>
              <a:defRPr sz="1000"/>
            </a:lvl4pPr>
            <a:lvl5pPr marL="1896170" indent="0">
              <a:buNone/>
              <a:defRPr sz="1000"/>
            </a:lvl5pPr>
            <a:lvl6pPr marL="2370209" indent="0">
              <a:buNone/>
              <a:defRPr sz="1000"/>
            </a:lvl6pPr>
            <a:lvl7pPr marL="2844248" indent="0">
              <a:buNone/>
              <a:defRPr sz="1000"/>
            </a:lvl7pPr>
            <a:lvl8pPr marL="3318293" indent="0">
              <a:buNone/>
              <a:defRPr sz="1000"/>
            </a:lvl8pPr>
            <a:lvl9pPr marL="37923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267C-791F-44F2-8690-6D2606B64B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0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78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B8A0-B0A4-489D-B859-5CBA876D7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338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7E6C-1500-4ADD-A0AA-AE45DB7262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062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1F5F-58FC-4F40-AFB7-13388986A7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847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408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1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1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F0DB-7C1E-4256-A966-CD3CCBC538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887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EA71-3A43-4F28-BE97-6CCCEDE73A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868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327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80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5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40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21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01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8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61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42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45F0-A677-40DF-BAF0-383F959322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098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9E8B-5F96-4A64-A049-43D13A235F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362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80284" indent="0">
              <a:buNone/>
              <a:defRPr sz="2300" b="1"/>
            </a:lvl2pPr>
            <a:lvl3pPr marL="960556" indent="0">
              <a:buNone/>
              <a:defRPr sz="2100" b="1"/>
            </a:lvl3pPr>
            <a:lvl4pPr marL="1440808" indent="0">
              <a:buNone/>
              <a:defRPr sz="1800" b="1"/>
            </a:lvl4pPr>
            <a:lvl5pPr marL="1921094" indent="0">
              <a:buNone/>
              <a:defRPr sz="1800" b="1"/>
            </a:lvl5pPr>
            <a:lvl6pPr marL="2401369" indent="0">
              <a:buNone/>
              <a:defRPr sz="1800" b="1"/>
            </a:lvl6pPr>
            <a:lvl7pPr marL="2881634" indent="0">
              <a:buNone/>
              <a:defRPr sz="1800" b="1"/>
            </a:lvl7pPr>
            <a:lvl8pPr marL="3361910" indent="0">
              <a:buNone/>
              <a:defRPr sz="1800" b="1"/>
            </a:lvl8pPr>
            <a:lvl9pPr marL="384218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646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80284" indent="0">
              <a:buNone/>
              <a:defRPr sz="2300" b="1"/>
            </a:lvl2pPr>
            <a:lvl3pPr marL="960556" indent="0">
              <a:buNone/>
              <a:defRPr sz="2100" b="1"/>
            </a:lvl3pPr>
            <a:lvl4pPr marL="1440808" indent="0">
              <a:buNone/>
              <a:defRPr sz="1800" b="1"/>
            </a:lvl4pPr>
            <a:lvl5pPr marL="1921094" indent="0">
              <a:buNone/>
              <a:defRPr sz="1800" b="1"/>
            </a:lvl5pPr>
            <a:lvl6pPr marL="2401369" indent="0">
              <a:buNone/>
              <a:defRPr sz="1800" b="1"/>
            </a:lvl6pPr>
            <a:lvl7pPr marL="2881634" indent="0">
              <a:buNone/>
              <a:defRPr sz="1800" b="1"/>
            </a:lvl7pPr>
            <a:lvl8pPr marL="3361910" indent="0">
              <a:buNone/>
              <a:defRPr sz="1800" b="1"/>
            </a:lvl8pPr>
            <a:lvl9pPr marL="384218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646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235-079B-4FFC-A9C7-DC37A8BFB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14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1F7-F729-4B88-AF72-C79C94F908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836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13D5-B594-48BF-B042-614A29C659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22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17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217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80284" indent="0">
              <a:buNone/>
              <a:defRPr sz="1400"/>
            </a:lvl2pPr>
            <a:lvl3pPr marL="960556" indent="0">
              <a:buNone/>
              <a:defRPr sz="1100"/>
            </a:lvl3pPr>
            <a:lvl4pPr marL="1440808" indent="0">
              <a:buNone/>
              <a:defRPr sz="1000"/>
            </a:lvl4pPr>
            <a:lvl5pPr marL="1921094" indent="0">
              <a:buNone/>
              <a:defRPr sz="1000"/>
            </a:lvl5pPr>
            <a:lvl6pPr marL="2401369" indent="0">
              <a:buNone/>
              <a:defRPr sz="1000"/>
            </a:lvl6pPr>
            <a:lvl7pPr marL="2881634" indent="0">
              <a:buNone/>
              <a:defRPr sz="1000"/>
            </a:lvl7pPr>
            <a:lvl8pPr marL="3361910" indent="0">
              <a:buNone/>
              <a:defRPr sz="1000"/>
            </a:lvl8pPr>
            <a:lvl9pPr marL="38421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2F35-C48F-4122-9566-B028E776F3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3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8C99-FE26-4B2C-897A-F197E1CC29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247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80284" indent="0">
              <a:buNone/>
              <a:defRPr sz="3200"/>
            </a:lvl2pPr>
            <a:lvl3pPr marL="960556" indent="0">
              <a:buNone/>
              <a:defRPr sz="2700"/>
            </a:lvl3pPr>
            <a:lvl4pPr marL="1440808" indent="0">
              <a:buNone/>
              <a:defRPr sz="2300"/>
            </a:lvl4pPr>
            <a:lvl5pPr marL="1921094" indent="0">
              <a:buNone/>
              <a:defRPr sz="2300"/>
            </a:lvl5pPr>
            <a:lvl6pPr marL="2401369" indent="0">
              <a:buNone/>
              <a:defRPr sz="2300"/>
            </a:lvl6pPr>
            <a:lvl7pPr marL="2881634" indent="0">
              <a:buNone/>
              <a:defRPr sz="2300"/>
            </a:lvl7pPr>
            <a:lvl8pPr marL="3361910" indent="0">
              <a:buNone/>
              <a:defRPr sz="2300"/>
            </a:lvl8pPr>
            <a:lvl9pPr marL="384218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80284" indent="0">
              <a:buNone/>
              <a:defRPr sz="1400"/>
            </a:lvl2pPr>
            <a:lvl3pPr marL="960556" indent="0">
              <a:buNone/>
              <a:defRPr sz="1100"/>
            </a:lvl3pPr>
            <a:lvl4pPr marL="1440808" indent="0">
              <a:buNone/>
              <a:defRPr sz="1000"/>
            </a:lvl4pPr>
            <a:lvl5pPr marL="1921094" indent="0">
              <a:buNone/>
              <a:defRPr sz="1000"/>
            </a:lvl5pPr>
            <a:lvl6pPr marL="2401369" indent="0">
              <a:buNone/>
              <a:defRPr sz="1000"/>
            </a:lvl6pPr>
            <a:lvl7pPr marL="2881634" indent="0">
              <a:buNone/>
              <a:defRPr sz="1000"/>
            </a:lvl7pPr>
            <a:lvl8pPr marL="3361910" indent="0">
              <a:buNone/>
              <a:defRPr sz="1000"/>
            </a:lvl8pPr>
            <a:lvl9pPr marL="38421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93EB-CABF-41E3-8A8B-07CCF98B8F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49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E58F-074F-44A4-9399-32975293A7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966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0847-88A8-4A54-9304-256D6BD135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687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4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9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4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9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9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74C-6DD7-4D1C-A9A2-B14CB4A2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869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EE62-0299-43FD-BA5C-58FE64CF85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969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266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849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99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548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398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24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09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94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79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0433-A7E9-45F8-8C44-AB25FCCCDA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72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03CD-CC64-496C-98A9-2801F1A6D7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926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84966" indent="0">
              <a:buNone/>
              <a:defRPr sz="2300" b="1"/>
            </a:lvl2pPr>
            <a:lvl3pPr marL="969917" indent="0">
              <a:buNone/>
              <a:defRPr sz="2100" b="1"/>
            </a:lvl3pPr>
            <a:lvl4pPr marL="1454861" indent="0">
              <a:buNone/>
              <a:defRPr sz="1800" b="1"/>
            </a:lvl4pPr>
            <a:lvl5pPr marL="1939833" indent="0">
              <a:buNone/>
              <a:defRPr sz="1800" b="1"/>
            </a:lvl5pPr>
            <a:lvl6pPr marL="2424788" indent="0">
              <a:buNone/>
              <a:defRPr sz="1800" b="1"/>
            </a:lvl6pPr>
            <a:lvl7pPr marL="2909739" indent="0">
              <a:buNone/>
              <a:defRPr sz="1800" b="1"/>
            </a:lvl7pPr>
            <a:lvl8pPr marL="3394700" indent="0">
              <a:buNone/>
              <a:defRPr sz="1800" b="1"/>
            </a:lvl8pPr>
            <a:lvl9pPr marL="387965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58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84966" indent="0">
              <a:buNone/>
              <a:defRPr sz="2300" b="1"/>
            </a:lvl2pPr>
            <a:lvl3pPr marL="969917" indent="0">
              <a:buNone/>
              <a:defRPr sz="2100" b="1"/>
            </a:lvl3pPr>
            <a:lvl4pPr marL="1454861" indent="0">
              <a:buNone/>
              <a:defRPr sz="1800" b="1"/>
            </a:lvl4pPr>
            <a:lvl5pPr marL="1939833" indent="0">
              <a:buNone/>
              <a:defRPr sz="1800" b="1"/>
            </a:lvl5pPr>
            <a:lvl6pPr marL="2424788" indent="0">
              <a:buNone/>
              <a:defRPr sz="1800" b="1"/>
            </a:lvl6pPr>
            <a:lvl7pPr marL="2909739" indent="0">
              <a:buNone/>
              <a:defRPr sz="1800" b="1"/>
            </a:lvl7pPr>
            <a:lvl8pPr marL="3394700" indent="0">
              <a:buNone/>
              <a:defRPr sz="1800" b="1"/>
            </a:lvl8pPr>
            <a:lvl9pPr marL="387965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58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6D44-2C10-40B7-B343-43E2882BF8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631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033C-BD50-4353-A70B-12D9F9EB9B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446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118-984A-4BBD-9FF9-2E64B8AD9F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6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706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20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03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5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7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99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19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3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5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11CE-FC7C-4DA9-B2CB-8EF941C251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236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5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15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84966" indent="0">
              <a:buNone/>
              <a:defRPr sz="1400"/>
            </a:lvl2pPr>
            <a:lvl3pPr marL="969917" indent="0">
              <a:buNone/>
              <a:defRPr sz="1100"/>
            </a:lvl3pPr>
            <a:lvl4pPr marL="1454861" indent="0">
              <a:buNone/>
              <a:defRPr sz="1000"/>
            </a:lvl4pPr>
            <a:lvl5pPr marL="1939833" indent="0">
              <a:buNone/>
              <a:defRPr sz="1000"/>
            </a:lvl5pPr>
            <a:lvl6pPr marL="2424788" indent="0">
              <a:buNone/>
              <a:defRPr sz="1000"/>
            </a:lvl6pPr>
            <a:lvl7pPr marL="2909739" indent="0">
              <a:buNone/>
              <a:defRPr sz="1000"/>
            </a:lvl7pPr>
            <a:lvl8pPr marL="3394700" indent="0">
              <a:buNone/>
              <a:defRPr sz="1000"/>
            </a:lvl8pPr>
            <a:lvl9pPr marL="387965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946F-988C-447C-9C27-D1AD6E04DE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570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84966" indent="0">
              <a:buNone/>
              <a:defRPr sz="3200"/>
            </a:lvl2pPr>
            <a:lvl3pPr marL="969917" indent="0">
              <a:buNone/>
              <a:defRPr sz="2700"/>
            </a:lvl3pPr>
            <a:lvl4pPr marL="1454861" indent="0">
              <a:buNone/>
              <a:defRPr sz="2300"/>
            </a:lvl4pPr>
            <a:lvl5pPr marL="1939833" indent="0">
              <a:buNone/>
              <a:defRPr sz="2300"/>
            </a:lvl5pPr>
            <a:lvl6pPr marL="2424788" indent="0">
              <a:buNone/>
              <a:defRPr sz="2300"/>
            </a:lvl6pPr>
            <a:lvl7pPr marL="2909739" indent="0">
              <a:buNone/>
              <a:defRPr sz="2300"/>
            </a:lvl7pPr>
            <a:lvl8pPr marL="3394700" indent="0">
              <a:buNone/>
              <a:defRPr sz="2300"/>
            </a:lvl8pPr>
            <a:lvl9pPr marL="387965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84966" indent="0">
              <a:buNone/>
              <a:defRPr sz="1400"/>
            </a:lvl2pPr>
            <a:lvl3pPr marL="969917" indent="0">
              <a:buNone/>
              <a:defRPr sz="1100"/>
            </a:lvl3pPr>
            <a:lvl4pPr marL="1454861" indent="0">
              <a:buNone/>
              <a:defRPr sz="1000"/>
            </a:lvl4pPr>
            <a:lvl5pPr marL="1939833" indent="0">
              <a:buNone/>
              <a:defRPr sz="1000"/>
            </a:lvl5pPr>
            <a:lvl6pPr marL="2424788" indent="0">
              <a:buNone/>
              <a:defRPr sz="1000"/>
            </a:lvl6pPr>
            <a:lvl7pPr marL="2909739" indent="0">
              <a:buNone/>
              <a:defRPr sz="1000"/>
            </a:lvl7pPr>
            <a:lvl8pPr marL="3394700" indent="0">
              <a:buNone/>
              <a:defRPr sz="1000"/>
            </a:lvl8pPr>
            <a:lvl9pPr marL="387965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F3DD-5AAF-4CC8-AAFD-43058DF388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4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4842-59B5-470A-9330-FE28A7FC1E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70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0BDB-512F-4046-B2FF-15569F903A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13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282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0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7A2C-9A00-4491-B536-9B720DA151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59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261A-F23E-40E4-B729-3775BB625C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139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201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00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80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700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60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50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401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3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20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69A8-3707-4393-AF28-802D280D3E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555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6D1-C3C5-4253-829E-BCCDE3D2DA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03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0041" indent="0">
              <a:buNone/>
              <a:defRPr sz="2300" b="1"/>
            </a:lvl2pPr>
            <a:lvl3pPr marL="980065" indent="0">
              <a:buNone/>
              <a:defRPr sz="2100" b="1"/>
            </a:lvl3pPr>
            <a:lvl4pPr marL="1470093" indent="0">
              <a:buNone/>
              <a:defRPr sz="1800" b="1"/>
            </a:lvl4pPr>
            <a:lvl5pPr marL="1960131" indent="0">
              <a:buNone/>
              <a:defRPr sz="1800" b="1"/>
            </a:lvl5pPr>
            <a:lvl6pPr marL="2450167" indent="0">
              <a:buNone/>
              <a:defRPr sz="1800" b="1"/>
            </a:lvl6pPr>
            <a:lvl7pPr marL="2940196" indent="0">
              <a:buNone/>
              <a:defRPr sz="1800" b="1"/>
            </a:lvl7pPr>
            <a:lvl8pPr marL="3430224" indent="0">
              <a:buNone/>
              <a:defRPr sz="1800" b="1"/>
            </a:lvl8pPr>
            <a:lvl9pPr marL="392026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512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0041" indent="0">
              <a:buNone/>
              <a:defRPr sz="2300" b="1"/>
            </a:lvl2pPr>
            <a:lvl3pPr marL="980065" indent="0">
              <a:buNone/>
              <a:defRPr sz="2100" b="1"/>
            </a:lvl3pPr>
            <a:lvl4pPr marL="1470093" indent="0">
              <a:buNone/>
              <a:defRPr sz="1800" b="1"/>
            </a:lvl4pPr>
            <a:lvl5pPr marL="1960131" indent="0">
              <a:buNone/>
              <a:defRPr sz="1800" b="1"/>
            </a:lvl5pPr>
            <a:lvl6pPr marL="2450167" indent="0">
              <a:buNone/>
              <a:defRPr sz="1800" b="1"/>
            </a:lvl6pPr>
            <a:lvl7pPr marL="2940196" indent="0">
              <a:buNone/>
              <a:defRPr sz="1800" b="1"/>
            </a:lvl7pPr>
            <a:lvl8pPr marL="3430224" indent="0">
              <a:buNone/>
              <a:defRPr sz="1800" b="1"/>
            </a:lvl8pPr>
            <a:lvl9pPr marL="392026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512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98DE-750A-4835-A89D-2C49AD75E4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684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53E4-4F93-4371-8751-A5B8F5427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2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C79B-4B62-4A8C-9870-8CDD130D8A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463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E72C-5254-436B-B574-F63D8BC2C2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534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08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08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90041" indent="0">
              <a:buNone/>
              <a:defRPr sz="1400"/>
            </a:lvl2pPr>
            <a:lvl3pPr marL="980065" indent="0">
              <a:buNone/>
              <a:defRPr sz="1100"/>
            </a:lvl3pPr>
            <a:lvl4pPr marL="1470093" indent="0">
              <a:buNone/>
              <a:defRPr sz="1000"/>
            </a:lvl4pPr>
            <a:lvl5pPr marL="1960131" indent="0">
              <a:buNone/>
              <a:defRPr sz="1000"/>
            </a:lvl5pPr>
            <a:lvl6pPr marL="2450167" indent="0">
              <a:buNone/>
              <a:defRPr sz="1000"/>
            </a:lvl6pPr>
            <a:lvl7pPr marL="2940196" indent="0">
              <a:buNone/>
              <a:defRPr sz="1000"/>
            </a:lvl7pPr>
            <a:lvl8pPr marL="3430224" indent="0">
              <a:buNone/>
              <a:defRPr sz="1000"/>
            </a:lvl8pPr>
            <a:lvl9pPr marL="39202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16C2-AC9C-4EF4-8B7C-2ADF2939C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017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90041" indent="0">
              <a:buNone/>
              <a:defRPr sz="3200"/>
            </a:lvl2pPr>
            <a:lvl3pPr marL="980065" indent="0">
              <a:buNone/>
              <a:defRPr sz="2700"/>
            </a:lvl3pPr>
            <a:lvl4pPr marL="1470093" indent="0">
              <a:buNone/>
              <a:defRPr sz="2300"/>
            </a:lvl4pPr>
            <a:lvl5pPr marL="1960131" indent="0">
              <a:buNone/>
              <a:defRPr sz="2300"/>
            </a:lvl5pPr>
            <a:lvl6pPr marL="2450167" indent="0">
              <a:buNone/>
              <a:defRPr sz="2300"/>
            </a:lvl6pPr>
            <a:lvl7pPr marL="2940196" indent="0">
              <a:buNone/>
              <a:defRPr sz="2300"/>
            </a:lvl7pPr>
            <a:lvl8pPr marL="3430224" indent="0">
              <a:buNone/>
              <a:defRPr sz="2300"/>
            </a:lvl8pPr>
            <a:lvl9pPr marL="392026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90041" indent="0">
              <a:buNone/>
              <a:defRPr sz="1400"/>
            </a:lvl2pPr>
            <a:lvl3pPr marL="980065" indent="0">
              <a:buNone/>
              <a:defRPr sz="1100"/>
            </a:lvl3pPr>
            <a:lvl4pPr marL="1470093" indent="0">
              <a:buNone/>
              <a:defRPr sz="1000"/>
            </a:lvl4pPr>
            <a:lvl5pPr marL="1960131" indent="0">
              <a:buNone/>
              <a:defRPr sz="1000"/>
            </a:lvl5pPr>
            <a:lvl6pPr marL="2450167" indent="0">
              <a:buNone/>
              <a:defRPr sz="1000"/>
            </a:lvl6pPr>
            <a:lvl7pPr marL="2940196" indent="0">
              <a:buNone/>
              <a:defRPr sz="1000"/>
            </a:lvl7pPr>
            <a:lvl8pPr marL="3430224" indent="0">
              <a:buNone/>
              <a:defRPr sz="1000"/>
            </a:lvl8pPr>
            <a:lvl9pPr marL="39202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6981-C071-41BA-8A66-3B4D757B68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934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4A8-4862-4A6A-A539-1D63CE7CDF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388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68D8-DE93-4E8A-92F1-09527F3018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940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248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3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8EF8-3B2C-4248-B39B-434132AA93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858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C2B6-435D-42B0-9629-CE5A3CF665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39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167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27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854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78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0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3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56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490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41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2EE1-410C-45E7-BD8E-52B3EB82B8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057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E051-C8CE-43B1-83BE-868E2C60E4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36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2730" indent="0">
              <a:buNone/>
              <a:defRPr sz="2300" b="1"/>
            </a:lvl2pPr>
            <a:lvl3pPr marL="985442" indent="0">
              <a:buNone/>
              <a:defRPr sz="2100" b="1"/>
            </a:lvl3pPr>
            <a:lvl4pPr marL="1478151" indent="0">
              <a:buNone/>
              <a:defRPr sz="1800" b="1"/>
            </a:lvl4pPr>
            <a:lvl5pPr marL="1970888" indent="0">
              <a:buNone/>
              <a:defRPr sz="1800" b="1"/>
            </a:lvl5pPr>
            <a:lvl6pPr marL="2463606" indent="0">
              <a:buNone/>
              <a:defRPr sz="1800" b="1"/>
            </a:lvl6pPr>
            <a:lvl7pPr marL="2956320" indent="0">
              <a:buNone/>
              <a:defRPr sz="1800" b="1"/>
            </a:lvl7pPr>
            <a:lvl8pPr marL="3449041" indent="0">
              <a:buNone/>
              <a:defRPr sz="1800" b="1"/>
            </a:lvl8pPr>
            <a:lvl9pPr marL="394176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76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2730" indent="0">
              <a:buNone/>
              <a:defRPr sz="2300" b="1"/>
            </a:lvl2pPr>
            <a:lvl3pPr marL="985442" indent="0">
              <a:buNone/>
              <a:defRPr sz="2100" b="1"/>
            </a:lvl3pPr>
            <a:lvl4pPr marL="1478151" indent="0">
              <a:buNone/>
              <a:defRPr sz="1800" b="1"/>
            </a:lvl4pPr>
            <a:lvl5pPr marL="1970888" indent="0">
              <a:buNone/>
              <a:defRPr sz="1800" b="1"/>
            </a:lvl5pPr>
            <a:lvl6pPr marL="2463606" indent="0">
              <a:buNone/>
              <a:defRPr sz="1800" b="1"/>
            </a:lvl6pPr>
            <a:lvl7pPr marL="2956320" indent="0">
              <a:buNone/>
              <a:defRPr sz="1800" b="1"/>
            </a:lvl7pPr>
            <a:lvl8pPr marL="3449041" indent="0">
              <a:buNone/>
              <a:defRPr sz="1800" b="1"/>
            </a:lvl8pPr>
            <a:lvl9pPr marL="394176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476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FC5C-921B-443B-A904-E78960AB1A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3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2002" indent="0">
              <a:buNone/>
              <a:defRPr sz="2300" b="1"/>
            </a:lvl2pPr>
            <a:lvl3pPr marL="903974" indent="0">
              <a:buNone/>
              <a:defRPr sz="2100" b="1"/>
            </a:lvl3pPr>
            <a:lvl4pPr marL="1355951" indent="0">
              <a:buNone/>
              <a:defRPr sz="1800" b="1"/>
            </a:lvl4pPr>
            <a:lvl5pPr marL="1807940" indent="0">
              <a:buNone/>
              <a:defRPr sz="1800" b="1"/>
            </a:lvl5pPr>
            <a:lvl6pPr marL="2259922" indent="0">
              <a:buNone/>
              <a:defRPr sz="1800" b="1"/>
            </a:lvl6pPr>
            <a:lvl7pPr marL="2711913" indent="0">
              <a:buNone/>
              <a:defRPr sz="1800" b="1"/>
            </a:lvl7pPr>
            <a:lvl8pPr marL="3163896" indent="0">
              <a:buNone/>
              <a:defRPr sz="1800" b="1"/>
            </a:lvl8pPr>
            <a:lvl9pPr marL="361589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3048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2002" indent="0">
              <a:buNone/>
              <a:defRPr sz="2300" b="1"/>
            </a:lvl2pPr>
            <a:lvl3pPr marL="903974" indent="0">
              <a:buNone/>
              <a:defRPr sz="2100" b="1"/>
            </a:lvl3pPr>
            <a:lvl4pPr marL="1355951" indent="0">
              <a:buNone/>
              <a:defRPr sz="1800" b="1"/>
            </a:lvl4pPr>
            <a:lvl5pPr marL="1807940" indent="0">
              <a:buNone/>
              <a:defRPr sz="1800" b="1"/>
            </a:lvl5pPr>
            <a:lvl6pPr marL="2259922" indent="0">
              <a:buNone/>
              <a:defRPr sz="1800" b="1"/>
            </a:lvl6pPr>
            <a:lvl7pPr marL="2711913" indent="0">
              <a:buNone/>
              <a:defRPr sz="1800" b="1"/>
            </a:lvl7pPr>
            <a:lvl8pPr marL="3163896" indent="0">
              <a:buNone/>
              <a:defRPr sz="1800" b="1"/>
            </a:lvl8pPr>
            <a:lvl9pPr marL="361589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3048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935-434F-4952-A177-559AFCF58F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239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745A-C6B0-4579-956C-0BB63A1BD2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973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B7D-82B2-4D45-BD30-7D82D205B5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940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047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047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92730" indent="0">
              <a:buNone/>
              <a:defRPr sz="1400"/>
            </a:lvl2pPr>
            <a:lvl3pPr marL="985442" indent="0">
              <a:buNone/>
              <a:defRPr sz="1100"/>
            </a:lvl3pPr>
            <a:lvl4pPr marL="1478151" indent="0">
              <a:buNone/>
              <a:defRPr sz="1000"/>
            </a:lvl4pPr>
            <a:lvl5pPr marL="1970888" indent="0">
              <a:buNone/>
              <a:defRPr sz="1000"/>
            </a:lvl5pPr>
            <a:lvl6pPr marL="2463606" indent="0">
              <a:buNone/>
              <a:defRPr sz="1000"/>
            </a:lvl6pPr>
            <a:lvl7pPr marL="2956320" indent="0">
              <a:buNone/>
              <a:defRPr sz="1000"/>
            </a:lvl7pPr>
            <a:lvl8pPr marL="3449041" indent="0">
              <a:buNone/>
              <a:defRPr sz="1000"/>
            </a:lvl8pPr>
            <a:lvl9pPr marL="39417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D36-FCD4-4EFE-8CAE-894A991E44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105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92730" indent="0">
              <a:buNone/>
              <a:defRPr sz="3200"/>
            </a:lvl2pPr>
            <a:lvl3pPr marL="985442" indent="0">
              <a:buNone/>
              <a:defRPr sz="2700"/>
            </a:lvl3pPr>
            <a:lvl4pPr marL="1478151" indent="0">
              <a:buNone/>
              <a:defRPr sz="2300"/>
            </a:lvl4pPr>
            <a:lvl5pPr marL="1970888" indent="0">
              <a:buNone/>
              <a:defRPr sz="2300"/>
            </a:lvl5pPr>
            <a:lvl6pPr marL="2463606" indent="0">
              <a:buNone/>
              <a:defRPr sz="2300"/>
            </a:lvl6pPr>
            <a:lvl7pPr marL="2956320" indent="0">
              <a:buNone/>
              <a:defRPr sz="2300"/>
            </a:lvl7pPr>
            <a:lvl8pPr marL="3449041" indent="0">
              <a:buNone/>
              <a:defRPr sz="2300"/>
            </a:lvl8pPr>
            <a:lvl9pPr marL="394176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92730" indent="0">
              <a:buNone/>
              <a:defRPr sz="1400"/>
            </a:lvl2pPr>
            <a:lvl3pPr marL="985442" indent="0">
              <a:buNone/>
              <a:defRPr sz="1100"/>
            </a:lvl3pPr>
            <a:lvl4pPr marL="1478151" indent="0">
              <a:buNone/>
              <a:defRPr sz="1000"/>
            </a:lvl4pPr>
            <a:lvl5pPr marL="1970888" indent="0">
              <a:buNone/>
              <a:defRPr sz="1000"/>
            </a:lvl5pPr>
            <a:lvl6pPr marL="2463606" indent="0">
              <a:buNone/>
              <a:defRPr sz="1000"/>
            </a:lvl6pPr>
            <a:lvl7pPr marL="2956320" indent="0">
              <a:buNone/>
              <a:defRPr sz="1000"/>
            </a:lvl7pPr>
            <a:lvl8pPr marL="3449041" indent="0">
              <a:buNone/>
              <a:defRPr sz="1000"/>
            </a:lvl8pPr>
            <a:lvl9pPr marL="39417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E786-F671-4B9D-A41D-D0B9A7A901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018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B716-1216-4773-BE6D-40D92454CB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823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2FFE-6B81-4EA5-8C83-AFD907341F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568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139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2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9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1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4990-6C44-4CA8-BBD7-CFA3C4A511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671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72F4-6CA1-4EB2-BB1A-E223321A6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644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058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14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028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4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5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7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08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098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112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DB66-04D1-4161-80E9-19B1529EDD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97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67F7-4971-4D16-9025-CBABFDF1D1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7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3DF-47D2-4AB3-8A05-757F895651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349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1424" indent="0">
              <a:buNone/>
              <a:defRPr sz="2300" b="1"/>
            </a:lvl2pPr>
            <a:lvl3pPr marL="1002806" indent="0">
              <a:buNone/>
              <a:defRPr sz="2100" b="1"/>
            </a:lvl3pPr>
            <a:lvl4pPr marL="1504202" indent="0">
              <a:buNone/>
              <a:defRPr sz="1800" b="1"/>
            </a:lvl4pPr>
            <a:lvl5pPr marL="2005616" indent="0">
              <a:buNone/>
              <a:defRPr sz="1800" b="1"/>
            </a:lvl5pPr>
            <a:lvl6pPr marL="2507020" indent="0">
              <a:buNone/>
              <a:defRPr sz="1800" b="1"/>
            </a:lvl6pPr>
            <a:lvl7pPr marL="3008417" indent="0">
              <a:buNone/>
              <a:defRPr sz="1800" b="1"/>
            </a:lvl7pPr>
            <a:lvl8pPr marL="3509826" indent="0">
              <a:buNone/>
              <a:defRPr sz="1800" b="1"/>
            </a:lvl8pPr>
            <a:lvl9pPr marL="401122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360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1424" indent="0">
              <a:buNone/>
              <a:defRPr sz="2300" b="1"/>
            </a:lvl2pPr>
            <a:lvl3pPr marL="1002806" indent="0">
              <a:buNone/>
              <a:defRPr sz="2100" b="1"/>
            </a:lvl3pPr>
            <a:lvl4pPr marL="1504202" indent="0">
              <a:buNone/>
              <a:defRPr sz="1800" b="1"/>
            </a:lvl4pPr>
            <a:lvl5pPr marL="2005616" indent="0">
              <a:buNone/>
              <a:defRPr sz="1800" b="1"/>
            </a:lvl5pPr>
            <a:lvl6pPr marL="2507020" indent="0">
              <a:buNone/>
              <a:defRPr sz="1800" b="1"/>
            </a:lvl6pPr>
            <a:lvl7pPr marL="3008417" indent="0">
              <a:buNone/>
              <a:defRPr sz="1800" b="1"/>
            </a:lvl7pPr>
            <a:lvl8pPr marL="3509826" indent="0">
              <a:buNone/>
              <a:defRPr sz="1800" b="1"/>
            </a:lvl8pPr>
            <a:lvl9pPr marL="401122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360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A12E-0110-476C-8BCD-3BCEB67E9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226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CF1A-2CF9-4730-B822-1164BDCC46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222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299-D665-4882-B162-05216705CB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070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3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3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01424" indent="0">
              <a:buNone/>
              <a:defRPr sz="1400"/>
            </a:lvl2pPr>
            <a:lvl3pPr marL="1002806" indent="0">
              <a:buNone/>
              <a:defRPr sz="1100"/>
            </a:lvl3pPr>
            <a:lvl4pPr marL="1504202" indent="0">
              <a:buNone/>
              <a:defRPr sz="1000"/>
            </a:lvl4pPr>
            <a:lvl5pPr marL="2005616" indent="0">
              <a:buNone/>
              <a:defRPr sz="1000"/>
            </a:lvl5pPr>
            <a:lvl6pPr marL="2507020" indent="0">
              <a:buNone/>
              <a:defRPr sz="1000"/>
            </a:lvl6pPr>
            <a:lvl7pPr marL="3008417" indent="0">
              <a:buNone/>
              <a:defRPr sz="1000"/>
            </a:lvl7pPr>
            <a:lvl8pPr marL="3509826" indent="0">
              <a:buNone/>
              <a:defRPr sz="1000"/>
            </a:lvl8pPr>
            <a:lvl9pPr marL="40112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138D-14BB-4DB8-A557-82F208BDD0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142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01424" indent="0">
              <a:buNone/>
              <a:defRPr sz="3200"/>
            </a:lvl2pPr>
            <a:lvl3pPr marL="1002806" indent="0">
              <a:buNone/>
              <a:defRPr sz="2700"/>
            </a:lvl3pPr>
            <a:lvl4pPr marL="1504202" indent="0">
              <a:buNone/>
              <a:defRPr sz="2300"/>
            </a:lvl4pPr>
            <a:lvl5pPr marL="2005616" indent="0">
              <a:buNone/>
              <a:defRPr sz="2300"/>
            </a:lvl5pPr>
            <a:lvl6pPr marL="2507020" indent="0">
              <a:buNone/>
              <a:defRPr sz="2300"/>
            </a:lvl6pPr>
            <a:lvl7pPr marL="3008417" indent="0">
              <a:buNone/>
              <a:defRPr sz="2300"/>
            </a:lvl7pPr>
            <a:lvl8pPr marL="3509826" indent="0">
              <a:buNone/>
              <a:defRPr sz="2300"/>
            </a:lvl8pPr>
            <a:lvl9pPr marL="401122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01424" indent="0">
              <a:buNone/>
              <a:defRPr sz="1400"/>
            </a:lvl2pPr>
            <a:lvl3pPr marL="1002806" indent="0">
              <a:buNone/>
              <a:defRPr sz="1100"/>
            </a:lvl3pPr>
            <a:lvl4pPr marL="1504202" indent="0">
              <a:buNone/>
              <a:defRPr sz="1000"/>
            </a:lvl4pPr>
            <a:lvl5pPr marL="2005616" indent="0">
              <a:buNone/>
              <a:defRPr sz="1000"/>
            </a:lvl5pPr>
            <a:lvl6pPr marL="2507020" indent="0">
              <a:buNone/>
              <a:defRPr sz="1000"/>
            </a:lvl6pPr>
            <a:lvl7pPr marL="3008417" indent="0">
              <a:buNone/>
              <a:defRPr sz="1000"/>
            </a:lvl7pPr>
            <a:lvl8pPr marL="3509826" indent="0">
              <a:buNone/>
              <a:defRPr sz="1000"/>
            </a:lvl8pPr>
            <a:lvl9pPr marL="40112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71AA-8784-4909-93FF-A7C93E57A1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1800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1F2-81C1-4814-B8E4-0B72E4FA62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888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C37C-392A-4624-A75B-AC932171A9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37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10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9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3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8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1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C5F1-35FB-434E-B856-ACDC2F8DFE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747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D7F8-50ED-434E-87B1-613C5255ED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421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019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45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090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3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180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22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27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31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360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6D6C-0509-4BDB-B474-E663B27E08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89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5666-9A11-4008-9AA3-12E069175D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884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D0C5-3BA9-4397-B778-283C06E943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454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538" indent="0">
              <a:buNone/>
              <a:defRPr sz="2300" b="1"/>
            </a:lvl2pPr>
            <a:lvl3pPr marL="1009024" indent="0">
              <a:buNone/>
              <a:defRPr sz="2100" b="1"/>
            </a:lvl3pPr>
            <a:lvl4pPr marL="1513526" indent="0">
              <a:buNone/>
              <a:defRPr sz="1800" b="1"/>
            </a:lvl4pPr>
            <a:lvl5pPr marL="2018044" indent="0">
              <a:buNone/>
              <a:defRPr sz="1800" b="1"/>
            </a:lvl5pPr>
            <a:lvl6pPr marL="2522555" indent="0">
              <a:buNone/>
              <a:defRPr sz="1800" b="1"/>
            </a:lvl6pPr>
            <a:lvl7pPr marL="3027057" indent="0">
              <a:buNone/>
              <a:defRPr sz="1800" b="1"/>
            </a:lvl7pPr>
            <a:lvl8pPr marL="3531575" indent="0">
              <a:buNone/>
              <a:defRPr sz="1800" b="1"/>
            </a:lvl8pPr>
            <a:lvl9pPr marL="40360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31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538" indent="0">
              <a:buNone/>
              <a:defRPr sz="2300" b="1"/>
            </a:lvl2pPr>
            <a:lvl3pPr marL="1009024" indent="0">
              <a:buNone/>
              <a:defRPr sz="2100" b="1"/>
            </a:lvl3pPr>
            <a:lvl4pPr marL="1513526" indent="0">
              <a:buNone/>
              <a:defRPr sz="1800" b="1"/>
            </a:lvl4pPr>
            <a:lvl5pPr marL="2018044" indent="0">
              <a:buNone/>
              <a:defRPr sz="1800" b="1"/>
            </a:lvl5pPr>
            <a:lvl6pPr marL="2522555" indent="0">
              <a:buNone/>
              <a:defRPr sz="1800" b="1"/>
            </a:lvl6pPr>
            <a:lvl7pPr marL="3027057" indent="0">
              <a:buNone/>
              <a:defRPr sz="1800" b="1"/>
            </a:lvl7pPr>
            <a:lvl8pPr marL="3531575" indent="0">
              <a:buNone/>
              <a:defRPr sz="1800" b="1"/>
            </a:lvl8pPr>
            <a:lvl9pPr marL="40360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31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8077-634E-4015-957F-E50CC3F269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401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DC4F-ACA0-4C4F-9B61-74318B4436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4476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BAD-9F83-4D22-9F5E-0D38C8CDEB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6705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90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890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04538" indent="0">
              <a:buNone/>
              <a:defRPr sz="1400"/>
            </a:lvl2pPr>
            <a:lvl3pPr marL="1009024" indent="0">
              <a:buNone/>
              <a:defRPr sz="1100"/>
            </a:lvl3pPr>
            <a:lvl4pPr marL="1513526" indent="0">
              <a:buNone/>
              <a:defRPr sz="1000"/>
            </a:lvl4pPr>
            <a:lvl5pPr marL="2018044" indent="0">
              <a:buNone/>
              <a:defRPr sz="1000"/>
            </a:lvl5pPr>
            <a:lvl6pPr marL="2522555" indent="0">
              <a:buNone/>
              <a:defRPr sz="1000"/>
            </a:lvl6pPr>
            <a:lvl7pPr marL="3027057" indent="0">
              <a:buNone/>
              <a:defRPr sz="1000"/>
            </a:lvl7pPr>
            <a:lvl8pPr marL="3531575" indent="0">
              <a:buNone/>
              <a:defRPr sz="1000"/>
            </a:lvl8pPr>
            <a:lvl9pPr marL="40360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E803-CE9D-4F87-A1BC-3D39D47E63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938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04538" indent="0">
              <a:buNone/>
              <a:defRPr sz="3200"/>
            </a:lvl2pPr>
            <a:lvl3pPr marL="1009024" indent="0">
              <a:buNone/>
              <a:defRPr sz="2700"/>
            </a:lvl3pPr>
            <a:lvl4pPr marL="1513526" indent="0">
              <a:buNone/>
              <a:defRPr sz="2300"/>
            </a:lvl4pPr>
            <a:lvl5pPr marL="2018044" indent="0">
              <a:buNone/>
              <a:defRPr sz="2300"/>
            </a:lvl5pPr>
            <a:lvl6pPr marL="2522555" indent="0">
              <a:buNone/>
              <a:defRPr sz="2300"/>
            </a:lvl6pPr>
            <a:lvl7pPr marL="3027057" indent="0">
              <a:buNone/>
              <a:defRPr sz="2300"/>
            </a:lvl7pPr>
            <a:lvl8pPr marL="3531575" indent="0">
              <a:buNone/>
              <a:defRPr sz="2300"/>
            </a:lvl8pPr>
            <a:lvl9pPr marL="403607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04538" indent="0">
              <a:buNone/>
              <a:defRPr sz="1400"/>
            </a:lvl2pPr>
            <a:lvl3pPr marL="1009024" indent="0">
              <a:buNone/>
              <a:defRPr sz="1100"/>
            </a:lvl3pPr>
            <a:lvl4pPr marL="1513526" indent="0">
              <a:buNone/>
              <a:defRPr sz="1000"/>
            </a:lvl4pPr>
            <a:lvl5pPr marL="2018044" indent="0">
              <a:buNone/>
              <a:defRPr sz="1000"/>
            </a:lvl5pPr>
            <a:lvl6pPr marL="2522555" indent="0">
              <a:buNone/>
              <a:defRPr sz="1000"/>
            </a:lvl6pPr>
            <a:lvl7pPr marL="3027057" indent="0">
              <a:buNone/>
              <a:defRPr sz="1000"/>
            </a:lvl7pPr>
            <a:lvl8pPr marL="3531575" indent="0">
              <a:buNone/>
              <a:defRPr sz="1000"/>
            </a:lvl8pPr>
            <a:lvl9pPr marL="40360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BC35-CCB7-4468-94C5-3A35D9CA59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200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2332-B12D-4450-ACD4-C30A032A2A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8630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76D-E093-4C3B-9331-D040F0B56E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2183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02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6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8745-0B0D-4A16-A45C-C80EE5A4A3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8785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5231-EA93-45B7-827D-C5FF430994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1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19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619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52002" indent="0">
              <a:buNone/>
              <a:defRPr sz="1400"/>
            </a:lvl2pPr>
            <a:lvl3pPr marL="903974" indent="0">
              <a:buNone/>
              <a:defRPr sz="1100"/>
            </a:lvl3pPr>
            <a:lvl4pPr marL="1355951" indent="0">
              <a:buNone/>
              <a:defRPr sz="1000"/>
            </a:lvl4pPr>
            <a:lvl5pPr marL="1807940" indent="0">
              <a:buNone/>
              <a:defRPr sz="1000"/>
            </a:lvl5pPr>
            <a:lvl6pPr marL="2259922" indent="0">
              <a:buNone/>
              <a:defRPr sz="1000"/>
            </a:lvl6pPr>
            <a:lvl7pPr marL="2711913" indent="0">
              <a:buNone/>
              <a:defRPr sz="1000"/>
            </a:lvl7pPr>
            <a:lvl8pPr marL="3163896" indent="0">
              <a:buNone/>
              <a:defRPr sz="1000"/>
            </a:lvl8pPr>
            <a:lvl9pPr marL="361589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204-3DF0-4DCC-9211-8AA6FDDDE2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515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939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0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22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1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6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7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8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9992-9167-44B9-B206-1726812E2F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779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955-E20D-4041-9B27-B7CE90CC8F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959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059" indent="0">
              <a:buNone/>
              <a:defRPr sz="2300" b="1"/>
            </a:lvl2pPr>
            <a:lvl3pPr marL="1022100" indent="0">
              <a:buNone/>
              <a:defRPr sz="2100" b="1"/>
            </a:lvl3pPr>
            <a:lvl4pPr marL="1533145" indent="0">
              <a:buNone/>
              <a:defRPr sz="1800" b="1"/>
            </a:lvl4pPr>
            <a:lvl5pPr marL="2044206" indent="0">
              <a:buNone/>
              <a:defRPr sz="1800" b="1"/>
            </a:lvl5pPr>
            <a:lvl6pPr marL="2555255" indent="0">
              <a:buNone/>
              <a:defRPr sz="1800" b="1"/>
            </a:lvl6pPr>
            <a:lvl7pPr marL="3066304" indent="0">
              <a:buNone/>
              <a:defRPr sz="1800" b="1"/>
            </a:lvl7pPr>
            <a:lvl8pPr marL="3577360" indent="0">
              <a:buNone/>
              <a:defRPr sz="1800" b="1"/>
            </a:lvl8pPr>
            <a:lvl9pPr marL="40884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234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059" indent="0">
              <a:buNone/>
              <a:defRPr sz="2300" b="1"/>
            </a:lvl2pPr>
            <a:lvl3pPr marL="1022100" indent="0">
              <a:buNone/>
              <a:defRPr sz="2100" b="1"/>
            </a:lvl3pPr>
            <a:lvl4pPr marL="1533145" indent="0">
              <a:buNone/>
              <a:defRPr sz="1800" b="1"/>
            </a:lvl4pPr>
            <a:lvl5pPr marL="2044206" indent="0">
              <a:buNone/>
              <a:defRPr sz="1800" b="1"/>
            </a:lvl5pPr>
            <a:lvl6pPr marL="2555255" indent="0">
              <a:buNone/>
              <a:defRPr sz="1800" b="1"/>
            </a:lvl6pPr>
            <a:lvl7pPr marL="3066304" indent="0">
              <a:buNone/>
              <a:defRPr sz="1800" b="1"/>
            </a:lvl7pPr>
            <a:lvl8pPr marL="3577360" indent="0">
              <a:buNone/>
              <a:defRPr sz="1800" b="1"/>
            </a:lvl8pPr>
            <a:lvl9pPr marL="40884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234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8029-DF03-4731-AF19-D1B0923867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898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5BE9-3882-4781-BAE7-C7A2B5D98E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187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C2E4-94CA-4886-9BFE-435B539D35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703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0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80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1059" indent="0">
              <a:buNone/>
              <a:defRPr sz="1400"/>
            </a:lvl2pPr>
            <a:lvl3pPr marL="1022100" indent="0">
              <a:buNone/>
              <a:defRPr sz="1100"/>
            </a:lvl3pPr>
            <a:lvl4pPr marL="1533145" indent="0">
              <a:buNone/>
              <a:defRPr sz="1000"/>
            </a:lvl4pPr>
            <a:lvl5pPr marL="2044206" indent="0">
              <a:buNone/>
              <a:defRPr sz="1000"/>
            </a:lvl5pPr>
            <a:lvl6pPr marL="2555255" indent="0">
              <a:buNone/>
              <a:defRPr sz="1000"/>
            </a:lvl6pPr>
            <a:lvl7pPr marL="3066304" indent="0">
              <a:buNone/>
              <a:defRPr sz="1000"/>
            </a:lvl7pPr>
            <a:lvl8pPr marL="3577360" indent="0">
              <a:buNone/>
              <a:defRPr sz="1000"/>
            </a:lvl8pPr>
            <a:lvl9pPr marL="40884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3E87-91BD-449E-9073-A33E5651A5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7834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11059" indent="0">
              <a:buNone/>
              <a:defRPr sz="3200"/>
            </a:lvl2pPr>
            <a:lvl3pPr marL="1022100" indent="0">
              <a:buNone/>
              <a:defRPr sz="2700"/>
            </a:lvl3pPr>
            <a:lvl4pPr marL="1533145" indent="0">
              <a:buNone/>
              <a:defRPr sz="2300"/>
            </a:lvl4pPr>
            <a:lvl5pPr marL="2044206" indent="0">
              <a:buNone/>
              <a:defRPr sz="2300"/>
            </a:lvl5pPr>
            <a:lvl6pPr marL="2555255" indent="0">
              <a:buNone/>
              <a:defRPr sz="2300"/>
            </a:lvl6pPr>
            <a:lvl7pPr marL="3066304" indent="0">
              <a:buNone/>
              <a:defRPr sz="2300"/>
            </a:lvl7pPr>
            <a:lvl8pPr marL="3577360" indent="0">
              <a:buNone/>
              <a:defRPr sz="2300"/>
            </a:lvl8pPr>
            <a:lvl9pPr marL="40884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1059" indent="0">
              <a:buNone/>
              <a:defRPr sz="1400"/>
            </a:lvl2pPr>
            <a:lvl3pPr marL="1022100" indent="0">
              <a:buNone/>
              <a:defRPr sz="1100"/>
            </a:lvl3pPr>
            <a:lvl4pPr marL="1533145" indent="0">
              <a:buNone/>
              <a:defRPr sz="1000"/>
            </a:lvl4pPr>
            <a:lvl5pPr marL="2044206" indent="0">
              <a:buNone/>
              <a:defRPr sz="1000"/>
            </a:lvl5pPr>
            <a:lvl6pPr marL="2555255" indent="0">
              <a:buNone/>
              <a:defRPr sz="1000"/>
            </a:lvl6pPr>
            <a:lvl7pPr marL="3066304" indent="0">
              <a:buNone/>
              <a:defRPr sz="1000"/>
            </a:lvl7pPr>
            <a:lvl8pPr marL="3577360" indent="0">
              <a:buNone/>
              <a:defRPr sz="1000"/>
            </a:lvl8pPr>
            <a:lvl9pPr marL="40884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35B5-BC85-4308-A588-C0FEF335D3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594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B5F8-1A95-44E4-B9C8-3D75FF94A7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4352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D434-55BE-49DE-9580-46125A0191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621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93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1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9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2D30-C0B1-428A-8D48-8952F76EE6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4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38C3-4EED-4989-B5EC-127731570C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2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52002" indent="0">
              <a:buNone/>
              <a:defRPr sz="3200"/>
            </a:lvl2pPr>
            <a:lvl3pPr marL="903974" indent="0">
              <a:buNone/>
              <a:defRPr sz="2700"/>
            </a:lvl3pPr>
            <a:lvl4pPr marL="1355951" indent="0">
              <a:buNone/>
              <a:defRPr sz="2300"/>
            </a:lvl4pPr>
            <a:lvl5pPr marL="1807940" indent="0">
              <a:buNone/>
              <a:defRPr sz="2300"/>
            </a:lvl5pPr>
            <a:lvl6pPr marL="2259922" indent="0">
              <a:buNone/>
              <a:defRPr sz="2300"/>
            </a:lvl6pPr>
            <a:lvl7pPr marL="2711913" indent="0">
              <a:buNone/>
              <a:defRPr sz="2300"/>
            </a:lvl7pPr>
            <a:lvl8pPr marL="3163896" indent="0">
              <a:buNone/>
              <a:defRPr sz="2300"/>
            </a:lvl8pPr>
            <a:lvl9pPr marL="361589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52002" indent="0">
              <a:buNone/>
              <a:defRPr sz="1400"/>
            </a:lvl2pPr>
            <a:lvl3pPr marL="903974" indent="0">
              <a:buNone/>
              <a:defRPr sz="1100"/>
            </a:lvl3pPr>
            <a:lvl4pPr marL="1355951" indent="0">
              <a:buNone/>
              <a:defRPr sz="1000"/>
            </a:lvl4pPr>
            <a:lvl5pPr marL="1807940" indent="0">
              <a:buNone/>
              <a:defRPr sz="1000"/>
            </a:lvl5pPr>
            <a:lvl6pPr marL="2259922" indent="0">
              <a:buNone/>
              <a:defRPr sz="1000"/>
            </a:lvl6pPr>
            <a:lvl7pPr marL="2711913" indent="0">
              <a:buNone/>
              <a:defRPr sz="1000"/>
            </a:lvl7pPr>
            <a:lvl8pPr marL="3163896" indent="0">
              <a:buNone/>
              <a:defRPr sz="1000"/>
            </a:lvl8pPr>
            <a:lvl9pPr marL="361589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CA45-3A55-4345-B198-094A8B877B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805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DBD8-608F-41B7-ABBD-3A41B39ACD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5700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55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9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58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3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1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9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5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36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998-3C5E-46C9-BC9C-92A8DDC433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8931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9788-DCC9-4BFA-987D-4BD5B9E2AD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315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953" indent="0">
              <a:buNone/>
              <a:defRPr sz="2300" b="1"/>
            </a:lvl2pPr>
            <a:lvl3pPr marL="1035899" indent="0">
              <a:buNone/>
              <a:defRPr sz="2100" b="1"/>
            </a:lvl3pPr>
            <a:lvl4pPr marL="1553852" indent="0">
              <a:buNone/>
              <a:defRPr sz="1800" b="1"/>
            </a:lvl4pPr>
            <a:lvl5pPr marL="2071808" indent="0">
              <a:buNone/>
              <a:defRPr sz="1800" b="1"/>
            </a:lvl5pPr>
            <a:lvl6pPr marL="2589754" indent="0">
              <a:buNone/>
              <a:defRPr sz="1800" b="1"/>
            </a:lvl6pPr>
            <a:lvl7pPr marL="3107703" indent="0">
              <a:buNone/>
              <a:defRPr sz="1800" b="1"/>
            </a:lvl7pPr>
            <a:lvl8pPr marL="3625661" indent="0">
              <a:buNone/>
              <a:defRPr sz="1800" b="1"/>
            </a:lvl8pPr>
            <a:lvl9pPr marL="41436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45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953" indent="0">
              <a:buNone/>
              <a:defRPr sz="2300" b="1"/>
            </a:lvl2pPr>
            <a:lvl3pPr marL="1035899" indent="0">
              <a:buNone/>
              <a:defRPr sz="2100" b="1"/>
            </a:lvl3pPr>
            <a:lvl4pPr marL="1553852" indent="0">
              <a:buNone/>
              <a:defRPr sz="1800" b="1"/>
            </a:lvl4pPr>
            <a:lvl5pPr marL="2071808" indent="0">
              <a:buNone/>
              <a:defRPr sz="1800" b="1"/>
            </a:lvl5pPr>
            <a:lvl6pPr marL="2589754" indent="0">
              <a:buNone/>
              <a:defRPr sz="1800" b="1"/>
            </a:lvl6pPr>
            <a:lvl7pPr marL="3107703" indent="0">
              <a:buNone/>
              <a:defRPr sz="1800" b="1"/>
            </a:lvl7pPr>
            <a:lvl8pPr marL="3625661" indent="0">
              <a:buNone/>
              <a:defRPr sz="1800" b="1"/>
            </a:lvl8pPr>
            <a:lvl9pPr marL="41436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45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A8F4-DEAF-4B1D-87B1-9B9E0EE5CF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2606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7622-D1DD-4D10-B507-EF237D56B3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13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CD0-2596-4137-BB07-3E50EE08C6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422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6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6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7953" indent="0">
              <a:buNone/>
              <a:defRPr sz="1400"/>
            </a:lvl2pPr>
            <a:lvl3pPr marL="1035899" indent="0">
              <a:buNone/>
              <a:defRPr sz="1100"/>
            </a:lvl3pPr>
            <a:lvl4pPr marL="1553852" indent="0">
              <a:buNone/>
              <a:defRPr sz="1000"/>
            </a:lvl4pPr>
            <a:lvl5pPr marL="2071808" indent="0">
              <a:buNone/>
              <a:defRPr sz="1000"/>
            </a:lvl5pPr>
            <a:lvl6pPr marL="2589754" indent="0">
              <a:buNone/>
              <a:defRPr sz="1000"/>
            </a:lvl6pPr>
            <a:lvl7pPr marL="3107703" indent="0">
              <a:buNone/>
              <a:defRPr sz="1000"/>
            </a:lvl7pPr>
            <a:lvl8pPr marL="3625661" indent="0">
              <a:buNone/>
              <a:defRPr sz="1000"/>
            </a:lvl8pPr>
            <a:lvl9pPr marL="41436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11E3-3039-49CA-A4B8-EDE3EC12AA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3383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17953" indent="0">
              <a:buNone/>
              <a:defRPr sz="3200"/>
            </a:lvl2pPr>
            <a:lvl3pPr marL="1035899" indent="0">
              <a:buNone/>
              <a:defRPr sz="2700"/>
            </a:lvl3pPr>
            <a:lvl4pPr marL="1553852" indent="0">
              <a:buNone/>
              <a:defRPr sz="2300"/>
            </a:lvl4pPr>
            <a:lvl5pPr marL="2071808" indent="0">
              <a:buNone/>
              <a:defRPr sz="2300"/>
            </a:lvl5pPr>
            <a:lvl6pPr marL="2589754" indent="0">
              <a:buNone/>
              <a:defRPr sz="2300"/>
            </a:lvl6pPr>
            <a:lvl7pPr marL="3107703" indent="0">
              <a:buNone/>
              <a:defRPr sz="2300"/>
            </a:lvl7pPr>
            <a:lvl8pPr marL="3625661" indent="0">
              <a:buNone/>
              <a:defRPr sz="2300"/>
            </a:lvl8pPr>
            <a:lvl9pPr marL="41436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7953" indent="0">
              <a:buNone/>
              <a:defRPr sz="1400"/>
            </a:lvl2pPr>
            <a:lvl3pPr marL="1035899" indent="0">
              <a:buNone/>
              <a:defRPr sz="1100"/>
            </a:lvl3pPr>
            <a:lvl4pPr marL="1553852" indent="0">
              <a:buNone/>
              <a:defRPr sz="1000"/>
            </a:lvl4pPr>
            <a:lvl5pPr marL="2071808" indent="0">
              <a:buNone/>
              <a:defRPr sz="1000"/>
            </a:lvl5pPr>
            <a:lvl6pPr marL="2589754" indent="0">
              <a:buNone/>
              <a:defRPr sz="1000"/>
            </a:lvl6pPr>
            <a:lvl7pPr marL="3107703" indent="0">
              <a:buNone/>
              <a:defRPr sz="1000"/>
            </a:lvl7pPr>
            <a:lvl8pPr marL="3625661" indent="0">
              <a:buNone/>
              <a:defRPr sz="1000"/>
            </a:lvl8pPr>
            <a:lvl9pPr marL="41436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5DD-B11F-4005-AA25-9F355FFDD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7746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0221-0B85-4BB4-9B3A-DD8FB38F54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6139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AA9-1BCB-40CB-A97F-80268B4DFB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43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0B28-41A3-45D0-A564-86810411FF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2943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1C07-1959-4F63-8FF9-B9675D2D75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805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2AF2-9A0B-4B36-943F-B2B189F3D5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4710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9867-BB82-4602-8B28-21C01CCAFE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948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BE9E-0BC6-4298-8399-FBCFEAB37C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688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DC8D-4CD3-4939-9A70-956B64D39D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332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1773-1F96-4930-A3E2-F5680EC4F5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5543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9182-F7B0-40EC-AF76-64B79E0D1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34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8C3-0B5A-426F-8732-C20E19C4C1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4885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587F-191E-41B2-AD56-719FDEB314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712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6F7-B280-4941-A7C1-16A9C1415D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9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C754-C748-4ABB-B0DD-C43617BB44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29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4D82-EFF7-4EE1-AE71-DC81AC7D8B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2184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7179"/>
            <a:ext cx="10690616" cy="504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3877"/>
            <a:ext cx="10690616" cy="70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406" y="836780"/>
            <a:ext cx="8822055" cy="393185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20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36" y="4912529"/>
            <a:ext cx="8822055" cy="126021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1" baseline="0">
                <a:solidFill>
                  <a:schemeClr val="tx2"/>
                </a:solidFill>
                <a:latin typeface="+mj-lt"/>
              </a:defRPr>
            </a:lvl1pPr>
            <a:lvl2pPr marL="504063" indent="0" algn="ctr">
              <a:buNone/>
              <a:defRPr sz="2646"/>
            </a:lvl2pPr>
            <a:lvl3pPr marL="1008126" indent="0" algn="ctr">
              <a:buNone/>
              <a:defRPr sz="2646"/>
            </a:lvl3pPr>
            <a:lvl4pPr marL="1512189" indent="0" algn="ctr">
              <a:buNone/>
              <a:defRPr sz="2205"/>
            </a:lvl4pPr>
            <a:lvl5pPr marL="2016252" indent="0" algn="ctr">
              <a:buNone/>
              <a:defRPr sz="2205"/>
            </a:lvl5pPr>
            <a:lvl6pPr marL="2520315" indent="0" algn="ctr">
              <a:buNone/>
              <a:defRPr sz="2205"/>
            </a:lvl6pPr>
            <a:lvl7pPr marL="3024378" indent="0" algn="ctr">
              <a:buNone/>
              <a:defRPr sz="2205"/>
            </a:lvl7pPr>
            <a:lvl8pPr marL="3528441" indent="0" algn="ctr">
              <a:buNone/>
              <a:defRPr sz="2205"/>
            </a:lvl8pPr>
            <a:lvl9pPr marL="4032504" indent="0" algn="ctr">
              <a:buNone/>
              <a:defRPr sz="220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6C1D-A766-4A93-AF7F-FE64DA2B7B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8800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0880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2286-8110-4A8B-BD05-48187AFE70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3175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7179"/>
            <a:ext cx="10690616" cy="504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3877"/>
            <a:ext cx="10690616" cy="70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836780"/>
            <a:ext cx="8822055" cy="3931857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2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4909780"/>
            <a:ext cx="8822055" cy="1260211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1" baseline="0">
                <a:solidFill>
                  <a:schemeClr val="tx2"/>
                </a:solidFill>
                <a:latin typeface="+mj-lt"/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BFAF-EAA3-4E97-8125-5B2DE522C4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8800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3990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2406" y="315995"/>
            <a:ext cx="8822055" cy="15995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406" y="2035007"/>
            <a:ext cx="4330827" cy="44359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34" y="2035010"/>
            <a:ext cx="4330827" cy="44359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C42D-03A4-4E47-8539-1C27298ACD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5051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2406" y="315995"/>
            <a:ext cx="8822055" cy="15995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2035358"/>
            <a:ext cx="4330827" cy="81178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6" y="2847143"/>
            <a:ext cx="4330827" cy="3623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3634" y="2035358"/>
            <a:ext cx="4330827" cy="81178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3634" y="2847143"/>
            <a:ext cx="4330827" cy="3623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B443-8916-4582-A217-A83B8061C5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296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23B-8C90-4321-80A1-68EBF29C39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07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" y="7057179"/>
            <a:ext cx="10690616" cy="504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3877"/>
            <a:ext cx="10690616" cy="70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40-FF10-418C-AC74-A475985EAE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6751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552881" cy="7561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543479" y="0"/>
            <a:ext cx="56140" cy="756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" y="655308"/>
            <a:ext cx="2807018" cy="2520421"/>
          </a:xfrm>
        </p:spPr>
        <p:txBody>
          <a:bodyPr anchor="b">
            <a:normAutofit/>
          </a:bodyPr>
          <a:lstStyle>
            <a:lvl1pPr>
              <a:defRPr sz="3969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555" y="806535"/>
            <a:ext cx="5858207" cy="5796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02" y="3226139"/>
            <a:ext cx="2807018" cy="3725641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4">
                <a:solidFill>
                  <a:srgbClr val="FFFFFF"/>
                </a:solidFill>
              </a:defRPr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8293" y="7122214"/>
            <a:ext cx="2296652" cy="402567"/>
          </a:xfrm>
        </p:spPr>
        <p:txBody>
          <a:bodyPr/>
          <a:lstStyle>
            <a:lvl1pPr algn="l">
              <a:defRPr/>
            </a:lvl1pPr>
          </a:lstStyle>
          <a:p>
            <a:fld id="{F78BF43A-887E-4377-81BE-2DDA1AE6C4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0526" y="7122214"/>
            <a:ext cx="4076859" cy="40256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771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60912"/>
            <a:ext cx="10690616" cy="21003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9099"/>
            <a:ext cx="10690616" cy="70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5595334"/>
            <a:ext cx="8875522" cy="907352"/>
          </a:xfrm>
        </p:spPr>
        <p:txBody>
          <a:bodyPr tIns="0" bIns="0" anchor="b">
            <a:noAutofit/>
          </a:bodyPr>
          <a:lstStyle>
            <a:lvl1pPr>
              <a:defRPr sz="3969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693387" cy="5419099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8">
                <a:solidFill>
                  <a:schemeClr val="bg1"/>
                </a:solidFill>
              </a:defRPr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05" y="6512768"/>
            <a:ext cx="8875522" cy="65530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2"/>
              </a:spcAft>
              <a:buNone/>
              <a:defRPr sz="1654">
                <a:solidFill>
                  <a:srgbClr val="FFFFFF"/>
                </a:solidFill>
              </a:defRPr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679-385B-41B8-814A-122969ED71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22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708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1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6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4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0ED-B326-4306-8BD7-723A237C07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8393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2B19-66AB-4DF5-96AB-6FFB9A59CA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67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7179"/>
            <a:ext cx="10690616" cy="504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3877"/>
            <a:ext cx="10690616" cy="70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57313"/>
            <a:ext cx="2305764" cy="63478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57313"/>
            <a:ext cx="6783626" cy="6347823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48B-4734-4D11-9FC6-028FBDEFE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9830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548" y="2772465"/>
            <a:ext cx="7718861" cy="2494821"/>
          </a:xfrm>
        </p:spPr>
        <p:txBody>
          <a:bodyPr anchor="b">
            <a:normAutofit/>
          </a:bodyPr>
          <a:lstStyle>
            <a:lvl1pPr>
              <a:defRPr sz="59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548" y="5267284"/>
            <a:ext cx="7718861" cy="124177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FDB5-5321-4C80-915D-928351B2BF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7093" y="4764278"/>
            <a:ext cx="1631928" cy="861950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066" y="4994030"/>
            <a:ext cx="684099" cy="402567"/>
          </a:xfrm>
        </p:spPr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2072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5" y="688110"/>
            <a:ext cx="7705702" cy="14122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547" y="2352393"/>
            <a:ext cx="7708960" cy="41650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234C-2408-4A61-8FE4-680693890F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4125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01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287301"/>
            <a:ext cx="7708960" cy="1619420"/>
          </a:xfrm>
        </p:spPr>
        <p:txBody>
          <a:bodyPr anchor="b"/>
          <a:lstStyle>
            <a:lvl1pPr algn="l">
              <a:defRPr sz="441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3948660"/>
            <a:ext cx="7708960" cy="948631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BA5B-3658-4011-8D27-A37715C531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3491243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6815"/>
            <a:ext cx="684099" cy="402567"/>
          </a:xfrm>
        </p:spPr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59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548" y="2355818"/>
            <a:ext cx="3739335" cy="415373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684" y="2355818"/>
            <a:ext cx="3738823" cy="415373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BF35-F293-43BA-910A-E5C6DA3881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68" y="784125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868568"/>
            <a:ext cx="684099" cy="402567"/>
          </a:xfrm>
        </p:spPr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9412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203" y="2454958"/>
            <a:ext cx="3361680" cy="635356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546" y="3090314"/>
            <a:ext cx="3739336" cy="342418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559" y="2451399"/>
            <a:ext cx="3360093" cy="635356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7483" y="3086755"/>
            <a:ext cx="3737170" cy="342418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E827-039A-45BE-BA24-E361931F5D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784125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868568"/>
            <a:ext cx="684099" cy="402567"/>
          </a:xfrm>
        </p:spPr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2464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4" y="688110"/>
            <a:ext cx="7705703" cy="14122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2C3A-BF7C-437D-8C89-BD15356D36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68" y="784125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6607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875-CDEC-4DE0-A6C8-EB5417802E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68" y="784125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5558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491833"/>
            <a:ext cx="3075152" cy="1076429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253" y="491834"/>
            <a:ext cx="4433254" cy="597024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1762545"/>
            <a:ext cx="3075152" cy="4699533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2D80-2DB2-4BEC-BEFC-02A62E31DA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4125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88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0B4B-76F7-40E6-99CF-5B65EC553F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8260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5292884"/>
            <a:ext cx="7708960" cy="624855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547" y="700078"/>
            <a:ext cx="7708960" cy="425028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63" indent="0">
              <a:buNone/>
              <a:defRPr sz="1764"/>
            </a:lvl2pPr>
            <a:lvl3pPr marL="1008126" indent="0">
              <a:buNone/>
              <a:defRPr sz="1764"/>
            </a:lvl3pPr>
            <a:lvl4pPr marL="1512189" indent="0">
              <a:buNone/>
              <a:defRPr sz="1764"/>
            </a:lvl4pPr>
            <a:lvl5pPr marL="2016252" indent="0">
              <a:buNone/>
              <a:defRPr sz="1764"/>
            </a:lvl5pPr>
            <a:lvl6pPr marL="2520315" indent="0">
              <a:buNone/>
              <a:defRPr sz="1764"/>
            </a:lvl6pPr>
            <a:lvl7pPr marL="3024378" indent="0">
              <a:buNone/>
              <a:defRPr sz="1764"/>
            </a:lvl7pPr>
            <a:lvl8pPr marL="3528441" indent="0">
              <a:buNone/>
              <a:defRPr sz="1764"/>
            </a:lvl8pPr>
            <a:lvl9pPr marL="4032504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917739"/>
            <a:ext cx="7708960" cy="544340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D5C-1AF0-4271-AA04-D2ABB699AA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4231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4086"/>
            <a:ext cx="684099" cy="402567"/>
          </a:xfrm>
        </p:spPr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829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672112"/>
            <a:ext cx="7708960" cy="3436681"/>
          </a:xfrm>
        </p:spPr>
        <p:txBody>
          <a:bodyPr anchor="ctr">
            <a:normAutofit/>
          </a:bodyPr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800538"/>
            <a:ext cx="7708960" cy="171541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3D24E63F-B276-4B39-A196-70F9958B03E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3491243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6815"/>
            <a:ext cx="684099" cy="402567"/>
          </a:xfrm>
        </p:spPr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995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327713"/>
      </p:ext>
    </p:extLst>
  </p:cSld>
  <p:clrMapOvr>
    <a:masterClrMapping/>
  </p:clrMapOvr>
  <p:hf sldNum="0" hdr="0" ftr="0" dt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889" y="672112"/>
            <a:ext cx="7144823" cy="3192533"/>
          </a:xfrm>
        </p:spPr>
        <p:txBody>
          <a:bodyPr anchor="ctr">
            <a:normAutofit/>
          </a:bodyPr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5345" y="3864646"/>
            <a:ext cx="6611908" cy="4200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063" indent="0">
              <a:buFontTx/>
              <a:buNone/>
              <a:defRPr/>
            </a:lvl2pPr>
            <a:lvl3pPr marL="1008126" indent="0">
              <a:buFontTx/>
              <a:buNone/>
              <a:defRPr/>
            </a:lvl3pPr>
            <a:lvl4pPr marL="1512189" indent="0">
              <a:buFontTx/>
              <a:buNone/>
              <a:defRPr/>
            </a:lvl4pPr>
            <a:lvl5pPr marL="2016252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800538"/>
            <a:ext cx="7708960" cy="171541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3D24E63F-B276-4B39-A196-70F9958B03E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68" y="3491243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6815"/>
            <a:ext cx="684099" cy="402567"/>
          </a:xfrm>
        </p:spPr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995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4726" y="714455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/>
            <a:r>
              <a:rPr lang="en-US" sz="882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3816" y="3203234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/>
            <a:r>
              <a:rPr lang="en-US" sz="882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993026"/>
      </p:ext>
    </p:extLst>
  </p:cSld>
  <p:clrMapOvr>
    <a:masterClrMapping/>
  </p:clrMapOvr>
  <p:hf sldNum="0" hdr="0" ftr="0" dt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688451"/>
            <a:ext cx="7708960" cy="3004268"/>
          </a:xfrm>
        </p:spPr>
        <p:txBody>
          <a:bodyPr anchor="b">
            <a:normAutofit/>
          </a:bodyPr>
          <a:lstStyle>
            <a:lvl1pPr algn="l">
              <a:defRPr sz="529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12954"/>
            <a:ext cx="7708960" cy="80444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3D24E63F-B276-4B39-A196-70F9958B03E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5414231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4086"/>
            <a:ext cx="684099" cy="402567"/>
          </a:xfrm>
        </p:spPr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995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977357"/>
      </p:ext>
    </p:extLst>
  </p:cSld>
  <p:clrMapOvr>
    <a:masterClrMapping/>
  </p:clrMapOvr>
  <p:hf sldNum="0" hdr="0" ft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889" y="672112"/>
            <a:ext cx="7144823" cy="3192533"/>
          </a:xfrm>
        </p:spPr>
        <p:txBody>
          <a:bodyPr anchor="ctr">
            <a:normAutofit/>
          </a:bodyPr>
          <a:lstStyle>
            <a:lvl1pPr algn="l">
              <a:defRPr sz="529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6" y="4788800"/>
            <a:ext cx="7821586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4063" indent="0">
              <a:buFontTx/>
              <a:buNone/>
              <a:defRPr/>
            </a:lvl2pPr>
            <a:lvl3pPr marL="1008126" indent="0">
              <a:buFontTx/>
              <a:buNone/>
              <a:defRPr/>
            </a:lvl3pPr>
            <a:lvl4pPr marL="1512189" indent="0">
              <a:buFontTx/>
              <a:buNone/>
              <a:defRPr/>
            </a:lvl4pPr>
            <a:lvl5pPr marL="2016252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6" y="5712954"/>
            <a:ext cx="7821586" cy="80444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3D24E63F-B276-4B39-A196-70F9958B03E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68" y="5414231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4086"/>
            <a:ext cx="684099" cy="402567"/>
          </a:xfrm>
        </p:spPr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995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4726" y="714455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/>
            <a:r>
              <a:rPr lang="en-US" sz="882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3816" y="3203234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/>
            <a:r>
              <a:rPr lang="en-US" sz="882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535604"/>
      </p:ext>
    </p:extLst>
  </p:cSld>
  <p:clrMapOvr>
    <a:masterClrMapping/>
  </p:clrMapOvr>
  <p:hf sldNum="0" hdr="0" ftr="0" dt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8" y="691745"/>
            <a:ext cx="7708959" cy="3175356"/>
          </a:xfrm>
        </p:spPr>
        <p:txBody>
          <a:bodyPr anchor="ctr">
            <a:normAutofit/>
          </a:bodyPr>
          <a:lstStyle>
            <a:lvl1pPr algn="l">
              <a:defRPr sz="529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7" y="4788800"/>
            <a:ext cx="7708960" cy="9241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4063" indent="0">
              <a:buFontTx/>
              <a:buNone/>
              <a:defRPr/>
            </a:lvl2pPr>
            <a:lvl3pPr marL="1008126" indent="0">
              <a:buFontTx/>
              <a:buNone/>
              <a:defRPr/>
            </a:lvl3pPr>
            <a:lvl4pPr marL="1512189" indent="0">
              <a:buFontTx/>
              <a:buNone/>
              <a:defRPr/>
            </a:lvl4pPr>
            <a:lvl5pPr marL="2016252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12954"/>
            <a:ext cx="7708960" cy="80444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3D24E63F-B276-4B39-A196-70F9958B03E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4231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4086"/>
            <a:ext cx="684099" cy="402567"/>
          </a:xfrm>
        </p:spPr>
        <p:txBody>
          <a:bodyPr/>
          <a:lstStyle/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995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73108"/>
      </p:ext>
    </p:extLst>
  </p:cSld>
  <p:clrMapOvr>
    <a:masterClrMapping/>
  </p:clrMapOvr>
  <p:hf sldNum="0"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E1D3-3144-4F5B-9643-6A681A50F4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4125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847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4065" y="691745"/>
            <a:ext cx="1936754" cy="582565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548" y="691745"/>
            <a:ext cx="5515507" cy="58256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327-8A85-42E9-99A5-91B6109855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4125"/>
            <a:ext cx="1588522" cy="56009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5698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93400" cy="5040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570" y="1"/>
            <a:ext cx="10687832" cy="5040843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02" y="5468781"/>
            <a:ext cx="6817043" cy="1613069"/>
          </a:xfrm>
        </p:spPr>
        <p:txBody>
          <a:bodyPr anchor="ctr">
            <a:normAutofit/>
          </a:bodyPr>
          <a:lstStyle>
            <a:lvl1pPr algn="r">
              <a:defRPr sz="4851" spc="22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2214" y="5468781"/>
            <a:ext cx="2807018" cy="1613069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4063" indent="0" algn="ctr">
              <a:buNone/>
              <a:defRPr sz="1764"/>
            </a:lvl2pPr>
            <a:lvl3pPr marL="1008126" indent="0" algn="ctr">
              <a:buNone/>
              <a:defRPr sz="1764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6D806FE-68C8-4E25-A021-59ABEAED86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5960" y="5803921"/>
            <a:ext cx="0" cy="10081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2741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6B66-F771-4CB4-89FF-FD9DCDDCD7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39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627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8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5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3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31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6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4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62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5AF1-1827-4403-8C0D-2A6C2CDF81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0795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93400" cy="50408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570" y="1"/>
            <a:ext cx="10687832" cy="5040843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" y="5468781"/>
            <a:ext cx="6817043" cy="1613069"/>
          </a:xfrm>
        </p:spPr>
        <p:txBody>
          <a:bodyPr anchor="ctr">
            <a:normAutofit/>
          </a:bodyPr>
          <a:lstStyle>
            <a:lvl1pPr algn="r">
              <a:defRPr sz="4851" b="0" spc="22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2214" y="5468781"/>
            <a:ext cx="2807018" cy="1613069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40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86A4-9A7E-4F93-A744-604674091E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5960" y="5803921"/>
            <a:ext cx="0" cy="10081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78320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46" y="645228"/>
            <a:ext cx="8525313" cy="16533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246" y="2520421"/>
            <a:ext cx="4170426" cy="44359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3133" y="2520421"/>
            <a:ext cx="4170426" cy="44359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A45-0C75-4882-91C6-0F80EAB2BF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7305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8246" y="645228"/>
            <a:ext cx="8525313" cy="16533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246" y="2403150"/>
            <a:ext cx="4170426" cy="9073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26" b="0" cap="none" baseline="0">
                <a:solidFill>
                  <a:schemeClr val="accent1"/>
                </a:solidFill>
                <a:latin typeface="+mn-lt"/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246" y="3272124"/>
            <a:ext cx="4170426" cy="3684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3133" y="2403150"/>
            <a:ext cx="4170426" cy="9073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26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marL="0" lvl="0" indent="0" algn="l" defTabSz="1008126" rtl="0" eaLnBrk="1" latinLnBrk="0" hangingPunct="1">
              <a:lnSpc>
                <a:spcPct val="90000"/>
              </a:lnSpc>
              <a:spcBef>
                <a:spcPts val="1985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3133" y="3272124"/>
            <a:ext cx="4170426" cy="3684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7F3B-4026-48BF-82B4-F3B41E06D6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5677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F963-D36C-48D5-9C4E-E99FDC87E6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9796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B6E1-182F-4F48-A5F0-559AF95F17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1812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8246" y="519861"/>
            <a:ext cx="3849624" cy="19155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6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531" y="907351"/>
            <a:ext cx="4980451" cy="5716315"/>
          </a:xfrm>
        </p:spPr>
        <p:txBody>
          <a:bodyPr>
            <a:normAutofit/>
          </a:bodyPr>
          <a:lstStyle>
            <a:lvl1pPr>
              <a:defRPr sz="2205"/>
            </a:lvl1pPr>
            <a:lvl2pPr>
              <a:defRPr sz="1764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8246" y="2489005"/>
            <a:ext cx="3849624" cy="414810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62"/>
              </a:spcBef>
              <a:buNone/>
              <a:defRPr sz="176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AF0E-D3F8-4EC0-A476-9ED74CA62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5354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" y="5468782"/>
            <a:ext cx="6817043" cy="1613069"/>
          </a:xfrm>
        </p:spPr>
        <p:txBody>
          <a:bodyPr anchor="ctr">
            <a:normAutofit/>
          </a:bodyPr>
          <a:lstStyle>
            <a:lvl1pPr algn="r">
              <a:defRPr sz="4851" spc="22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690727" cy="5040842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646"/>
            </a:lvl1pPr>
            <a:lvl2pPr marL="378047" indent="0">
              <a:buNone/>
              <a:defRPr sz="2315"/>
            </a:lvl2pPr>
            <a:lvl3pPr marL="756095" indent="0">
              <a:buNone/>
              <a:defRPr sz="1985"/>
            </a:lvl3pPr>
            <a:lvl4pPr marL="1134142" indent="0">
              <a:buNone/>
              <a:defRPr sz="1654"/>
            </a:lvl4pPr>
            <a:lvl5pPr marL="1512189" indent="0">
              <a:buNone/>
              <a:defRPr sz="1654"/>
            </a:lvl5pPr>
            <a:lvl6pPr marL="1890236" indent="0">
              <a:buNone/>
              <a:defRPr sz="1654"/>
            </a:lvl6pPr>
            <a:lvl7pPr marL="2268284" indent="0">
              <a:buNone/>
              <a:defRPr sz="1654"/>
            </a:lvl7pPr>
            <a:lvl8pPr marL="2646331" indent="0">
              <a:buNone/>
              <a:defRPr sz="1654"/>
            </a:lvl8pPr>
            <a:lvl9pPr marL="3024378" indent="0">
              <a:buNone/>
              <a:defRPr sz="165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2214" y="5468782"/>
            <a:ext cx="2807018" cy="1613069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8047" indent="0">
              <a:buNone/>
              <a:defRPr sz="1158"/>
            </a:lvl2pPr>
            <a:lvl3pPr marL="756095" indent="0">
              <a:buNone/>
              <a:defRPr sz="992"/>
            </a:lvl3pPr>
            <a:lvl4pPr marL="1134142" indent="0">
              <a:buNone/>
              <a:defRPr sz="827"/>
            </a:lvl4pPr>
            <a:lvl5pPr marL="1512189" indent="0">
              <a:buNone/>
              <a:defRPr sz="827"/>
            </a:lvl5pPr>
            <a:lvl6pPr marL="1890236" indent="0">
              <a:buNone/>
              <a:defRPr sz="827"/>
            </a:lvl6pPr>
            <a:lvl7pPr marL="2268284" indent="0">
              <a:buNone/>
              <a:defRPr sz="827"/>
            </a:lvl7pPr>
            <a:lvl8pPr marL="2646331" indent="0">
              <a:buNone/>
              <a:defRPr sz="827"/>
            </a:lvl8pPr>
            <a:lvl9pPr marL="302437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67AF-F36F-410B-8EAA-E240B31223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5960" y="5803921"/>
            <a:ext cx="0" cy="10081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7136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C262-6EC8-47DF-B9E6-692D7E3DFA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4583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6" y="840141"/>
            <a:ext cx="2305764" cy="5964996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841" y="840141"/>
            <a:ext cx="6649958" cy="59649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13B0-3759-4A3D-98B1-4593550A4C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822055" y="168422"/>
            <a:ext cx="0" cy="80200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45391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336"/>
            <a:ext cx="10723576" cy="7579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1110"/>
            <a:ext cx="6814024" cy="1815124"/>
          </a:xfrm>
        </p:spPr>
        <p:txBody>
          <a:bodyPr anchor="b">
            <a:noAutofit/>
          </a:bodyPr>
          <a:lstStyle>
            <a:lvl1pPr algn="r">
              <a:defRPr sz="5954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6233"/>
            <a:ext cx="6814024" cy="120938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45E7-B867-4654-A6D1-C470A5F078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96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908-CC09-4396-80A6-B7B0C56BC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8871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FC83-634C-445E-BD4C-1D55ACFE18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712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7833"/>
            <a:ext cx="7423300" cy="2013890"/>
          </a:xfrm>
        </p:spPr>
        <p:txBody>
          <a:bodyPr anchor="b"/>
          <a:lstStyle>
            <a:lvl1pPr algn="l">
              <a:defRPr sz="441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1721"/>
            <a:ext cx="7423300" cy="948631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19A9-4F85-4B6D-A91D-05D56E76F3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7693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112"/>
            <a:ext cx="7423299" cy="14562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2150"/>
            <a:ext cx="3611372" cy="4278731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2151"/>
            <a:ext cx="3611373" cy="4278732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257A-A9EF-469C-AFD8-046FBE04A5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5339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112"/>
            <a:ext cx="7423298" cy="145624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584"/>
            <a:ext cx="3614369" cy="635356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7941"/>
            <a:ext cx="3614369" cy="364294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2584"/>
            <a:ext cx="3614369" cy="635356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7941"/>
            <a:ext cx="3614369" cy="364294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581A-E6F8-4E67-8AF3-212E1F7AC1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065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112"/>
            <a:ext cx="7423299" cy="14562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0375-B22C-40EE-8B45-2701D64B09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0466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3EAB-2968-4203-BDEF-3BFA0E1F33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5463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2280"/>
            <a:ext cx="3262963" cy="1409568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729"/>
            <a:ext cx="3959782" cy="609315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1848"/>
            <a:ext cx="3262963" cy="2849475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047" indent="0">
              <a:buNone/>
              <a:defRPr sz="1158"/>
            </a:lvl2pPr>
            <a:lvl3pPr marL="756095" indent="0">
              <a:buNone/>
              <a:defRPr sz="992"/>
            </a:lvl3pPr>
            <a:lvl4pPr marL="1134142" indent="0">
              <a:buNone/>
              <a:defRPr sz="827"/>
            </a:lvl4pPr>
            <a:lvl5pPr marL="1512189" indent="0">
              <a:buNone/>
              <a:defRPr sz="827"/>
            </a:lvl5pPr>
            <a:lvl6pPr marL="1890236" indent="0">
              <a:buNone/>
              <a:defRPr sz="827"/>
            </a:lvl6pPr>
            <a:lvl7pPr marL="2268284" indent="0">
              <a:buNone/>
              <a:defRPr sz="827"/>
            </a:lvl7pPr>
            <a:lvl8pPr marL="2646331" indent="0">
              <a:buNone/>
              <a:defRPr sz="827"/>
            </a:lvl8pPr>
            <a:lvl9pPr marL="302437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B961-A0BD-49A9-8E8D-F9E15533DA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0041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2884"/>
            <a:ext cx="7423299" cy="624855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112"/>
            <a:ext cx="7423299" cy="424008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63" indent="0">
              <a:buNone/>
              <a:defRPr sz="1764"/>
            </a:lvl2pPr>
            <a:lvl3pPr marL="1008126" indent="0">
              <a:buNone/>
              <a:defRPr sz="1764"/>
            </a:lvl3pPr>
            <a:lvl4pPr marL="1512189" indent="0">
              <a:buNone/>
              <a:defRPr sz="1764"/>
            </a:lvl4pPr>
            <a:lvl5pPr marL="2016252" indent="0">
              <a:buNone/>
              <a:defRPr sz="1764"/>
            </a:lvl5pPr>
            <a:lvl6pPr marL="2520315" indent="0">
              <a:buNone/>
              <a:defRPr sz="1764"/>
            </a:lvl6pPr>
            <a:lvl7pPr marL="3024378" indent="0">
              <a:buNone/>
              <a:defRPr sz="1764"/>
            </a:lvl7pPr>
            <a:lvl8pPr marL="3528441" indent="0">
              <a:buNone/>
              <a:defRPr sz="1764"/>
            </a:lvl8pPr>
            <a:lvl9pPr marL="4032504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7739"/>
            <a:ext cx="7423299" cy="743143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86A3C-BDA4-47D2-8285-CFE532931F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7124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112"/>
            <a:ext cx="7423299" cy="3752627"/>
          </a:xfrm>
        </p:spPr>
        <p:txBody>
          <a:bodyPr anchor="ctr">
            <a:normAutofit/>
          </a:bodyPr>
          <a:lstStyle>
            <a:lvl1pPr algn="l">
              <a:defRPr sz="485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8824"/>
            <a:ext cx="7423299" cy="1732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8249" fontAlgn="auto">
              <a:spcBef>
                <a:spcPts val="0"/>
              </a:spcBef>
              <a:spcAft>
                <a:spcPts val="0"/>
              </a:spcAft>
            </a:pPr>
            <a:fld id="{455C5C9D-0E89-4DB4-B171-724957F8F2C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8249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8249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982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307616"/>
      </p:ext>
    </p:extLst>
  </p:cSld>
  <p:clrMapOvr>
    <a:masterClrMapping/>
  </p:clrMapOvr>
  <p:hf sldNum="0" hdr="0" ftr="0" dt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112"/>
            <a:ext cx="7101080" cy="3332557"/>
          </a:xfrm>
        </p:spPr>
        <p:txBody>
          <a:bodyPr anchor="ctr">
            <a:normAutofit/>
          </a:bodyPr>
          <a:lstStyle>
            <a:lvl1pPr algn="l">
              <a:defRPr sz="485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4669"/>
            <a:ext cx="6338160" cy="4200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063" indent="0">
              <a:buFontTx/>
              <a:buNone/>
              <a:defRPr/>
            </a:lvl2pPr>
            <a:lvl3pPr marL="1008126" indent="0">
              <a:buFontTx/>
              <a:buNone/>
              <a:defRPr/>
            </a:lvl3pPr>
            <a:lvl4pPr marL="1512189" indent="0">
              <a:buFontTx/>
              <a:buNone/>
              <a:defRPr/>
            </a:lvl4pPr>
            <a:lvl5pPr marL="2016252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8824"/>
            <a:ext cx="7423300" cy="1732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8249" fontAlgn="auto">
              <a:spcBef>
                <a:spcPts val="0"/>
              </a:spcBef>
              <a:spcAft>
                <a:spcPts val="0"/>
              </a:spcAft>
            </a:pPr>
            <a:fld id="{455C5C9D-0E89-4DB4-B171-724957F8F2C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8249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8249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982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504" y="871428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/>
            <a:r>
              <a:rPr lang="en-US" sz="882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2562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/>
            <a:r>
              <a:rPr lang="en-US" sz="882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48021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807" indent="0">
              <a:buNone/>
              <a:defRPr sz="2300" b="1"/>
            </a:lvl2pPr>
            <a:lvl3pPr marL="915547" indent="0">
              <a:buNone/>
              <a:defRPr sz="2100" b="1"/>
            </a:lvl3pPr>
            <a:lvl4pPr marL="1373292" indent="0">
              <a:buNone/>
              <a:defRPr sz="1800" b="1"/>
            </a:lvl4pPr>
            <a:lvl5pPr marL="1831057" indent="0">
              <a:buNone/>
              <a:defRPr sz="1800" b="1"/>
            </a:lvl5pPr>
            <a:lvl6pPr marL="2288823" indent="0">
              <a:buNone/>
              <a:defRPr sz="1800" b="1"/>
            </a:lvl6pPr>
            <a:lvl7pPr marL="2746583" indent="0">
              <a:buNone/>
              <a:defRPr sz="1800" b="1"/>
            </a:lvl7pPr>
            <a:lvl8pPr marL="3204349" indent="0">
              <a:buNone/>
              <a:defRPr sz="1800" b="1"/>
            </a:lvl8pPr>
            <a:lvl9pPr marL="366212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964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807" indent="0">
              <a:buNone/>
              <a:defRPr sz="2300" b="1"/>
            </a:lvl2pPr>
            <a:lvl3pPr marL="915547" indent="0">
              <a:buNone/>
              <a:defRPr sz="2100" b="1"/>
            </a:lvl3pPr>
            <a:lvl4pPr marL="1373292" indent="0">
              <a:buNone/>
              <a:defRPr sz="1800" b="1"/>
            </a:lvl4pPr>
            <a:lvl5pPr marL="1831057" indent="0">
              <a:buNone/>
              <a:defRPr sz="1800" b="1"/>
            </a:lvl5pPr>
            <a:lvl6pPr marL="2288823" indent="0">
              <a:buNone/>
              <a:defRPr sz="1800" b="1"/>
            </a:lvl6pPr>
            <a:lvl7pPr marL="2746583" indent="0">
              <a:buNone/>
              <a:defRPr sz="1800" b="1"/>
            </a:lvl7pPr>
            <a:lvl8pPr marL="3204349" indent="0">
              <a:buNone/>
              <a:defRPr sz="1800" b="1"/>
            </a:lvl8pPr>
            <a:lvl9pPr marL="366212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964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EC-9247-4073-B715-348F9EFFE2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4524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0106"/>
            <a:ext cx="7423300" cy="2861615"/>
          </a:xfrm>
        </p:spPr>
        <p:txBody>
          <a:bodyPr anchor="b">
            <a:normAutofit/>
          </a:bodyPr>
          <a:lstStyle>
            <a:lvl1pPr algn="l">
              <a:defRPr sz="485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1722"/>
            <a:ext cx="7423300" cy="1669160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8249" fontAlgn="auto">
              <a:spcBef>
                <a:spcPts val="0"/>
              </a:spcBef>
              <a:spcAft>
                <a:spcPts val="0"/>
              </a:spcAft>
            </a:pPr>
            <a:fld id="{455C5C9D-0E89-4DB4-B171-724957F8F2C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8249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8249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982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36413"/>
      </p:ext>
    </p:extLst>
  </p:cSld>
  <p:clrMapOvr>
    <a:masterClrMapping/>
  </p:clrMapOvr>
  <p:hf sldNum="0" hdr="0" ft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112"/>
            <a:ext cx="7101080" cy="3332557"/>
          </a:xfrm>
        </p:spPr>
        <p:txBody>
          <a:bodyPr anchor="ctr">
            <a:normAutofit/>
          </a:bodyPr>
          <a:lstStyle>
            <a:lvl1pPr algn="l">
              <a:defRPr sz="485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4739"/>
            <a:ext cx="7423301" cy="56698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063" indent="0">
              <a:buFontTx/>
              <a:buNone/>
              <a:defRPr/>
            </a:lvl2pPr>
            <a:lvl3pPr marL="1008126" indent="0">
              <a:buFontTx/>
              <a:buNone/>
              <a:defRPr/>
            </a:lvl3pPr>
            <a:lvl4pPr marL="1512189" indent="0">
              <a:buFontTx/>
              <a:buNone/>
              <a:defRPr/>
            </a:lvl4pPr>
            <a:lvl5pPr marL="2016252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1722"/>
            <a:ext cx="7423300" cy="1669160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fld id="{B19E0C56-CAAD-4C9B-96BB-46D1B7BCFA8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0142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504" y="871428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/>
            <a:r>
              <a:rPr lang="en-US" sz="882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2562"/>
            <a:ext cx="534809" cy="644743"/>
          </a:xfrm>
          <a:prstGeom prst="rect">
            <a:avLst/>
          </a:prstGeom>
        </p:spPr>
        <p:txBody>
          <a:bodyPr vert="horz" lIns="100817" tIns="50408" rIns="100817" bIns="50408" rtlCol="0" anchor="ctr">
            <a:noAutofit/>
          </a:bodyPr>
          <a:lstStyle/>
          <a:p>
            <a:pPr lvl="0"/>
            <a:r>
              <a:rPr lang="en-US" sz="882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587578"/>
      </p:ext>
    </p:extLst>
  </p:cSld>
  <p:clrMapOvr>
    <a:masterClrMapping/>
  </p:clrMapOvr>
  <p:hf sldNum="0" hdr="0" ftr="0" dt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112"/>
            <a:ext cx="7415991" cy="3332557"/>
          </a:xfrm>
        </p:spPr>
        <p:txBody>
          <a:bodyPr anchor="ctr">
            <a:normAutofit/>
          </a:bodyPr>
          <a:lstStyle>
            <a:lvl1pPr algn="l">
              <a:defRPr sz="485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4739"/>
            <a:ext cx="7423301" cy="56698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4063" indent="0">
              <a:buFontTx/>
              <a:buNone/>
              <a:defRPr/>
            </a:lvl2pPr>
            <a:lvl3pPr marL="1008126" indent="0">
              <a:buFontTx/>
              <a:buNone/>
              <a:defRPr/>
            </a:lvl3pPr>
            <a:lvl4pPr marL="1512189" indent="0">
              <a:buFontTx/>
              <a:buNone/>
              <a:defRPr/>
            </a:lvl4pPr>
            <a:lvl5pPr marL="2016252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1722"/>
            <a:ext cx="7423300" cy="1669160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fld id="{B19E0C56-CAAD-4C9B-96BB-46D1B7BCFA8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0142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357764"/>
      </p:ext>
    </p:extLst>
  </p:cSld>
  <p:clrMapOvr>
    <a:masterClrMapping/>
  </p:clrMapOvr>
  <p:hf sldNum="0" hdr="0" ft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88F-D1A6-4027-9A0D-D4A3E4B60D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5590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113"/>
            <a:ext cx="1144666" cy="578996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113"/>
            <a:ext cx="6075294" cy="57899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4351-D306-4485-A49A-D46AB62178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29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D1C-93D9-4628-ADBB-EC206C880C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52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61E1-8178-410C-94CE-8A3006F6C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3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72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07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01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2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28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3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4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5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0230-CA49-4013-8379-9D36003E95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08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3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53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57807" indent="0">
              <a:buNone/>
              <a:defRPr sz="1400"/>
            </a:lvl2pPr>
            <a:lvl3pPr marL="915547" indent="0">
              <a:buNone/>
              <a:defRPr sz="1100"/>
            </a:lvl3pPr>
            <a:lvl4pPr marL="1373292" indent="0">
              <a:buNone/>
              <a:defRPr sz="1000"/>
            </a:lvl4pPr>
            <a:lvl5pPr marL="1831057" indent="0">
              <a:buNone/>
              <a:defRPr sz="1000"/>
            </a:lvl5pPr>
            <a:lvl6pPr marL="2288823" indent="0">
              <a:buNone/>
              <a:defRPr sz="1000"/>
            </a:lvl6pPr>
            <a:lvl7pPr marL="2746583" indent="0">
              <a:buNone/>
              <a:defRPr sz="1000"/>
            </a:lvl7pPr>
            <a:lvl8pPr marL="3204349" indent="0">
              <a:buNone/>
              <a:defRPr sz="1000"/>
            </a:lvl8pPr>
            <a:lvl9pPr marL="36621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A203-3D25-49E5-B27E-3980B28665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32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57807" indent="0">
              <a:buNone/>
              <a:defRPr sz="3200"/>
            </a:lvl2pPr>
            <a:lvl3pPr marL="915547" indent="0">
              <a:buNone/>
              <a:defRPr sz="2700"/>
            </a:lvl3pPr>
            <a:lvl4pPr marL="1373292" indent="0">
              <a:buNone/>
              <a:defRPr sz="2300"/>
            </a:lvl4pPr>
            <a:lvl5pPr marL="1831057" indent="0">
              <a:buNone/>
              <a:defRPr sz="2300"/>
            </a:lvl5pPr>
            <a:lvl6pPr marL="2288823" indent="0">
              <a:buNone/>
              <a:defRPr sz="2300"/>
            </a:lvl6pPr>
            <a:lvl7pPr marL="2746583" indent="0">
              <a:buNone/>
              <a:defRPr sz="2300"/>
            </a:lvl7pPr>
            <a:lvl8pPr marL="3204349" indent="0">
              <a:buNone/>
              <a:defRPr sz="2300"/>
            </a:lvl8pPr>
            <a:lvl9pPr marL="366212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57807" indent="0">
              <a:buNone/>
              <a:defRPr sz="1400"/>
            </a:lvl2pPr>
            <a:lvl3pPr marL="915547" indent="0">
              <a:buNone/>
              <a:defRPr sz="1100"/>
            </a:lvl3pPr>
            <a:lvl4pPr marL="1373292" indent="0">
              <a:buNone/>
              <a:defRPr sz="1000"/>
            </a:lvl4pPr>
            <a:lvl5pPr marL="1831057" indent="0">
              <a:buNone/>
              <a:defRPr sz="1000"/>
            </a:lvl5pPr>
            <a:lvl6pPr marL="2288823" indent="0">
              <a:buNone/>
              <a:defRPr sz="1000"/>
            </a:lvl6pPr>
            <a:lvl7pPr marL="2746583" indent="0">
              <a:buNone/>
              <a:defRPr sz="1000"/>
            </a:lvl7pPr>
            <a:lvl8pPr marL="3204349" indent="0">
              <a:buNone/>
              <a:defRPr sz="1000"/>
            </a:lvl8pPr>
            <a:lvl9pPr marL="36621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8AE6-D432-4863-9712-5DA49AF80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69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D9B-DFA1-4C9C-AB9C-644CB05987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0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38F-EF90-4311-8271-5E69F41B6E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38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69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9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1081-39AF-4A17-9D0F-32BF961324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71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0EFC-F2A4-4E62-B16A-D33356A100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98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609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91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8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7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36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9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5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13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72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DFC1-05DB-4E9B-8854-D31C69D5A6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85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E21-46BE-4F44-85B8-BE0C4493D1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46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9103" indent="0">
              <a:buNone/>
              <a:defRPr sz="2300" b="1"/>
            </a:lvl2pPr>
            <a:lvl3pPr marL="918139" indent="0">
              <a:buNone/>
              <a:defRPr sz="2100" b="1"/>
            </a:lvl3pPr>
            <a:lvl4pPr marL="1377176" indent="0">
              <a:buNone/>
              <a:defRPr sz="1800" b="1"/>
            </a:lvl4pPr>
            <a:lvl5pPr marL="1836237" indent="0">
              <a:buNone/>
              <a:defRPr sz="1800" b="1"/>
            </a:lvl5pPr>
            <a:lvl6pPr marL="2295298" indent="0">
              <a:buNone/>
              <a:defRPr sz="1800" b="1"/>
            </a:lvl6pPr>
            <a:lvl7pPr marL="2754350" indent="0">
              <a:buNone/>
              <a:defRPr sz="1800" b="1"/>
            </a:lvl7pPr>
            <a:lvl8pPr marL="3213411" indent="0">
              <a:buNone/>
              <a:defRPr sz="1800" b="1"/>
            </a:lvl8pPr>
            <a:lvl9pPr marL="367248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945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9103" indent="0">
              <a:buNone/>
              <a:defRPr sz="2300" b="1"/>
            </a:lvl2pPr>
            <a:lvl3pPr marL="918139" indent="0">
              <a:buNone/>
              <a:defRPr sz="2100" b="1"/>
            </a:lvl3pPr>
            <a:lvl4pPr marL="1377176" indent="0">
              <a:buNone/>
              <a:defRPr sz="1800" b="1"/>
            </a:lvl4pPr>
            <a:lvl5pPr marL="1836237" indent="0">
              <a:buNone/>
              <a:defRPr sz="1800" b="1"/>
            </a:lvl5pPr>
            <a:lvl6pPr marL="2295298" indent="0">
              <a:buNone/>
              <a:defRPr sz="1800" b="1"/>
            </a:lvl6pPr>
            <a:lvl7pPr marL="2754350" indent="0">
              <a:buNone/>
              <a:defRPr sz="1800" b="1"/>
            </a:lvl7pPr>
            <a:lvl8pPr marL="3213411" indent="0">
              <a:buNone/>
              <a:defRPr sz="1800" b="1"/>
            </a:lvl8pPr>
            <a:lvl9pPr marL="367248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945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2D4-F7FB-4AE6-99BB-B3A4ACE997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28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E7E1-B367-44D4-847D-9E2604F287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7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9DCB-0885-4C17-AF79-ABAE27E64C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09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FEEC-6039-44F4-895F-048E1DEB04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20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16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516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59103" indent="0">
              <a:buNone/>
              <a:defRPr sz="1400"/>
            </a:lvl2pPr>
            <a:lvl3pPr marL="918139" indent="0">
              <a:buNone/>
              <a:defRPr sz="1100"/>
            </a:lvl3pPr>
            <a:lvl4pPr marL="1377176" indent="0">
              <a:buNone/>
              <a:defRPr sz="1000"/>
            </a:lvl4pPr>
            <a:lvl5pPr marL="1836237" indent="0">
              <a:buNone/>
              <a:defRPr sz="1000"/>
            </a:lvl5pPr>
            <a:lvl6pPr marL="2295298" indent="0">
              <a:buNone/>
              <a:defRPr sz="1000"/>
            </a:lvl6pPr>
            <a:lvl7pPr marL="2754350" indent="0">
              <a:buNone/>
              <a:defRPr sz="1000"/>
            </a:lvl7pPr>
            <a:lvl8pPr marL="3213411" indent="0">
              <a:buNone/>
              <a:defRPr sz="1000"/>
            </a:lvl8pPr>
            <a:lvl9pPr marL="367248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F0E6-75A1-40DB-AD26-C71BF19212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29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59103" indent="0">
              <a:buNone/>
              <a:defRPr sz="3200"/>
            </a:lvl2pPr>
            <a:lvl3pPr marL="918139" indent="0">
              <a:buNone/>
              <a:defRPr sz="2700"/>
            </a:lvl3pPr>
            <a:lvl4pPr marL="1377176" indent="0">
              <a:buNone/>
              <a:defRPr sz="2300"/>
            </a:lvl4pPr>
            <a:lvl5pPr marL="1836237" indent="0">
              <a:buNone/>
              <a:defRPr sz="2300"/>
            </a:lvl5pPr>
            <a:lvl6pPr marL="2295298" indent="0">
              <a:buNone/>
              <a:defRPr sz="2300"/>
            </a:lvl6pPr>
            <a:lvl7pPr marL="2754350" indent="0">
              <a:buNone/>
              <a:defRPr sz="2300"/>
            </a:lvl7pPr>
            <a:lvl8pPr marL="3213411" indent="0">
              <a:buNone/>
              <a:defRPr sz="2300"/>
            </a:lvl8pPr>
            <a:lvl9pPr marL="3672481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59103" indent="0">
              <a:buNone/>
              <a:defRPr sz="1400"/>
            </a:lvl2pPr>
            <a:lvl3pPr marL="918139" indent="0">
              <a:buNone/>
              <a:defRPr sz="1100"/>
            </a:lvl3pPr>
            <a:lvl4pPr marL="1377176" indent="0">
              <a:buNone/>
              <a:defRPr sz="1000"/>
            </a:lvl4pPr>
            <a:lvl5pPr marL="1836237" indent="0">
              <a:buNone/>
              <a:defRPr sz="1000"/>
            </a:lvl5pPr>
            <a:lvl6pPr marL="2295298" indent="0">
              <a:buNone/>
              <a:defRPr sz="1000"/>
            </a:lvl6pPr>
            <a:lvl7pPr marL="2754350" indent="0">
              <a:buNone/>
              <a:defRPr sz="1000"/>
            </a:lvl7pPr>
            <a:lvl8pPr marL="3213411" indent="0">
              <a:buNone/>
              <a:defRPr sz="1000"/>
            </a:lvl8pPr>
            <a:lvl9pPr marL="367248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A678-65D3-41B4-A98E-7A1FB6C30D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85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9079-318F-4938-A5F5-B53B1738F5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4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D5E-9BB3-4376-BDC7-9A7184A09F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18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671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0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1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2E52-561E-4648-ACEA-081D26DF4E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20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EE8A-07B8-4F42-8EE4-284BA2718F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66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590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604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208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1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41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02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62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2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835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096-68E2-4E3D-AD40-064AB78CF9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63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4D21-4748-419B-8FC4-7EE075A858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79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0480" indent="0">
              <a:buNone/>
              <a:defRPr sz="2300" b="1"/>
            </a:lvl2pPr>
            <a:lvl3pPr marL="920893" indent="0">
              <a:buNone/>
              <a:defRPr sz="2100" b="1"/>
            </a:lvl3pPr>
            <a:lvl4pPr marL="1381307" indent="0">
              <a:buNone/>
              <a:defRPr sz="1800" b="1"/>
            </a:lvl4pPr>
            <a:lvl5pPr marL="1841751" indent="0">
              <a:buNone/>
              <a:defRPr sz="1800" b="1"/>
            </a:lvl5pPr>
            <a:lvl6pPr marL="2302192" indent="0">
              <a:buNone/>
              <a:defRPr sz="1800" b="1"/>
            </a:lvl6pPr>
            <a:lvl7pPr marL="2762620" indent="0">
              <a:buNone/>
              <a:defRPr sz="1800" b="1"/>
            </a:lvl7pPr>
            <a:lvl8pPr marL="3223062" indent="0">
              <a:buNone/>
              <a:defRPr sz="1800" b="1"/>
            </a:lvl8pPr>
            <a:lvl9pPr marL="368351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925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0480" indent="0">
              <a:buNone/>
              <a:defRPr sz="2300" b="1"/>
            </a:lvl2pPr>
            <a:lvl3pPr marL="920893" indent="0">
              <a:buNone/>
              <a:defRPr sz="2100" b="1"/>
            </a:lvl3pPr>
            <a:lvl4pPr marL="1381307" indent="0">
              <a:buNone/>
              <a:defRPr sz="1800" b="1"/>
            </a:lvl4pPr>
            <a:lvl5pPr marL="1841751" indent="0">
              <a:buNone/>
              <a:defRPr sz="1800" b="1"/>
            </a:lvl5pPr>
            <a:lvl6pPr marL="2302192" indent="0">
              <a:buNone/>
              <a:defRPr sz="1800" b="1"/>
            </a:lvl6pPr>
            <a:lvl7pPr marL="2762620" indent="0">
              <a:buNone/>
              <a:defRPr sz="1800" b="1"/>
            </a:lvl7pPr>
            <a:lvl8pPr marL="3223062" indent="0">
              <a:buNone/>
              <a:defRPr sz="1800" b="1"/>
            </a:lvl8pPr>
            <a:lvl9pPr marL="368351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925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81C2-B938-48B7-9180-4476EF1B09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1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0728" indent="0">
              <a:buNone/>
              <a:defRPr sz="2300" b="1"/>
            </a:lvl2pPr>
            <a:lvl3pPr marL="901424" indent="0">
              <a:buNone/>
              <a:defRPr sz="2100" b="1"/>
            </a:lvl3pPr>
            <a:lvl4pPr marL="1352130" indent="0">
              <a:buNone/>
              <a:defRPr sz="1800" b="1"/>
            </a:lvl4pPr>
            <a:lvl5pPr marL="1802843" indent="0">
              <a:buNone/>
              <a:defRPr sz="1800" b="1"/>
            </a:lvl5pPr>
            <a:lvl6pPr marL="2253550" indent="0">
              <a:buNone/>
              <a:defRPr sz="1800" b="1"/>
            </a:lvl6pPr>
            <a:lvl7pPr marL="2704265" indent="0">
              <a:buNone/>
              <a:defRPr sz="1800" b="1"/>
            </a:lvl7pPr>
            <a:lvl8pPr marL="3154977" indent="0">
              <a:buNone/>
              <a:defRPr sz="1800" b="1"/>
            </a:lvl8pPr>
            <a:lvl9pPr marL="36057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3067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0728" indent="0">
              <a:buNone/>
              <a:defRPr sz="2300" b="1"/>
            </a:lvl2pPr>
            <a:lvl3pPr marL="901424" indent="0">
              <a:buNone/>
              <a:defRPr sz="2100" b="1"/>
            </a:lvl3pPr>
            <a:lvl4pPr marL="1352130" indent="0">
              <a:buNone/>
              <a:defRPr sz="1800" b="1"/>
            </a:lvl4pPr>
            <a:lvl5pPr marL="1802843" indent="0">
              <a:buNone/>
              <a:defRPr sz="1800" b="1"/>
            </a:lvl5pPr>
            <a:lvl6pPr marL="2253550" indent="0">
              <a:buNone/>
              <a:defRPr sz="1800" b="1"/>
            </a:lvl6pPr>
            <a:lvl7pPr marL="2704265" indent="0">
              <a:buNone/>
              <a:defRPr sz="1800" b="1"/>
            </a:lvl7pPr>
            <a:lvl8pPr marL="3154977" indent="0">
              <a:buNone/>
              <a:defRPr sz="1800" b="1"/>
            </a:lvl8pPr>
            <a:lvl9pPr marL="36057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3067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7BE2-05E9-49B1-8E3C-51BCA36D99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47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32D1-93A8-42E9-9250-9AE904190D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29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1743-824D-4602-B5FE-E7274F8EF1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88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496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496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60480" indent="0">
              <a:buNone/>
              <a:defRPr sz="1400"/>
            </a:lvl2pPr>
            <a:lvl3pPr marL="920893" indent="0">
              <a:buNone/>
              <a:defRPr sz="1100"/>
            </a:lvl3pPr>
            <a:lvl4pPr marL="1381307" indent="0">
              <a:buNone/>
              <a:defRPr sz="1000"/>
            </a:lvl4pPr>
            <a:lvl5pPr marL="1841751" indent="0">
              <a:buNone/>
              <a:defRPr sz="1000"/>
            </a:lvl5pPr>
            <a:lvl6pPr marL="2302192" indent="0">
              <a:buNone/>
              <a:defRPr sz="1000"/>
            </a:lvl6pPr>
            <a:lvl7pPr marL="2762620" indent="0">
              <a:buNone/>
              <a:defRPr sz="1000"/>
            </a:lvl7pPr>
            <a:lvl8pPr marL="3223062" indent="0">
              <a:buNone/>
              <a:defRPr sz="1000"/>
            </a:lvl8pPr>
            <a:lvl9pPr marL="36835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B868-F55F-4806-8569-27CBC069DC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1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60480" indent="0">
              <a:buNone/>
              <a:defRPr sz="3200"/>
            </a:lvl2pPr>
            <a:lvl3pPr marL="920893" indent="0">
              <a:buNone/>
              <a:defRPr sz="2700"/>
            </a:lvl3pPr>
            <a:lvl4pPr marL="1381307" indent="0">
              <a:buNone/>
              <a:defRPr sz="2300"/>
            </a:lvl4pPr>
            <a:lvl5pPr marL="1841751" indent="0">
              <a:buNone/>
              <a:defRPr sz="2300"/>
            </a:lvl5pPr>
            <a:lvl6pPr marL="2302192" indent="0">
              <a:buNone/>
              <a:defRPr sz="2300"/>
            </a:lvl6pPr>
            <a:lvl7pPr marL="2762620" indent="0">
              <a:buNone/>
              <a:defRPr sz="2300"/>
            </a:lvl7pPr>
            <a:lvl8pPr marL="3223062" indent="0">
              <a:buNone/>
              <a:defRPr sz="2300"/>
            </a:lvl8pPr>
            <a:lvl9pPr marL="368351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60480" indent="0">
              <a:buNone/>
              <a:defRPr sz="1400"/>
            </a:lvl2pPr>
            <a:lvl3pPr marL="920893" indent="0">
              <a:buNone/>
              <a:defRPr sz="1100"/>
            </a:lvl3pPr>
            <a:lvl4pPr marL="1381307" indent="0">
              <a:buNone/>
              <a:defRPr sz="1000"/>
            </a:lvl4pPr>
            <a:lvl5pPr marL="1841751" indent="0">
              <a:buNone/>
              <a:defRPr sz="1000"/>
            </a:lvl5pPr>
            <a:lvl6pPr marL="2302192" indent="0">
              <a:buNone/>
              <a:defRPr sz="1000"/>
            </a:lvl6pPr>
            <a:lvl7pPr marL="2762620" indent="0">
              <a:buNone/>
              <a:defRPr sz="1000"/>
            </a:lvl7pPr>
            <a:lvl8pPr marL="3223062" indent="0">
              <a:buNone/>
              <a:defRPr sz="1000"/>
            </a:lvl8pPr>
            <a:lvl9pPr marL="36835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7F98-8A72-44F5-A217-3A83CEE6F4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90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8FE4-D7F9-4FA8-9367-840010A23C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14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810F-AF16-4891-9EBF-405521324A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30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651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1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5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7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9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5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066B-1D95-44B0-B30E-8B99E67403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21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E82F-8615-4CA4-9071-6495E5E2C9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12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571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619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238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5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47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09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71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33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95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372D-6889-4CAB-B705-477BF1D69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80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4383-0BB4-4DC5-80F5-3DEECD7599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6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88F7-12CC-4622-A8F9-CB0BF21D98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42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1938" indent="0">
              <a:buNone/>
              <a:defRPr sz="2300" b="1"/>
            </a:lvl2pPr>
            <a:lvl3pPr marL="923814" indent="0">
              <a:buNone/>
              <a:defRPr sz="2100" b="1"/>
            </a:lvl3pPr>
            <a:lvl4pPr marL="1385701" indent="0">
              <a:buNone/>
              <a:defRPr sz="1800" b="1"/>
            </a:lvl4pPr>
            <a:lvl5pPr marL="1847609" indent="0">
              <a:buNone/>
              <a:defRPr sz="1800" b="1"/>
            </a:lvl5pPr>
            <a:lvl6pPr marL="2309514" indent="0">
              <a:buNone/>
              <a:defRPr sz="1800" b="1"/>
            </a:lvl6pPr>
            <a:lvl7pPr marL="2771409" indent="0">
              <a:buNone/>
              <a:defRPr sz="1800" b="1"/>
            </a:lvl7pPr>
            <a:lvl8pPr marL="3233315" indent="0">
              <a:buNone/>
              <a:defRPr sz="1800" b="1"/>
            </a:lvl8pPr>
            <a:lvl9pPr marL="369523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904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1938" indent="0">
              <a:buNone/>
              <a:defRPr sz="2300" b="1"/>
            </a:lvl2pPr>
            <a:lvl3pPr marL="923814" indent="0">
              <a:buNone/>
              <a:defRPr sz="2100" b="1"/>
            </a:lvl3pPr>
            <a:lvl4pPr marL="1385701" indent="0">
              <a:buNone/>
              <a:defRPr sz="1800" b="1"/>
            </a:lvl4pPr>
            <a:lvl5pPr marL="1847609" indent="0">
              <a:buNone/>
              <a:defRPr sz="1800" b="1"/>
            </a:lvl5pPr>
            <a:lvl6pPr marL="2309514" indent="0">
              <a:buNone/>
              <a:defRPr sz="1800" b="1"/>
            </a:lvl6pPr>
            <a:lvl7pPr marL="2771409" indent="0">
              <a:buNone/>
              <a:defRPr sz="1800" b="1"/>
            </a:lvl7pPr>
            <a:lvl8pPr marL="3233315" indent="0">
              <a:buNone/>
              <a:defRPr sz="1800" b="1"/>
            </a:lvl8pPr>
            <a:lvl9pPr marL="369523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904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C-7650-4E48-B794-BC1BBFC1B7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43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0FF5-6AF1-4F0E-9AF7-C691B5BE9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78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6DC8-6947-41FB-B710-A7BA0CF388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840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47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47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61938" indent="0">
              <a:buNone/>
              <a:defRPr sz="1400"/>
            </a:lvl2pPr>
            <a:lvl3pPr marL="923814" indent="0">
              <a:buNone/>
              <a:defRPr sz="1100"/>
            </a:lvl3pPr>
            <a:lvl4pPr marL="1385701" indent="0">
              <a:buNone/>
              <a:defRPr sz="1000"/>
            </a:lvl4pPr>
            <a:lvl5pPr marL="1847609" indent="0">
              <a:buNone/>
              <a:defRPr sz="1000"/>
            </a:lvl5pPr>
            <a:lvl6pPr marL="2309514" indent="0">
              <a:buNone/>
              <a:defRPr sz="1000"/>
            </a:lvl6pPr>
            <a:lvl7pPr marL="2771409" indent="0">
              <a:buNone/>
              <a:defRPr sz="1000"/>
            </a:lvl7pPr>
            <a:lvl8pPr marL="3233315" indent="0">
              <a:buNone/>
              <a:defRPr sz="1000"/>
            </a:lvl8pPr>
            <a:lvl9pPr marL="369523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E49-9F09-4748-9C7D-2BDB4FFC6F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86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61938" indent="0">
              <a:buNone/>
              <a:defRPr sz="3200"/>
            </a:lvl2pPr>
            <a:lvl3pPr marL="923814" indent="0">
              <a:buNone/>
              <a:defRPr sz="2700"/>
            </a:lvl3pPr>
            <a:lvl4pPr marL="1385701" indent="0">
              <a:buNone/>
              <a:defRPr sz="2300"/>
            </a:lvl4pPr>
            <a:lvl5pPr marL="1847609" indent="0">
              <a:buNone/>
              <a:defRPr sz="2300"/>
            </a:lvl5pPr>
            <a:lvl6pPr marL="2309514" indent="0">
              <a:buNone/>
              <a:defRPr sz="2300"/>
            </a:lvl6pPr>
            <a:lvl7pPr marL="2771409" indent="0">
              <a:buNone/>
              <a:defRPr sz="2300"/>
            </a:lvl7pPr>
            <a:lvl8pPr marL="3233315" indent="0">
              <a:buNone/>
              <a:defRPr sz="2300"/>
            </a:lvl8pPr>
            <a:lvl9pPr marL="369523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61938" indent="0">
              <a:buNone/>
              <a:defRPr sz="1400"/>
            </a:lvl2pPr>
            <a:lvl3pPr marL="923814" indent="0">
              <a:buNone/>
              <a:defRPr sz="1100"/>
            </a:lvl3pPr>
            <a:lvl4pPr marL="1385701" indent="0">
              <a:buNone/>
              <a:defRPr sz="1000"/>
            </a:lvl4pPr>
            <a:lvl5pPr marL="1847609" indent="0">
              <a:buNone/>
              <a:defRPr sz="1000"/>
            </a:lvl5pPr>
            <a:lvl6pPr marL="2309514" indent="0">
              <a:buNone/>
              <a:defRPr sz="1000"/>
            </a:lvl6pPr>
            <a:lvl7pPr marL="2771409" indent="0">
              <a:buNone/>
              <a:defRPr sz="1000"/>
            </a:lvl7pPr>
            <a:lvl8pPr marL="3233315" indent="0">
              <a:buNone/>
              <a:defRPr sz="1000"/>
            </a:lvl8pPr>
            <a:lvl9pPr marL="369523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29B1-3888-4C21-A00F-DC9CF58CB0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18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F87D-1157-4DB1-82C8-64917D12B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54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039E-6571-49AF-9664-66E4F611E4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996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63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0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80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9C-0EA6-4CA6-9298-D331885EAF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95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7AB8-744D-47CB-9D64-4C0F69CB4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447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550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634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269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90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538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17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80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4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70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BA0-3E84-4B4D-B3D2-DBA6AB034D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8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4ED0-16FC-4AB2-81DE-2C597FC943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49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A7BC-BA4E-4177-B5FB-0ED44212F4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18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3477" indent="0">
              <a:buNone/>
              <a:defRPr sz="2300" b="1"/>
            </a:lvl2pPr>
            <a:lvl3pPr marL="926916" indent="0">
              <a:buNone/>
              <a:defRPr sz="2100" b="1"/>
            </a:lvl3pPr>
            <a:lvl4pPr marL="1390354" indent="0">
              <a:buNone/>
              <a:defRPr sz="1800" b="1"/>
            </a:lvl4pPr>
            <a:lvl5pPr marL="1853814" indent="0">
              <a:buNone/>
              <a:defRPr sz="1800" b="1"/>
            </a:lvl5pPr>
            <a:lvl6pPr marL="2317270" indent="0">
              <a:buNone/>
              <a:defRPr sz="1800" b="1"/>
            </a:lvl6pPr>
            <a:lvl7pPr marL="2780715" indent="0">
              <a:buNone/>
              <a:defRPr sz="1800" b="1"/>
            </a:lvl7pPr>
            <a:lvl8pPr marL="3244175" indent="0">
              <a:buNone/>
              <a:defRPr sz="1800" b="1"/>
            </a:lvl8pPr>
            <a:lvl9pPr marL="370764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882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3477" indent="0">
              <a:buNone/>
              <a:defRPr sz="2300" b="1"/>
            </a:lvl2pPr>
            <a:lvl3pPr marL="926916" indent="0">
              <a:buNone/>
              <a:defRPr sz="2100" b="1"/>
            </a:lvl3pPr>
            <a:lvl4pPr marL="1390354" indent="0">
              <a:buNone/>
              <a:defRPr sz="1800" b="1"/>
            </a:lvl4pPr>
            <a:lvl5pPr marL="1853814" indent="0">
              <a:buNone/>
              <a:defRPr sz="1800" b="1"/>
            </a:lvl5pPr>
            <a:lvl6pPr marL="2317270" indent="0">
              <a:buNone/>
              <a:defRPr sz="1800" b="1"/>
            </a:lvl6pPr>
            <a:lvl7pPr marL="2780715" indent="0">
              <a:buNone/>
              <a:defRPr sz="1800" b="1"/>
            </a:lvl7pPr>
            <a:lvl8pPr marL="3244175" indent="0">
              <a:buNone/>
              <a:defRPr sz="1800" b="1"/>
            </a:lvl8pPr>
            <a:lvl9pPr marL="370764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882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0E5-2EA5-4C21-9CE7-F8B8035530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220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D206-F524-4295-95E0-783A91A13F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13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DF0F-9108-447D-85DC-93E358596E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12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45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45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63477" indent="0">
              <a:buNone/>
              <a:defRPr sz="1400"/>
            </a:lvl2pPr>
            <a:lvl3pPr marL="926916" indent="0">
              <a:buNone/>
              <a:defRPr sz="1100"/>
            </a:lvl3pPr>
            <a:lvl4pPr marL="1390354" indent="0">
              <a:buNone/>
              <a:defRPr sz="1000"/>
            </a:lvl4pPr>
            <a:lvl5pPr marL="1853814" indent="0">
              <a:buNone/>
              <a:defRPr sz="1000"/>
            </a:lvl5pPr>
            <a:lvl6pPr marL="2317270" indent="0">
              <a:buNone/>
              <a:defRPr sz="1000"/>
            </a:lvl6pPr>
            <a:lvl7pPr marL="2780715" indent="0">
              <a:buNone/>
              <a:defRPr sz="1000"/>
            </a:lvl7pPr>
            <a:lvl8pPr marL="3244175" indent="0">
              <a:buNone/>
              <a:defRPr sz="1000"/>
            </a:lvl8pPr>
            <a:lvl9pPr marL="370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D501-0D22-4CFF-86D6-975E2FB6CD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40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63477" indent="0">
              <a:buNone/>
              <a:defRPr sz="3200"/>
            </a:lvl2pPr>
            <a:lvl3pPr marL="926916" indent="0">
              <a:buNone/>
              <a:defRPr sz="2700"/>
            </a:lvl3pPr>
            <a:lvl4pPr marL="1390354" indent="0">
              <a:buNone/>
              <a:defRPr sz="2300"/>
            </a:lvl4pPr>
            <a:lvl5pPr marL="1853814" indent="0">
              <a:buNone/>
              <a:defRPr sz="2300"/>
            </a:lvl5pPr>
            <a:lvl6pPr marL="2317270" indent="0">
              <a:buNone/>
              <a:defRPr sz="2300"/>
            </a:lvl6pPr>
            <a:lvl7pPr marL="2780715" indent="0">
              <a:buNone/>
              <a:defRPr sz="2300"/>
            </a:lvl7pPr>
            <a:lvl8pPr marL="3244175" indent="0">
              <a:buNone/>
              <a:defRPr sz="2300"/>
            </a:lvl8pPr>
            <a:lvl9pPr marL="370764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63477" indent="0">
              <a:buNone/>
              <a:defRPr sz="1400"/>
            </a:lvl2pPr>
            <a:lvl3pPr marL="926916" indent="0">
              <a:buNone/>
              <a:defRPr sz="1100"/>
            </a:lvl3pPr>
            <a:lvl4pPr marL="1390354" indent="0">
              <a:buNone/>
              <a:defRPr sz="1000"/>
            </a:lvl4pPr>
            <a:lvl5pPr marL="1853814" indent="0">
              <a:buNone/>
              <a:defRPr sz="1000"/>
            </a:lvl5pPr>
            <a:lvl6pPr marL="2317270" indent="0">
              <a:buNone/>
              <a:defRPr sz="1000"/>
            </a:lvl6pPr>
            <a:lvl7pPr marL="2780715" indent="0">
              <a:buNone/>
              <a:defRPr sz="1000"/>
            </a:lvl7pPr>
            <a:lvl8pPr marL="3244175" indent="0">
              <a:buNone/>
              <a:defRPr sz="1000"/>
            </a:lvl8pPr>
            <a:lvl9pPr marL="370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D5A-1E75-4095-B25D-70BF037C30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36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C70-61D4-430B-ABA4-E5BDEF14F0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734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A6A-CFC4-4B89-801A-F5C1F6AE53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084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608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5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5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97D2-884C-4618-8BDD-F4A83A7CD8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434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81F6-90A2-4D44-BA0B-BE3D8840DE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1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38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638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50728" indent="0">
              <a:buNone/>
              <a:defRPr sz="1400"/>
            </a:lvl2pPr>
            <a:lvl3pPr marL="901424" indent="0">
              <a:buNone/>
              <a:defRPr sz="1100"/>
            </a:lvl3pPr>
            <a:lvl4pPr marL="1352130" indent="0">
              <a:buNone/>
              <a:defRPr sz="1000"/>
            </a:lvl4pPr>
            <a:lvl5pPr marL="1802843" indent="0">
              <a:buNone/>
              <a:defRPr sz="1000"/>
            </a:lvl5pPr>
            <a:lvl6pPr marL="2253550" indent="0">
              <a:buNone/>
              <a:defRPr sz="1000"/>
            </a:lvl6pPr>
            <a:lvl7pPr marL="2704265" indent="0">
              <a:buNone/>
              <a:defRPr sz="1000"/>
            </a:lvl7pPr>
            <a:lvl8pPr marL="3154977" indent="0">
              <a:buNone/>
              <a:defRPr sz="1000"/>
            </a:lvl8pPr>
            <a:lvl9pPr marL="36057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41E9-9D0B-4DA5-B99D-D691B2A666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589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528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651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30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95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60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25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905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556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720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3702-31A4-4B43-B7AD-AFBAA8E905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661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8CDB-9DE1-4E94-8CF2-F3B8D82CF0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693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5104" indent="0">
              <a:buNone/>
              <a:defRPr sz="2300" b="1"/>
            </a:lvl2pPr>
            <a:lvl3pPr marL="930192" indent="0">
              <a:buNone/>
              <a:defRPr sz="2100" b="1"/>
            </a:lvl3pPr>
            <a:lvl4pPr marL="1395267" indent="0">
              <a:buNone/>
              <a:defRPr sz="1800" b="1"/>
            </a:lvl4pPr>
            <a:lvl5pPr marL="1860370" indent="0">
              <a:buNone/>
              <a:defRPr sz="1800" b="1"/>
            </a:lvl5pPr>
            <a:lvl6pPr marL="2325462" indent="0">
              <a:buNone/>
              <a:defRPr sz="1800" b="1"/>
            </a:lvl6pPr>
            <a:lvl7pPr marL="2790547" indent="0">
              <a:buNone/>
              <a:defRPr sz="1800" b="1"/>
            </a:lvl7pPr>
            <a:lvl8pPr marL="3255648" indent="0">
              <a:buNone/>
              <a:defRPr sz="1800" b="1"/>
            </a:lvl8pPr>
            <a:lvl9pPr marL="37207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858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5104" indent="0">
              <a:buNone/>
              <a:defRPr sz="2300" b="1"/>
            </a:lvl2pPr>
            <a:lvl3pPr marL="930192" indent="0">
              <a:buNone/>
              <a:defRPr sz="2100" b="1"/>
            </a:lvl3pPr>
            <a:lvl4pPr marL="1395267" indent="0">
              <a:buNone/>
              <a:defRPr sz="1800" b="1"/>
            </a:lvl4pPr>
            <a:lvl5pPr marL="1860370" indent="0">
              <a:buNone/>
              <a:defRPr sz="1800" b="1"/>
            </a:lvl5pPr>
            <a:lvl6pPr marL="2325462" indent="0">
              <a:buNone/>
              <a:defRPr sz="1800" b="1"/>
            </a:lvl6pPr>
            <a:lvl7pPr marL="2790547" indent="0">
              <a:buNone/>
              <a:defRPr sz="1800" b="1"/>
            </a:lvl7pPr>
            <a:lvl8pPr marL="3255648" indent="0">
              <a:buNone/>
              <a:defRPr sz="1800" b="1"/>
            </a:lvl8pPr>
            <a:lvl9pPr marL="37207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858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01CB-FDE3-4257-BEF5-145F053E33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974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9147-E6B9-4247-919C-0888BA43F5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320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B7A2-69E8-4B6B-B130-8AD7CC9F01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69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430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430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65104" indent="0">
              <a:buNone/>
              <a:defRPr sz="1400"/>
            </a:lvl2pPr>
            <a:lvl3pPr marL="930192" indent="0">
              <a:buNone/>
              <a:defRPr sz="1100"/>
            </a:lvl3pPr>
            <a:lvl4pPr marL="1395267" indent="0">
              <a:buNone/>
              <a:defRPr sz="1000"/>
            </a:lvl4pPr>
            <a:lvl5pPr marL="1860370" indent="0">
              <a:buNone/>
              <a:defRPr sz="1000"/>
            </a:lvl5pPr>
            <a:lvl6pPr marL="2325462" indent="0">
              <a:buNone/>
              <a:defRPr sz="1000"/>
            </a:lvl6pPr>
            <a:lvl7pPr marL="2790547" indent="0">
              <a:buNone/>
              <a:defRPr sz="1000"/>
            </a:lvl7pPr>
            <a:lvl8pPr marL="3255648" indent="0">
              <a:buNone/>
              <a:defRPr sz="1000"/>
            </a:lvl8pPr>
            <a:lvl9pPr marL="37207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DB40-AD2E-4297-8548-1F236B108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32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65104" indent="0">
              <a:buNone/>
              <a:defRPr sz="3200"/>
            </a:lvl2pPr>
            <a:lvl3pPr marL="930192" indent="0">
              <a:buNone/>
              <a:defRPr sz="2700"/>
            </a:lvl3pPr>
            <a:lvl4pPr marL="1395267" indent="0">
              <a:buNone/>
              <a:defRPr sz="2300"/>
            </a:lvl4pPr>
            <a:lvl5pPr marL="1860370" indent="0">
              <a:buNone/>
              <a:defRPr sz="2300"/>
            </a:lvl5pPr>
            <a:lvl6pPr marL="2325462" indent="0">
              <a:buNone/>
              <a:defRPr sz="2300"/>
            </a:lvl6pPr>
            <a:lvl7pPr marL="2790547" indent="0">
              <a:buNone/>
              <a:defRPr sz="2300"/>
            </a:lvl7pPr>
            <a:lvl8pPr marL="3255648" indent="0">
              <a:buNone/>
              <a:defRPr sz="2300"/>
            </a:lvl8pPr>
            <a:lvl9pPr marL="372075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65104" indent="0">
              <a:buNone/>
              <a:defRPr sz="1400"/>
            </a:lvl2pPr>
            <a:lvl3pPr marL="930192" indent="0">
              <a:buNone/>
              <a:defRPr sz="1100"/>
            </a:lvl3pPr>
            <a:lvl4pPr marL="1395267" indent="0">
              <a:buNone/>
              <a:defRPr sz="1000"/>
            </a:lvl4pPr>
            <a:lvl5pPr marL="1860370" indent="0">
              <a:buNone/>
              <a:defRPr sz="1000"/>
            </a:lvl5pPr>
            <a:lvl6pPr marL="2325462" indent="0">
              <a:buNone/>
              <a:defRPr sz="1000"/>
            </a:lvl6pPr>
            <a:lvl7pPr marL="2790547" indent="0">
              <a:buNone/>
              <a:defRPr sz="1000"/>
            </a:lvl7pPr>
            <a:lvl8pPr marL="3255648" indent="0">
              <a:buNone/>
              <a:defRPr sz="1000"/>
            </a:lvl8pPr>
            <a:lvl9pPr marL="37207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E8C8-BD3F-4220-ABEE-54F91BBE7F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314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C9AF-0565-406E-B508-F021785495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451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365D-44F2-48F3-940F-44FBD81C78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49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58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0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0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3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787A-403F-497B-A4D8-231032AC52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0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50728" indent="0">
              <a:buNone/>
              <a:defRPr sz="3200"/>
            </a:lvl2pPr>
            <a:lvl3pPr marL="901424" indent="0">
              <a:buNone/>
              <a:defRPr sz="2700"/>
            </a:lvl3pPr>
            <a:lvl4pPr marL="1352130" indent="0">
              <a:buNone/>
              <a:defRPr sz="2300"/>
            </a:lvl4pPr>
            <a:lvl5pPr marL="1802843" indent="0">
              <a:buNone/>
              <a:defRPr sz="2300"/>
            </a:lvl5pPr>
            <a:lvl6pPr marL="2253550" indent="0">
              <a:buNone/>
              <a:defRPr sz="2300"/>
            </a:lvl6pPr>
            <a:lvl7pPr marL="2704265" indent="0">
              <a:buNone/>
              <a:defRPr sz="2300"/>
            </a:lvl7pPr>
            <a:lvl8pPr marL="3154977" indent="0">
              <a:buNone/>
              <a:defRPr sz="2300"/>
            </a:lvl8pPr>
            <a:lvl9pPr marL="360570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50728" indent="0">
              <a:buNone/>
              <a:defRPr sz="1400"/>
            </a:lvl2pPr>
            <a:lvl3pPr marL="901424" indent="0">
              <a:buNone/>
              <a:defRPr sz="1100"/>
            </a:lvl3pPr>
            <a:lvl4pPr marL="1352130" indent="0">
              <a:buNone/>
              <a:defRPr sz="1000"/>
            </a:lvl4pPr>
            <a:lvl5pPr marL="1802843" indent="0">
              <a:buNone/>
              <a:defRPr sz="1000"/>
            </a:lvl5pPr>
            <a:lvl6pPr marL="2253550" indent="0">
              <a:buNone/>
              <a:defRPr sz="1000"/>
            </a:lvl6pPr>
            <a:lvl7pPr marL="2704265" indent="0">
              <a:buNone/>
              <a:defRPr sz="1000"/>
            </a:lvl7pPr>
            <a:lvl8pPr marL="3154977" indent="0">
              <a:buNone/>
              <a:defRPr sz="1000"/>
            </a:lvl8pPr>
            <a:lvl9pPr marL="36057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583F-6861-4520-8E45-1E6415590F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306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DB16-C50A-4BDE-BF2B-55C73AD8A1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945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50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668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336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00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67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34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00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67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7345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BCB2-F53B-4126-B689-02F2EE98AD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408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8595-02BC-489F-B30C-E60ADBAD7B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635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6829" indent="0">
              <a:buNone/>
              <a:defRPr sz="2300" b="1"/>
            </a:lvl2pPr>
            <a:lvl3pPr marL="933645" indent="0">
              <a:buNone/>
              <a:defRPr sz="2100" b="1"/>
            </a:lvl3pPr>
            <a:lvl4pPr marL="1400449" indent="0">
              <a:buNone/>
              <a:defRPr sz="1800" b="1"/>
            </a:lvl4pPr>
            <a:lvl5pPr marL="1867278" indent="0">
              <a:buNone/>
              <a:defRPr sz="1800" b="1"/>
            </a:lvl5pPr>
            <a:lvl6pPr marL="2334096" indent="0">
              <a:buNone/>
              <a:defRPr sz="1800" b="1"/>
            </a:lvl6pPr>
            <a:lvl7pPr marL="2800910" indent="0">
              <a:buNone/>
              <a:defRPr sz="1800" b="1"/>
            </a:lvl7pPr>
            <a:lvl8pPr marL="3267734" indent="0">
              <a:buNone/>
              <a:defRPr sz="1800" b="1"/>
            </a:lvl8pPr>
            <a:lvl9pPr marL="373456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834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66829" indent="0">
              <a:buNone/>
              <a:defRPr sz="2300" b="1"/>
            </a:lvl2pPr>
            <a:lvl3pPr marL="933645" indent="0">
              <a:buNone/>
              <a:defRPr sz="2100" b="1"/>
            </a:lvl3pPr>
            <a:lvl4pPr marL="1400449" indent="0">
              <a:buNone/>
              <a:defRPr sz="1800" b="1"/>
            </a:lvl4pPr>
            <a:lvl5pPr marL="1867278" indent="0">
              <a:buNone/>
              <a:defRPr sz="1800" b="1"/>
            </a:lvl5pPr>
            <a:lvl6pPr marL="2334096" indent="0">
              <a:buNone/>
              <a:defRPr sz="1800" b="1"/>
            </a:lvl6pPr>
            <a:lvl7pPr marL="2800910" indent="0">
              <a:buNone/>
              <a:defRPr sz="1800" b="1"/>
            </a:lvl7pPr>
            <a:lvl8pPr marL="3267734" indent="0">
              <a:buNone/>
              <a:defRPr sz="1800" b="1"/>
            </a:lvl8pPr>
            <a:lvl9pPr marL="373456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834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8074-D845-4CC8-AE6E-0169E098AC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457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1A13-E836-476F-8C90-E97F8E2AB9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588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3D8C-90EC-4BC4-BBA2-CBD0F8DDB3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450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40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40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466829" indent="0">
              <a:buNone/>
              <a:defRPr sz="1400"/>
            </a:lvl2pPr>
            <a:lvl3pPr marL="933645" indent="0">
              <a:buNone/>
              <a:defRPr sz="1100"/>
            </a:lvl3pPr>
            <a:lvl4pPr marL="1400449" indent="0">
              <a:buNone/>
              <a:defRPr sz="1000"/>
            </a:lvl4pPr>
            <a:lvl5pPr marL="1867278" indent="0">
              <a:buNone/>
              <a:defRPr sz="1000"/>
            </a:lvl5pPr>
            <a:lvl6pPr marL="2334096" indent="0">
              <a:buNone/>
              <a:defRPr sz="1000"/>
            </a:lvl6pPr>
            <a:lvl7pPr marL="2800910" indent="0">
              <a:buNone/>
              <a:defRPr sz="1000"/>
            </a:lvl7pPr>
            <a:lvl8pPr marL="3267734" indent="0">
              <a:buNone/>
              <a:defRPr sz="1000"/>
            </a:lvl8pPr>
            <a:lvl9pPr marL="373456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A2FE-7ACB-4488-A009-479923A54F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82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466829" indent="0">
              <a:buNone/>
              <a:defRPr sz="3200"/>
            </a:lvl2pPr>
            <a:lvl3pPr marL="933645" indent="0">
              <a:buNone/>
              <a:defRPr sz="2700"/>
            </a:lvl3pPr>
            <a:lvl4pPr marL="1400449" indent="0">
              <a:buNone/>
              <a:defRPr sz="2300"/>
            </a:lvl4pPr>
            <a:lvl5pPr marL="1867278" indent="0">
              <a:buNone/>
              <a:defRPr sz="2300"/>
            </a:lvl5pPr>
            <a:lvl6pPr marL="2334096" indent="0">
              <a:buNone/>
              <a:defRPr sz="2300"/>
            </a:lvl6pPr>
            <a:lvl7pPr marL="2800910" indent="0">
              <a:buNone/>
              <a:defRPr sz="2300"/>
            </a:lvl7pPr>
            <a:lvl8pPr marL="3267734" indent="0">
              <a:buNone/>
              <a:defRPr sz="2300"/>
            </a:lvl8pPr>
            <a:lvl9pPr marL="373456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466829" indent="0">
              <a:buNone/>
              <a:defRPr sz="1400"/>
            </a:lvl2pPr>
            <a:lvl3pPr marL="933645" indent="0">
              <a:buNone/>
              <a:defRPr sz="1100"/>
            </a:lvl3pPr>
            <a:lvl4pPr marL="1400449" indent="0">
              <a:buNone/>
              <a:defRPr sz="1000"/>
            </a:lvl4pPr>
            <a:lvl5pPr marL="1867278" indent="0">
              <a:buNone/>
              <a:defRPr sz="1000"/>
            </a:lvl5pPr>
            <a:lvl6pPr marL="2334096" indent="0">
              <a:buNone/>
              <a:defRPr sz="1000"/>
            </a:lvl6pPr>
            <a:lvl7pPr marL="2800910" indent="0">
              <a:buNone/>
              <a:defRPr sz="1000"/>
            </a:lvl7pPr>
            <a:lvl8pPr marL="3267734" indent="0">
              <a:buNone/>
              <a:defRPr sz="1000"/>
            </a:lvl8pPr>
            <a:lvl9pPr marL="373456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9806-F82E-4AC3-B2EC-9D78C33151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750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D178-EC56-478C-AD1B-2144FB7D1B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454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79EF-60C8-4D5F-8CE3-0B81FED1A0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8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17" Type="http://schemas.openxmlformats.org/officeDocument/2006/relationships/theme" Target="../theme/theme24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250" tIns="45297" rIns="90250" bIns="452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250" tIns="45297" rIns="90250" bIns="452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083"/>
            <a:ext cx="2495127" cy="402567"/>
          </a:xfrm>
          <a:prstGeom prst="rect">
            <a:avLst/>
          </a:prstGeom>
        </p:spPr>
        <p:txBody>
          <a:bodyPr vert="horz" lIns="90250" tIns="45297" rIns="90250" bIns="4529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fld id="{B19E0C56-CAAD-4C9B-96BB-46D1B7BCFA8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083"/>
            <a:ext cx="3386243" cy="402567"/>
          </a:xfrm>
          <a:prstGeom prst="rect">
            <a:avLst/>
          </a:prstGeom>
        </p:spPr>
        <p:txBody>
          <a:bodyPr vert="horz" lIns="90250" tIns="45297" rIns="90250" bIns="4529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083"/>
            <a:ext cx="2495127" cy="402567"/>
          </a:xfrm>
          <a:prstGeom prst="rect">
            <a:avLst/>
          </a:prstGeom>
        </p:spPr>
        <p:txBody>
          <a:bodyPr vert="horz" lIns="90250" tIns="45297" rIns="90250" bIns="4529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0142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8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0142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022" indent="-338022" algn="l" defTabSz="90142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32409" indent="-281680" algn="l" defTabSz="9014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6778" indent="-225377" algn="l" defTabSz="901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77487" indent="-225377" algn="l" defTabSz="90142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190" indent="-225377" algn="l" defTabSz="90142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478911" indent="-225377" algn="l" defTabSz="9014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613" indent="-225377" algn="l" defTabSz="9014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380328" indent="-225377" algn="l" defTabSz="9014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51" indent="-225377" algn="l" defTabSz="9014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14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50728" algn="l" defTabSz="9014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01424" algn="l" defTabSz="9014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130" algn="l" defTabSz="9014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843" algn="l" defTabSz="9014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550" algn="l" defTabSz="9014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704265" algn="l" defTabSz="9014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977" algn="l" defTabSz="9014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703" algn="l" defTabSz="9014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3801" tIns="47072" rIns="93801" bIns="470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3801" tIns="47072" rIns="93801" bIns="470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841"/>
            <a:ext cx="2495127" cy="402567"/>
          </a:xfrm>
          <a:prstGeom prst="rect">
            <a:avLst/>
          </a:prstGeom>
        </p:spPr>
        <p:txBody>
          <a:bodyPr vert="horz" lIns="93801" tIns="47072" rIns="93801" bIns="4707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7110" fontAlgn="auto">
              <a:spcBef>
                <a:spcPts val="0"/>
              </a:spcBef>
              <a:spcAft>
                <a:spcPts val="0"/>
              </a:spcAft>
            </a:pPr>
            <a:fld id="{FF09914C-BBE5-4CC8-96F3-97FA8250435C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841"/>
            <a:ext cx="3386243" cy="402567"/>
          </a:xfrm>
          <a:prstGeom prst="rect">
            <a:avLst/>
          </a:prstGeom>
        </p:spPr>
        <p:txBody>
          <a:bodyPr vert="horz" lIns="93801" tIns="47072" rIns="93801" bIns="4707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711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841"/>
            <a:ext cx="2495127" cy="402567"/>
          </a:xfrm>
          <a:prstGeom prst="rect">
            <a:avLst/>
          </a:prstGeom>
        </p:spPr>
        <p:txBody>
          <a:bodyPr vert="horz" lIns="93801" tIns="47072" rIns="93801" bIns="4707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7110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3711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0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ctr" defTabSz="93711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402" indent="-351402" algn="l" defTabSz="93711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61394" indent="-292822" algn="l" defTabSz="93711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385" indent="-234300" algn="l" defTabSz="937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39936" indent="-234300" algn="l" defTabSz="93711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482" indent="-234300" algn="l" defTabSz="93711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77031" indent="-234300" algn="l" defTabSz="9371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045577" indent="-234300" algn="l" defTabSz="9371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127" indent="-234300" algn="l" defTabSz="9371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02" indent="-234300" algn="l" defTabSz="9371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71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68561" algn="l" defTabSz="9371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37110" algn="l" defTabSz="9371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5648" algn="l" defTabSz="9371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74212" algn="l" defTabSz="9371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42765" algn="l" defTabSz="9371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811309" algn="l" defTabSz="9371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279867" algn="l" defTabSz="9371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748430" algn="l" defTabSz="9371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4870" tIns="47607" rIns="94870" bIns="476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4870" tIns="47607" rIns="94870" bIns="476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768"/>
            <a:ext cx="2495127" cy="402567"/>
          </a:xfrm>
          <a:prstGeom prst="rect">
            <a:avLst/>
          </a:prstGeom>
        </p:spPr>
        <p:txBody>
          <a:bodyPr vert="horz" lIns="94870" tIns="47607" rIns="94870" bIns="476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8088" fontAlgn="auto">
              <a:spcBef>
                <a:spcPts val="0"/>
              </a:spcBef>
              <a:spcAft>
                <a:spcPts val="0"/>
              </a:spcAft>
            </a:pPr>
            <a:fld id="{B2B2B5CB-07A1-4068-B23B-61D9082D442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768"/>
            <a:ext cx="3386243" cy="402567"/>
          </a:xfrm>
          <a:prstGeom prst="rect">
            <a:avLst/>
          </a:prstGeom>
        </p:spPr>
        <p:txBody>
          <a:bodyPr vert="horz" lIns="94870" tIns="47607" rIns="94870" bIns="476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808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768"/>
            <a:ext cx="2495127" cy="402567"/>
          </a:xfrm>
          <a:prstGeom prst="rect">
            <a:avLst/>
          </a:prstGeom>
        </p:spPr>
        <p:txBody>
          <a:bodyPr vert="horz" lIns="94870" tIns="47607" rIns="94870" bIns="476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8088" fontAlgn="auto">
              <a:spcBef>
                <a:spcPts val="0"/>
              </a:spcBef>
              <a:spcAft>
                <a:spcPts val="0"/>
              </a:spcAft>
            </a:pPr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480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8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ctr" defTabSz="94808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521" indent="-355521" algn="l" defTabSz="94808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70314" indent="-296257" algn="l" defTabSz="94808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5109" indent="-237031" algn="l" defTabSz="94808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2" indent="-237031" algn="l" defTabSz="94808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182" indent="-237031" algn="l" defTabSz="94808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220" indent="-237031" algn="l" defTabSz="9480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081258" indent="-237031" algn="l" defTabSz="9480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00" indent="-237031" algn="l" defTabSz="9480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362" indent="-237031" algn="l" defTabSz="9480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80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4050" algn="l" defTabSz="9480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48088" algn="l" defTabSz="9480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126" algn="l" defTabSz="9480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96170" algn="l" defTabSz="9480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70209" algn="l" defTabSz="9480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844248" algn="l" defTabSz="9480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293" algn="l" defTabSz="9480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792343" algn="l" defTabSz="9480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6080" tIns="48206" rIns="96080" bIns="482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6080" tIns="48206" rIns="96080" bIns="482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686"/>
            <a:ext cx="2495127" cy="402567"/>
          </a:xfrm>
          <a:prstGeom prst="rect">
            <a:avLst/>
          </a:prstGeom>
        </p:spPr>
        <p:txBody>
          <a:bodyPr vert="horz" lIns="96080" tIns="48206" rIns="96080" bIns="4820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556" fontAlgn="auto">
              <a:spcBef>
                <a:spcPts val="0"/>
              </a:spcBef>
              <a:spcAft>
                <a:spcPts val="0"/>
              </a:spcAft>
            </a:pPr>
            <a:fld id="{136187BC-D069-41F2-B4BA-586846D7D58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686"/>
            <a:ext cx="3386243" cy="402567"/>
          </a:xfrm>
          <a:prstGeom prst="rect">
            <a:avLst/>
          </a:prstGeom>
        </p:spPr>
        <p:txBody>
          <a:bodyPr vert="horz" lIns="96080" tIns="48206" rIns="96080" bIns="4820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55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686"/>
            <a:ext cx="2495127" cy="402567"/>
          </a:xfrm>
          <a:prstGeom prst="rect">
            <a:avLst/>
          </a:prstGeom>
        </p:spPr>
        <p:txBody>
          <a:bodyPr vert="horz" lIns="96080" tIns="48206" rIns="96080" bIns="4820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556" fontAlgn="auto">
              <a:spcBef>
                <a:spcPts val="0"/>
              </a:spcBef>
              <a:spcAft>
                <a:spcPts val="0"/>
              </a:spcAft>
            </a:pPr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6055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1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ctr" defTabSz="9605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201" indent="-360201" algn="l" defTabSz="9605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80452" indent="-300150" algn="l" defTabSz="9605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684" indent="-240145" algn="l" defTabSz="9605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957" indent="-240145" algn="l" defTabSz="9605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61224" indent="-240145" algn="l" defTabSz="9605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641493" indent="-240145" algn="l" defTabSz="9605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765" indent="-240145" algn="l" defTabSz="9605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602033" indent="-240145" algn="l" defTabSz="9605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082326" indent="-240145" algn="l" defTabSz="9605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05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0284" algn="l" defTabSz="9605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60556" algn="l" defTabSz="9605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808" algn="l" defTabSz="9605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21094" algn="l" defTabSz="9605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01369" algn="l" defTabSz="9605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881634" algn="l" defTabSz="9605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361910" algn="l" defTabSz="9605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189" algn="l" defTabSz="9605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7021" tIns="48651" rIns="97021" bIns="4865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7021" tIns="48651" rIns="97021" bIns="486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626"/>
            <a:ext cx="2495127" cy="402567"/>
          </a:xfrm>
          <a:prstGeom prst="rect">
            <a:avLst/>
          </a:prstGeom>
        </p:spPr>
        <p:txBody>
          <a:bodyPr vert="horz" lIns="97021" tIns="48651" rIns="97021" bIns="4865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9917" fontAlgn="auto">
              <a:spcBef>
                <a:spcPts val="0"/>
              </a:spcBef>
              <a:spcAft>
                <a:spcPts val="0"/>
              </a:spcAft>
            </a:pPr>
            <a:fld id="{6ACD96CC-FA76-4E14-8C34-66CA02FB976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626"/>
            <a:ext cx="3386243" cy="402567"/>
          </a:xfrm>
          <a:prstGeom prst="rect">
            <a:avLst/>
          </a:prstGeom>
        </p:spPr>
        <p:txBody>
          <a:bodyPr vert="horz" lIns="97021" tIns="48651" rIns="97021" bIns="4865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991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626"/>
            <a:ext cx="2495127" cy="402567"/>
          </a:xfrm>
          <a:prstGeom prst="rect">
            <a:avLst/>
          </a:prstGeom>
        </p:spPr>
        <p:txBody>
          <a:bodyPr vert="horz" lIns="97021" tIns="48651" rIns="97021" bIns="4865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9917" fontAlgn="auto">
              <a:spcBef>
                <a:spcPts val="0"/>
              </a:spcBef>
              <a:spcAft>
                <a:spcPts val="0"/>
              </a:spcAft>
            </a:pPr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699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20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defTabSz="96991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721" indent="-363721" algn="l" defTabSz="96991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88057" indent="-303077" algn="l" defTabSz="96991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393" indent="-242480" algn="l" defTabSz="9699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60" indent="-242480" algn="l" defTabSz="96991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82302" indent="-242480" algn="l" defTabSz="96991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258" indent="-242480" algn="l" defTabSz="9699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152210" indent="-242480" algn="l" defTabSz="9699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160" indent="-242480" algn="l" defTabSz="9699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138" indent="-242480" algn="l" defTabSz="9699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99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4966" algn="l" defTabSz="9699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17" algn="l" defTabSz="9699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54861" algn="l" defTabSz="9699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833" algn="l" defTabSz="9699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788" algn="l" defTabSz="9699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739" algn="l" defTabSz="9699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700" algn="l" defTabSz="9699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59" algn="l" defTabSz="9699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8033" tIns="49129" rIns="98033" bIns="491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8033" tIns="49129" rIns="98033" bIns="491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560"/>
            <a:ext cx="2495127" cy="402567"/>
          </a:xfrm>
          <a:prstGeom prst="rect">
            <a:avLst/>
          </a:prstGeom>
        </p:spPr>
        <p:txBody>
          <a:bodyPr vert="horz" lIns="98033" tIns="49129" rIns="98033" bIns="4912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0065" fontAlgn="auto">
              <a:spcBef>
                <a:spcPts val="0"/>
              </a:spcBef>
              <a:spcAft>
                <a:spcPts val="0"/>
              </a:spcAft>
            </a:pPr>
            <a:fld id="{7EAAE5B0-80EF-4E43-A254-9B6C9621EE8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560"/>
            <a:ext cx="3386243" cy="402567"/>
          </a:xfrm>
          <a:prstGeom prst="rect">
            <a:avLst/>
          </a:prstGeom>
        </p:spPr>
        <p:txBody>
          <a:bodyPr vert="horz" lIns="98033" tIns="49129" rIns="98033" bIns="4912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006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560"/>
            <a:ext cx="2495127" cy="402567"/>
          </a:xfrm>
          <a:prstGeom prst="rect">
            <a:avLst/>
          </a:prstGeom>
        </p:spPr>
        <p:txBody>
          <a:bodyPr vert="horz" lIns="98033" tIns="49129" rIns="98033" bIns="4912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0065" fontAlgn="auto">
              <a:spcBef>
                <a:spcPts val="0"/>
              </a:spcBef>
              <a:spcAft>
                <a:spcPts val="0"/>
              </a:spcAft>
            </a:pPr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800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1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ctr" defTabSz="98006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544" indent="-367544" algn="l" defTabSz="98006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96303" indent="-306249" algn="l" defTabSz="98006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081" indent="-245019" algn="l" defTabSz="9800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15119" indent="-245019" algn="l" defTabSz="98006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05150" indent="-245019" algn="l" defTabSz="98006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695170" indent="-245019" algn="l" defTabSz="9800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185199" indent="-245019" algn="l" defTabSz="9800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675228" indent="-245019" algn="l" defTabSz="9800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165277" indent="-245019" algn="l" defTabSz="9800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00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0041" algn="l" defTabSz="9800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0065" algn="l" defTabSz="9800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70093" algn="l" defTabSz="9800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60131" algn="l" defTabSz="9800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50167" algn="l" defTabSz="9800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196" algn="l" defTabSz="9800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30224" algn="l" defTabSz="9800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20260" algn="l" defTabSz="9800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8568" tIns="49380" rIns="98568" bIns="493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8568" tIns="49380" rIns="98568" bIns="4938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526"/>
            <a:ext cx="2495127" cy="402567"/>
          </a:xfrm>
          <a:prstGeom prst="rect">
            <a:avLst/>
          </a:prstGeom>
        </p:spPr>
        <p:txBody>
          <a:bodyPr vert="horz" lIns="98568" tIns="49380" rIns="98568" bIns="4938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5442" fontAlgn="auto">
              <a:spcBef>
                <a:spcPts val="0"/>
              </a:spcBef>
              <a:spcAft>
                <a:spcPts val="0"/>
              </a:spcAft>
            </a:pPr>
            <a:fld id="{B4575446-C3FC-4780-819F-8C42C3578C1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526"/>
            <a:ext cx="3386243" cy="402567"/>
          </a:xfrm>
          <a:prstGeom prst="rect">
            <a:avLst/>
          </a:prstGeom>
        </p:spPr>
        <p:txBody>
          <a:bodyPr vert="horz" lIns="98568" tIns="49380" rIns="98568" bIns="4938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5442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526"/>
            <a:ext cx="2495127" cy="402567"/>
          </a:xfrm>
          <a:prstGeom prst="rect">
            <a:avLst/>
          </a:prstGeom>
        </p:spPr>
        <p:txBody>
          <a:bodyPr vert="horz" lIns="98568" tIns="49380" rIns="98568" bIns="4938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5442" fontAlgn="auto">
              <a:spcBef>
                <a:spcPts val="0"/>
              </a:spcBef>
              <a:spcAft>
                <a:spcPts val="0"/>
              </a:spcAft>
            </a:pPr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8544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ftr="0" dt="0"/>
  <p:txStyles>
    <p:titleStyle>
      <a:lvl1pPr algn="ctr" defTabSz="98544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9561" indent="-369561" algn="l" defTabSz="98544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0671" indent="-307930" algn="l" defTabSz="98544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801" indent="-246364" algn="l" defTabSz="98544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525" indent="-246364" algn="l" defTabSz="98544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17239" indent="-246364" algn="l" defTabSz="98544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09954" indent="-246364" algn="l" defTabSz="98544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02670" indent="-246364" algn="l" defTabSz="98544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695388" indent="-246364" algn="l" defTabSz="98544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188127" indent="-246364" algn="l" defTabSz="98544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54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2730" algn="l" defTabSz="9854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5442" algn="l" defTabSz="9854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78151" algn="l" defTabSz="9854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0888" algn="l" defTabSz="9854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63606" algn="l" defTabSz="9854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320" algn="l" defTabSz="9854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49041" algn="l" defTabSz="9854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41763" algn="l" defTabSz="9854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0289" tIns="50182" rIns="100289" bIns="5018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0289" tIns="50182" rIns="100289" bIns="501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417"/>
            <a:ext cx="2495127" cy="402567"/>
          </a:xfrm>
          <a:prstGeom prst="rect">
            <a:avLst/>
          </a:prstGeom>
        </p:spPr>
        <p:txBody>
          <a:bodyPr vert="horz" lIns="100289" tIns="50182" rIns="100289" bIns="5018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2806" fontAlgn="auto">
              <a:spcBef>
                <a:spcPts val="0"/>
              </a:spcBef>
              <a:spcAft>
                <a:spcPts val="0"/>
              </a:spcAft>
            </a:pPr>
            <a:fld id="{1676C040-FC97-4E5D-9FA2-ADA40706115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417"/>
            <a:ext cx="3386243" cy="402567"/>
          </a:xfrm>
          <a:prstGeom prst="rect">
            <a:avLst/>
          </a:prstGeom>
        </p:spPr>
        <p:txBody>
          <a:bodyPr vert="horz" lIns="100289" tIns="50182" rIns="100289" bIns="5018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280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417"/>
            <a:ext cx="2495127" cy="402567"/>
          </a:xfrm>
          <a:prstGeom prst="rect">
            <a:avLst/>
          </a:prstGeom>
        </p:spPr>
        <p:txBody>
          <a:bodyPr vert="horz" lIns="100289" tIns="50182" rIns="100289" bIns="5018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2806" fontAlgn="auto">
              <a:spcBef>
                <a:spcPts val="0"/>
              </a:spcBef>
              <a:spcAft>
                <a:spcPts val="0"/>
              </a:spcAft>
            </a:pPr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280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ctr" defTabSz="100280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050" indent="-376050" algn="l" defTabSz="100280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14781" indent="-313363" algn="l" defTabSz="100280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507" indent="-250706" algn="l" defTabSz="100280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4918" indent="-250706" algn="l" defTabSz="100280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6316" indent="-250706" algn="l" defTabSz="100280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7714" indent="-250706" algn="l" defTabSz="10028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120" indent="-250706" algn="l" defTabSz="10028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0523" indent="-250706" algn="l" defTabSz="10028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932" indent="-250706" algn="l" defTabSz="10028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28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24" algn="l" defTabSz="10028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06" algn="l" defTabSz="10028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202" algn="l" defTabSz="10028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616" algn="l" defTabSz="10028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020" algn="l" defTabSz="10028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417" algn="l" defTabSz="10028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09826" algn="l" defTabSz="10028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227" algn="l" defTabSz="10028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0909" tIns="50465" rIns="100909" bIns="5046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0909" tIns="50465" rIns="100909" bIns="504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379"/>
            <a:ext cx="2495127" cy="402567"/>
          </a:xfrm>
          <a:prstGeom prst="rect">
            <a:avLst/>
          </a:prstGeom>
        </p:spPr>
        <p:txBody>
          <a:bodyPr vert="horz" lIns="100909" tIns="50465" rIns="100909" bIns="5046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024" fontAlgn="auto">
              <a:spcBef>
                <a:spcPts val="0"/>
              </a:spcBef>
              <a:spcAft>
                <a:spcPts val="0"/>
              </a:spcAft>
            </a:pPr>
            <a:fld id="{65B97739-34E9-4F80-B7CA-FE9FF5541D9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379"/>
            <a:ext cx="3386243" cy="402567"/>
          </a:xfrm>
          <a:prstGeom prst="rect">
            <a:avLst/>
          </a:prstGeom>
        </p:spPr>
        <p:txBody>
          <a:bodyPr vert="horz" lIns="100909" tIns="50465" rIns="100909" bIns="5046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02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379"/>
            <a:ext cx="2495127" cy="402567"/>
          </a:xfrm>
          <a:prstGeom prst="rect">
            <a:avLst/>
          </a:prstGeom>
        </p:spPr>
        <p:txBody>
          <a:bodyPr vert="horz" lIns="100909" tIns="50465" rIns="100909" bIns="5046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024" fontAlgn="auto">
              <a:spcBef>
                <a:spcPts val="0"/>
              </a:spcBef>
              <a:spcAft>
                <a:spcPts val="0"/>
              </a:spcAft>
            </a:pPr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902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99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ctr" defTabSz="100902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376" indent="-378376" algn="l" defTabSz="100902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19831" indent="-315310" algn="l" defTabSz="10090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1275" indent="-252264" algn="l" defTabSz="10090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790" indent="-252264" algn="l" defTabSz="100902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0294" indent="-252264" algn="l" defTabSz="100902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4797" indent="-252264" algn="l" defTabSz="10090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308" indent="-252264" algn="l" defTabSz="10090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3823" indent="-252264" algn="l" defTabSz="10090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34" indent="-252264" algn="l" defTabSz="10090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90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38" algn="l" defTabSz="10090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024" algn="l" defTabSz="10090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526" algn="l" defTabSz="10090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044" algn="l" defTabSz="10090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555" algn="l" defTabSz="10090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057" algn="l" defTabSz="10090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575" algn="l" defTabSz="10090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079" algn="l" defTabSz="10090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2210" tIns="51103" rIns="102210" bIns="511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2210" tIns="51103" rIns="102210" bIns="511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98"/>
            <a:ext cx="2495127" cy="402567"/>
          </a:xfrm>
          <a:prstGeom prst="rect">
            <a:avLst/>
          </a:prstGeom>
        </p:spPr>
        <p:txBody>
          <a:bodyPr vert="horz" lIns="102210" tIns="51103" rIns="102210" bIns="511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2100" fontAlgn="auto">
              <a:spcBef>
                <a:spcPts val="0"/>
              </a:spcBef>
              <a:spcAft>
                <a:spcPts val="0"/>
              </a:spcAft>
            </a:pPr>
            <a:fld id="{0AD5534C-F94B-4CA7-896F-66E0AD4F44B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98"/>
            <a:ext cx="3386243" cy="402567"/>
          </a:xfrm>
          <a:prstGeom prst="rect">
            <a:avLst/>
          </a:prstGeom>
        </p:spPr>
        <p:txBody>
          <a:bodyPr vert="horz" lIns="102210" tIns="51103" rIns="102210" bIns="511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21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98"/>
            <a:ext cx="2495127" cy="402567"/>
          </a:xfrm>
          <a:prstGeom prst="rect">
            <a:avLst/>
          </a:prstGeom>
        </p:spPr>
        <p:txBody>
          <a:bodyPr vert="horz" lIns="102210" tIns="51103" rIns="102210" bIns="511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2100" fontAlgn="auto">
              <a:spcBef>
                <a:spcPts val="0"/>
              </a:spcBef>
              <a:spcAft>
                <a:spcPts val="0"/>
              </a:spcAft>
            </a:pPr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221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98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ftr="0" dt="0"/>
  <p:txStyles>
    <p:titleStyle>
      <a:lvl1pPr algn="ctr" defTabSz="10221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281" indent="-383281" algn="l" defTabSz="102210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0471" indent="-319413" algn="l" defTabSz="10221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628" indent="-255524" algn="l" defTabSz="10221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8688" indent="-255524" algn="l" defTabSz="10221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9728" indent="-255524" algn="l" defTabSz="10221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79" indent="-255524" algn="l" defTabSz="10221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29" indent="-255524" algn="l" defTabSz="10221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877" indent="-255524" algn="l" defTabSz="10221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32" indent="-255524" algn="l" defTabSz="10221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59" algn="l" defTabSz="102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0" algn="l" defTabSz="102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45" algn="l" defTabSz="102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06" algn="l" defTabSz="102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55" algn="l" defTabSz="102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04" algn="l" defTabSz="102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60" algn="l" defTabSz="102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08" algn="l" defTabSz="1022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3594" tIns="51797" rIns="103594" bIns="517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3594" tIns="51797" rIns="103594" bIns="517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14"/>
            <a:ext cx="2495127" cy="402567"/>
          </a:xfrm>
          <a:prstGeom prst="rect">
            <a:avLst/>
          </a:prstGeom>
        </p:spPr>
        <p:txBody>
          <a:bodyPr vert="horz" lIns="103594" tIns="51797" rIns="103594" bIns="5179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899" fontAlgn="auto">
              <a:spcBef>
                <a:spcPts val="0"/>
              </a:spcBef>
              <a:spcAft>
                <a:spcPts val="0"/>
              </a:spcAft>
            </a:pPr>
            <a:fld id="{81F8EA60-B4C6-4144-87D0-BE9F35088E1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14"/>
            <a:ext cx="3386243" cy="402567"/>
          </a:xfrm>
          <a:prstGeom prst="rect">
            <a:avLst/>
          </a:prstGeom>
        </p:spPr>
        <p:txBody>
          <a:bodyPr vert="horz" lIns="103594" tIns="51797" rIns="103594" bIns="5179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899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14"/>
            <a:ext cx="2495127" cy="402567"/>
          </a:xfrm>
          <a:prstGeom prst="rect">
            <a:avLst/>
          </a:prstGeom>
        </p:spPr>
        <p:txBody>
          <a:bodyPr vert="horz" lIns="103594" tIns="51797" rIns="103594" bIns="5179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899" fontAlgn="auto">
              <a:spcBef>
                <a:spcPts val="0"/>
              </a:spcBef>
              <a:spcAft>
                <a:spcPts val="0"/>
              </a:spcAft>
            </a:pPr>
            <a:fld id="{6A796612-1465-4B77-ACBA-11DCC4AA317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358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3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defTabSz="103589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459" indent="-388459" algn="l" defTabSz="103589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1672" indent="-323727" algn="l" defTabSz="10358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878" indent="-258975" algn="l" defTabSz="103589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2832" indent="-258975" algn="l" defTabSz="103589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0776" indent="-258975" algn="l" defTabSz="103589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8732" indent="-258975" algn="l" defTabSz="1035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6683" indent="-258975" algn="l" defTabSz="1035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4631" indent="-258975" algn="l" defTabSz="1035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2588" indent="-258975" algn="l" defTabSz="1035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5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7953" algn="l" defTabSz="1035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899" algn="l" defTabSz="1035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852" algn="l" defTabSz="1035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808" algn="l" defTabSz="1035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9754" algn="l" defTabSz="1035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703" algn="l" defTabSz="1035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661" algn="l" defTabSz="1035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3608" algn="l" defTabSz="1035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505" tIns="45425" rIns="90505" bIns="45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505" tIns="45425" rIns="90505" bIns="45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065"/>
            <a:ext cx="2495127" cy="402567"/>
          </a:xfrm>
          <a:prstGeom prst="rect">
            <a:avLst/>
          </a:prstGeom>
        </p:spPr>
        <p:txBody>
          <a:bodyPr vert="horz" lIns="90505" tIns="45425" rIns="90505" bIns="45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974" fontAlgn="auto">
              <a:spcBef>
                <a:spcPts val="0"/>
              </a:spcBef>
              <a:spcAft>
                <a:spcPts val="0"/>
              </a:spcAft>
            </a:pPr>
            <a:fld id="{2CB236BC-9682-4BC8-91EF-CBEAB3EE13B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065"/>
            <a:ext cx="3386243" cy="402567"/>
          </a:xfrm>
          <a:prstGeom prst="rect">
            <a:avLst/>
          </a:prstGeom>
        </p:spPr>
        <p:txBody>
          <a:bodyPr vert="horz" lIns="90505" tIns="45425" rIns="90505" bIns="45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97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065"/>
            <a:ext cx="2495127" cy="402567"/>
          </a:xfrm>
          <a:prstGeom prst="rect">
            <a:avLst/>
          </a:prstGeom>
        </p:spPr>
        <p:txBody>
          <a:bodyPr vert="horz" lIns="90505" tIns="45425" rIns="90505" bIns="45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974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039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2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039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978" indent="-338978" algn="l" defTabSz="9039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34482" indent="-282473" algn="l" defTabSz="9039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9965" indent="-226016" algn="l" defTabSz="90397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81947" indent="-226016" algn="l" defTabSz="9039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925" indent="-226016" algn="l" defTabSz="9039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914" indent="-226016" algn="l" defTabSz="903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899" indent="-226016" algn="l" defTabSz="903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885" indent="-226016" algn="l" defTabSz="903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884" indent="-226016" algn="l" defTabSz="903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39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02" algn="l" defTabSz="9039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03974" algn="l" defTabSz="9039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951" algn="l" defTabSz="9039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940" algn="l" defTabSz="9039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922" algn="l" defTabSz="9039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913" algn="l" defTabSz="9039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896" algn="l" defTabSz="9039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615897" algn="l" defTabSz="9039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fontAlgn="auto">
              <a:spcBef>
                <a:spcPts val="0"/>
              </a:spcBef>
              <a:spcAft>
                <a:spcPts val="0"/>
              </a:spcAft>
            </a:pPr>
            <a:fld id="{03262E1A-B3DC-450B-A153-0A73C4D0A87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2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sldNum="0"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7179"/>
            <a:ext cx="10693401" cy="504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3877"/>
            <a:ext cx="10693401" cy="72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406" y="315995"/>
            <a:ext cx="8822055" cy="1599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5" y="2035007"/>
            <a:ext cx="8822056" cy="44359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408" y="7122214"/>
            <a:ext cx="216838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3D24E63F-B276-4B39-A196-70F9958B03E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3092" y="7122214"/>
            <a:ext cx="423000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3528" y="7122214"/>
            <a:ext cx="115075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8">
                <a:solidFill>
                  <a:srgbClr val="FFFFFF"/>
                </a:solidFill>
              </a:defRPr>
            </a:lvl1pPr>
          </a:lstStyle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995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46827" y="1916055"/>
            <a:ext cx="8741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25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sldNum="0" hdr="0" ftr="0" dt="0"/>
  <p:txStyles>
    <p:titleStyle>
      <a:lvl1pPr algn="l" defTabSz="1008126" rtl="0" eaLnBrk="1" latinLnBrk="0" hangingPunct="1">
        <a:lnSpc>
          <a:spcPct val="85000"/>
        </a:lnSpc>
        <a:spcBef>
          <a:spcPct val="0"/>
        </a:spcBef>
        <a:buNone/>
        <a:defRPr sz="5292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813" indent="-100813" algn="l" defTabSz="1008126" rtl="0" eaLnBrk="1" latinLnBrk="0" hangingPunct="1">
        <a:lnSpc>
          <a:spcPct val="90000"/>
        </a:lnSpc>
        <a:spcBef>
          <a:spcPts val="1323"/>
        </a:spcBef>
        <a:spcAft>
          <a:spcPts val="22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413" indent="-201625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5038" indent="-201625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663" indent="-201625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289" indent="-201625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750" indent="-252032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3250" indent="-252032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750" indent="-252032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4250" indent="-252032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2042"/>
            <a:ext cx="2316903" cy="7319395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3881" y="314"/>
            <a:ext cx="2283074" cy="7555715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13868" cy="7561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4804" y="688110"/>
            <a:ext cx="7705703" cy="1412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2352393"/>
            <a:ext cx="7708960" cy="4284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9390" y="6764220"/>
            <a:ext cx="896239" cy="408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3D24E63F-B276-4B39-A196-70F9958B03E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546" y="6765015"/>
            <a:ext cx="66851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853" y="868568"/>
            <a:ext cx="68409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rgbClr val="FEFFFF"/>
                </a:solidFill>
              </a:defRPr>
            </a:lvl1pPr>
          </a:lstStyle>
          <a:p>
            <a:pPr defTabSz="899517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995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07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</p:sldLayoutIdLst>
  <p:hf sldNum="0" hdr="0" ftr="0" dt="0"/>
  <p:txStyles>
    <p:titleStyle>
      <a:lvl1pPr algn="l" defTabSz="504063" rtl="0" eaLnBrk="1" latinLnBrk="0" hangingPunct="1">
        <a:spcBef>
          <a:spcPct val="0"/>
        </a:spcBef>
        <a:buNone/>
        <a:defRPr sz="396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047" indent="-378047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102" indent="-315039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158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221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284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2347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6410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0473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4536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8246" y="645228"/>
            <a:ext cx="8525313" cy="1653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246" y="2520421"/>
            <a:ext cx="8525314" cy="44359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8247" y="7134251"/>
            <a:ext cx="1889363" cy="302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fld id="{B19E0C56-CAAD-4C9B-96BB-46D1B7BCFA8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7656" y="7134251"/>
            <a:ext cx="5176071" cy="302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3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5244" y="7134251"/>
            <a:ext cx="853987" cy="302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0142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8338" y="911061"/>
            <a:ext cx="0" cy="10081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9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hf sldNum="0" hdr="0" ftr="0" dt="0"/>
  <p:txStyles>
    <p:titleStyle>
      <a:lvl1pPr algn="l" defTabSz="1008126" rtl="0" eaLnBrk="1" latinLnBrk="0" hangingPunct="1">
        <a:lnSpc>
          <a:spcPct val="80000"/>
        </a:lnSpc>
        <a:spcBef>
          <a:spcPct val="0"/>
        </a:spcBef>
        <a:buNone/>
        <a:defRPr sz="4851" kern="1200" cap="all" spc="11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00813" indent="-100813" algn="l" defTabSz="1008126" rtl="0" eaLnBrk="1" latinLnBrk="0" hangingPunct="1">
        <a:lnSpc>
          <a:spcPct val="90000"/>
        </a:lnSpc>
        <a:spcBef>
          <a:spcPts val="1323"/>
        </a:spcBef>
        <a:spcAft>
          <a:spcPts val="221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292357" indent="-151219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493982" indent="-151219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655282" indent="-151219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856907" indent="-151219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008126" indent="-151219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1169426" indent="-151219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1340808" indent="-151219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1502108" indent="-151219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6"/>
            <a:ext cx="10723578" cy="7579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112"/>
            <a:ext cx="7423298" cy="1456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151"/>
            <a:ext cx="7423299" cy="427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0884"/>
            <a:ext cx="80005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fld id="{B19E0C56-CAAD-4C9B-96BB-46D1B7BCFA8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0884"/>
            <a:ext cx="5406310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0884"/>
            <a:ext cx="59950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pPr defTabSz="901424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0142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64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  <p:sldLayoutId id="2147484231" r:id="rId15"/>
    <p:sldLayoutId id="2147484232" r:id="rId16"/>
  </p:sldLayoutIdLst>
  <p:hf sldNum="0" hdr="0" ftr="0" dt="0"/>
  <p:txStyles>
    <p:titleStyle>
      <a:lvl1pPr algn="l" defTabSz="504063" rtl="0" eaLnBrk="1" latinLnBrk="0" hangingPunct="1">
        <a:spcBef>
          <a:spcPct val="0"/>
        </a:spcBef>
        <a:buNone/>
        <a:defRPr sz="396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047" indent="-378047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102" indent="-315039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158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221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284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2347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6410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0473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4536" indent="-252032" algn="l" defTabSz="504063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504063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1664" tIns="46004" rIns="91664" bIns="460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1664" tIns="46004" rIns="91664" bIns="460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986"/>
            <a:ext cx="2495127" cy="402567"/>
          </a:xfrm>
          <a:prstGeom prst="rect">
            <a:avLst/>
          </a:prstGeom>
        </p:spPr>
        <p:txBody>
          <a:bodyPr vert="horz" lIns="91664" tIns="46004" rIns="91664" bIns="4600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5547" fontAlgn="auto">
              <a:spcBef>
                <a:spcPts val="0"/>
              </a:spcBef>
              <a:spcAft>
                <a:spcPts val="0"/>
              </a:spcAft>
            </a:pPr>
            <a:fld id="{BA44BBF3-1C43-44B9-9383-249B915B385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986"/>
            <a:ext cx="3386243" cy="402567"/>
          </a:xfrm>
          <a:prstGeom prst="rect">
            <a:avLst/>
          </a:prstGeom>
        </p:spPr>
        <p:txBody>
          <a:bodyPr vert="horz" lIns="91664" tIns="46004" rIns="91664" bIns="4600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554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986"/>
            <a:ext cx="2495127" cy="402567"/>
          </a:xfrm>
          <a:prstGeom prst="rect">
            <a:avLst/>
          </a:prstGeom>
        </p:spPr>
        <p:txBody>
          <a:bodyPr vert="horz" lIns="91664" tIns="46004" rIns="91664" bIns="460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5547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554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18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91554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316" indent="-343316" algn="l" defTabSz="91554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43864" indent="-286083" algn="l" defTabSz="91554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418" indent="-228919" algn="l" defTabSz="91554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77" indent="-228919" algn="l" defTabSz="91554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935" indent="-228919" algn="l" defTabSz="91554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701" indent="-228919" algn="l" defTabSz="9155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459" indent="-228919" algn="l" defTabSz="9155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226" indent="-228919" algn="l" defTabSz="9155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891010" indent="-228919" algn="l" defTabSz="9155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55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807" algn="l" defTabSz="9155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5547" algn="l" defTabSz="9155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292" algn="l" defTabSz="9155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31057" algn="l" defTabSz="9155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8823" algn="l" defTabSz="9155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746583" algn="l" defTabSz="9155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204349" algn="l" defTabSz="9155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662125" algn="l" defTabSz="9155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1923" tIns="46133" rIns="91923" bIns="461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1923" tIns="46133" rIns="91923" bIns="461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968"/>
            <a:ext cx="2495127" cy="402567"/>
          </a:xfrm>
          <a:prstGeom prst="rect">
            <a:avLst/>
          </a:prstGeom>
        </p:spPr>
        <p:txBody>
          <a:bodyPr vert="horz" lIns="91923" tIns="46133" rIns="91923" bIns="4613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8139" fontAlgn="auto">
              <a:spcBef>
                <a:spcPts val="0"/>
              </a:spcBef>
              <a:spcAft>
                <a:spcPts val="0"/>
              </a:spcAft>
            </a:pPr>
            <a:fld id="{07DE7B6C-CC5B-4F4D-8EBF-435C85BE3F6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968"/>
            <a:ext cx="3386243" cy="402567"/>
          </a:xfrm>
          <a:prstGeom prst="rect">
            <a:avLst/>
          </a:prstGeom>
        </p:spPr>
        <p:txBody>
          <a:bodyPr vert="horz" lIns="91923" tIns="46133" rIns="91923" bIns="4613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8139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968"/>
            <a:ext cx="2495127" cy="402567"/>
          </a:xfrm>
          <a:prstGeom prst="rect">
            <a:avLst/>
          </a:prstGeom>
        </p:spPr>
        <p:txBody>
          <a:bodyPr vert="horz" lIns="91923" tIns="46133" rIns="91923" bIns="4613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8139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81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8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813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287" indent="-344287" algn="l" defTabSz="91813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45966" indent="-286891" algn="l" defTabSz="91813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656" indent="-229567" algn="l" defTabSz="91813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708" indent="-229567" algn="l" defTabSz="91813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761" indent="-229567" algn="l" defTabSz="91813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24822" indent="-229567" algn="l" defTabSz="9181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874" indent="-229567" algn="l" defTabSz="9181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442935" indent="-229567" algn="l" defTabSz="9181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902012" indent="-229567" algn="l" defTabSz="9181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81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59103" algn="l" defTabSz="9181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8139" algn="l" defTabSz="9181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7176" algn="l" defTabSz="9181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237" algn="l" defTabSz="9181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295298" algn="l" defTabSz="9181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754350" algn="l" defTabSz="9181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213411" algn="l" defTabSz="9181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481" algn="l" defTabSz="9181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2198" tIns="46271" rIns="92198" bIns="4627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2198" tIns="46271" rIns="92198" bIns="4627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950"/>
            <a:ext cx="2495127" cy="402567"/>
          </a:xfrm>
          <a:prstGeom prst="rect">
            <a:avLst/>
          </a:prstGeom>
        </p:spPr>
        <p:txBody>
          <a:bodyPr vert="horz" lIns="92198" tIns="46271" rIns="92198" bIns="462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0893" fontAlgn="auto">
              <a:spcBef>
                <a:spcPts val="0"/>
              </a:spcBef>
              <a:spcAft>
                <a:spcPts val="0"/>
              </a:spcAft>
            </a:pPr>
            <a:fld id="{0D13E474-0127-4953-9F57-426C5FBBE96C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950"/>
            <a:ext cx="3386243" cy="402567"/>
          </a:xfrm>
          <a:prstGeom prst="rect">
            <a:avLst/>
          </a:prstGeom>
        </p:spPr>
        <p:txBody>
          <a:bodyPr vert="horz" lIns="92198" tIns="46271" rIns="92198" bIns="462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089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950"/>
            <a:ext cx="2495127" cy="402567"/>
          </a:xfrm>
          <a:prstGeom prst="rect">
            <a:avLst/>
          </a:prstGeom>
        </p:spPr>
        <p:txBody>
          <a:bodyPr vert="horz" lIns="92198" tIns="46271" rIns="92198" bIns="462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0893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2089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7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defTabSz="92089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320" indent="-345320" algn="l" defTabSz="92089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48205" indent="-287751" algn="l" defTabSz="92089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100" indent="-230255" algn="l" defTabSz="9208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536" indent="-230255" algn="l" defTabSz="92089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962" indent="-230255" algn="l" defTabSz="92089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404" indent="-230255" algn="l" defTabSz="92089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992834" indent="-230255" algn="l" defTabSz="92089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453274" indent="-230255" algn="l" defTabSz="92089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913731" indent="-230255" algn="l" defTabSz="92089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08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60480" algn="l" defTabSz="9208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20893" algn="l" defTabSz="9208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1307" algn="l" defTabSz="9208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41751" algn="l" defTabSz="9208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02192" algn="l" defTabSz="9208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762620" algn="l" defTabSz="9208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223062" algn="l" defTabSz="9208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515" algn="l" defTabSz="9208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2490" tIns="46417" rIns="92490" bIns="464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2490" tIns="46417" rIns="92490" bIns="464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930"/>
            <a:ext cx="2495127" cy="402567"/>
          </a:xfrm>
          <a:prstGeom prst="rect">
            <a:avLst/>
          </a:prstGeom>
        </p:spPr>
        <p:txBody>
          <a:bodyPr vert="horz" lIns="92490" tIns="46417" rIns="92490" bIns="4641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3814" fontAlgn="auto">
              <a:spcBef>
                <a:spcPts val="0"/>
              </a:spcBef>
              <a:spcAft>
                <a:spcPts val="0"/>
              </a:spcAft>
            </a:pPr>
            <a:fld id="{66F7E250-D3A8-4046-AD21-97B21A1A8BD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930"/>
            <a:ext cx="3386243" cy="402567"/>
          </a:xfrm>
          <a:prstGeom prst="rect">
            <a:avLst/>
          </a:prstGeom>
        </p:spPr>
        <p:txBody>
          <a:bodyPr vert="horz" lIns="92490" tIns="46417" rIns="92490" bIns="464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381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930"/>
            <a:ext cx="2495127" cy="402567"/>
          </a:xfrm>
          <a:prstGeom prst="rect">
            <a:avLst/>
          </a:prstGeom>
        </p:spPr>
        <p:txBody>
          <a:bodyPr vert="horz" lIns="92490" tIns="46417" rIns="92490" bIns="4641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3814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2381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61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2381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6417" indent="-346417" algn="l" defTabSz="92381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50586" indent="-288666" algn="l" defTabSz="92381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54759" indent="-230984" algn="l" defTabSz="9238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660" indent="-230984" algn="l" defTabSz="92381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553" indent="-230984" algn="l" defTabSz="92381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460" indent="-230984" algn="l" defTabSz="9238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002357" indent="-230984" algn="l" defTabSz="9238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464258" indent="-230984" algn="l" defTabSz="9238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926182" indent="-230984" algn="l" defTabSz="9238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3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38" algn="l" defTabSz="923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23814" algn="l" defTabSz="923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701" algn="l" defTabSz="923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47609" algn="l" defTabSz="923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514" algn="l" defTabSz="923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771409" algn="l" defTabSz="923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233315" algn="l" defTabSz="923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695234" algn="l" defTabSz="923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2797" tIns="46570" rIns="92797" bIns="4657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2797" tIns="46570" rIns="92797" bIns="4657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909"/>
            <a:ext cx="2495127" cy="402567"/>
          </a:xfrm>
          <a:prstGeom prst="rect">
            <a:avLst/>
          </a:prstGeom>
        </p:spPr>
        <p:txBody>
          <a:bodyPr vert="horz" lIns="92797" tIns="46570" rIns="92797" bIns="4657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6916" fontAlgn="auto">
              <a:spcBef>
                <a:spcPts val="0"/>
              </a:spcBef>
              <a:spcAft>
                <a:spcPts val="0"/>
              </a:spcAft>
            </a:pPr>
            <a:fld id="{5B70328A-677B-4B41-9B85-57CAD33FB76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909"/>
            <a:ext cx="3386243" cy="402567"/>
          </a:xfrm>
          <a:prstGeom prst="rect">
            <a:avLst/>
          </a:prstGeom>
        </p:spPr>
        <p:txBody>
          <a:bodyPr vert="horz" lIns="92797" tIns="46570" rIns="92797" bIns="4657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691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909"/>
            <a:ext cx="2495127" cy="402567"/>
          </a:xfrm>
          <a:prstGeom prst="rect">
            <a:avLst/>
          </a:prstGeom>
        </p:spPr>
        <p:txBody>
          <a:bodyPr vert="horz" lIns="92797" tIns="46570" rIns="92797" bIns="4657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6916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269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92691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579" indent="-347579" algn="l" defTabSz="92691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53105" indent="-289637" algn="l" defTabSz="92691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638" indent="-231753" algn="l" defTabSz="9269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22091" indent="-231753" algn="l" defTabSz="92691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35" indent="-231753" algn="l" defTabSz="92691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48991" indent="-231753" algn="l" defTabSz="926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440" indent="-231753" algn="l" defTabSz="926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475892" indent="-231753" algn="l" defTabSz="926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939368" indent="-231753" algn="l" defTabSz="926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63477" algn="l" defTabSz="926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26916" algn="l" defTabSz="926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0354" algn="l" defTabSz="926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53814" algn="l" defTabSz="926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17270" algn="l" defTabSz="926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715" algn="l" defTabSz="926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244175" algn="l" defTabSz="926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707646" algn="l" defTabSz="926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3121" tIns="46732" rIns="93121" bIns="467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3121" tIns="46732" rIns="93121" bIns="467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887"/>
            <a:ext cx="2495127" cy="402567"/>
          </a:xfrm>
          <a:prstGeom prst="rect">
            <a:avLst/>
          </a:prstGeom>
        </p:spPr>
        <p:txBody>
          <a:bodyPr vert="horz" lIns="93121" tIns="46732" rIns="93121" bIns="467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0192" fontAlgn="auto">
              <a:spcBef>
                <a:spcPts val="0"/>
              </a:spcBef>
              <a:spcAft>
                <a:spcPts val="0"/>
              </a:spcAft>
            </a:pPr>
            <a:fld id="{5F665223-DF84-489F-B25B-C4CEFDF6935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887"/>
            <a:ext cx="3386243" cy="402567"/>
          </a:xfrm>
          <a:prstGeom prst="rect">
            <a:avLst/>
          </a:prstGeom>
        </p:spPr>
        <p:txBody>
          <a:bodyPr vert="horz" lIns="93121" tIns="46732" rIns="93121" bIns="467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0192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887"/>
            <a:ext cx="2495127" cy="402567"/>
          </a:xfrm>
          <a:prstGeom prst="rect">
            <a:avLst/>
          </a:prstGeom>
        </p:spPr>
        <p:txBody>
          <a:bodyPr vert="horz" lIns="93121" tIns="46732" rIns="93121" bIns="467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0192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301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93019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809" indent="-348809" algn="l" defTabSz="93019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1" indent="-290663" algn="l" defTabSz="93019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733" indent="-232573" algn="l" defTabSz="9301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27826" indent="-232573" algn="l" defTabSz="93019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092910" indent="-232573" algn="l" defTabSz="93019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004" indent="-232573" algn="l" defTabSz="93019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092" indent="-232573" algn="l" defTabSz="93019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488182" indent="-232573" algn="l" defTabSz="93019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953297" indent="-232573" algn="l" defTabSz="93019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0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65104" algn="l" defTabSz="930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30192" algn="l" defTabSz="930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267" algn="l" defTabSz="930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370" algn="l" defTabSz="930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462" algn="l" defTabSz="930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790547" algn="l" defTabSz="930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255648" algn="l" defTabSz="930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720756" algn="l" defTabSz="930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3461" tIns="46902" rIns="93461" bIns="469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3461" tIns="46902" rIns="93461" bIns="469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864"/>
            <a:ext cx="2495127" cy="402567"/>
          </a:xfrm>
          <a:prstGeom prst="rect">
            <a:avLst/>
          </a:prstGeom>
        </p:spPr>
        <p:txBody>
          <a:bodyPr vert="horz" lIns="93461" tIns="46902" rIns="93461" bIns="4690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3645" fontAlgn="auto">
              <a:spcBef>
                <a:spcPts val="0"/>
              </a:spcBef>
              <a:spcAft>
                <a:spcPts val="0"/>
              </a:spcAft>
            </a:pPr>
            <a:fld id="{3FA992B5-169C-48EC-8430-00B50553BC9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21.06.2016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864"/>
            <a:ext cx="3386243" cy="402567"/>
          </a:xfrm>
          <a:prstGeom prst="rect">
            <a:avLst/>
          </a:prstGeom>
        </p:spPr>
        <p:txBody>
          <a:bodyPr vert="horz" lIns="93461" tIns="46902" rIns="93461" bIns="4690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364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864"/>
            <a:ext cx="2495127" cy="402567"/>
          </a:xfrm>
          <a:prstGeom prst="rect">
            <a:avLst/>
          </a:prstGeom>
        </p:spPr>
        <p:txBody>
          <a:bodyPr vert="horz" lIns="93461" tIns="46902" rIns="93461" bIns="4690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3645" fontAlgn="auto">
              <a:spcBef>
                <a:spcPts val="0"/>
              </a:spcBef>
              <a:spcAft>
                <a:spcPts val="0"/>
              </a:spcAft>
            </a:pPr>
            <a:fld id="{670E4D72-6CEF-4C10-8E62-090A17E8E1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3364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38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ctr" defTabSz="93364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103" indent="-350103" algn="l" defTabSz="93364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58576" indent="-291741" algn="l" defTabSz="93364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049" indent="-233435" algn="l" defTabSz="93364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869" indent="-233435" algn="l" defTabSz="93364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00681" indent="-233435" algn="l" defTabSz="93364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502" indent="-233435" algn="l" defTabSz="93364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034316" indent="-233435" algn="l" defTabSz="93364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501129" indent="-233435" algn="l" defTabSz="93364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967972" indent="-233435" algn="l" defTabSz="93364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3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66829" algn="l" defTabSz="933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33645" algn="l" defTabSz="933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0449" algn="l" defTabSz="933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67278" algn="l" defTabSz="933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096" algn="l" defTabSz="933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910" algn="l" defTabSz="933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267734" algn="l" defTabSz="933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734567" algn="l" defTabSz="9336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65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6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річка\reka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2164" y="3564607"/>
            <a:ext cx="8784975" cy="2553305"/>
          </a:xfrm>
          <a:prstGeom prst="rect">
            <a:avLst/>
          </a:prstGeom>
          <a:noFill/>
        </p:spPr>
        <p:txBody>
          <a:bodyPr wrap="square" lIns="89868" tIns="45106" rIns="89868" bIns="451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88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uk-UA" sz="72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 краю</a:t>
            </a:r>
            <a:endParaRPr lang="ru-RU" sz="7200" b="1" i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lw2_1024x768_011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" y="35792"/>
            <a:ext cx="106934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955" y="-96718"/>
            <a:ext cx="4210468" cy="808117"/>
          </a:xfrm>
          <a:prstGeom prst="rect">
            <a:avLst/>
          </a:prstGeom>
          <a:noFill/>
        </p:spPr>
        <p:txBody>
          <a:bodyPr wrap="square" lIns="99103" tIns="49631" rIns="99103" bIns="49631" rtlCol="0">
            <a:spAutoFit/>
          </a:bodyPr>
          <a:lstStyle/>
          <a:p>
            <a:pPr defTabSz="990845" fontAlgn="auto">
              <a:spcBef>
                <a:spcPts val="0"/>
              </a:spcBef>
              <a:spcAft>
                <a:spcPts val="0"/>
              </a:spcAft>
            </a:pPr>
            <a:r>
              <a:rPr lang="uk-UA" sz="4600" dirty="0">
                <a:solidFill>
                  <a:srgbClr val="FF0000"/>
                </a:solidFill>
                <a:latin typeface="Calibri"/>
                <a:cs typeface="+mn-cs"/>
              </a:rPr>
              <a:t>Осілі птахи</a:t>
            </a:r>
            <a:endParaRPr lang="ru-RU" sz="4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2051" name="Picture 3" descr="C:\Users\admin\Desktop\птахи\скачанные файлы (4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6" y="683598"/>
            <a:ext cx="4210468" cy="29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птахи\скачанные файлы (4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63" y="4225099"/>
            <a:ext cx="4132523" cy="28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птахи\скачанные файлы (1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6" y="4225420"/>
            <a:ext cx="4210468" cy="28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птахи\скачанные файлы (5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64" y="683598"/>
            <a:ext cx="4218076" cy="29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1645" y="3097507"/>
            <a:ext cx="3031537" cy="520823"/>
          </a:xfrm>
          <a:prstGeom prst="rect">
            <a:avLst/>
          </a:prstGeom>
          <a:noFill/>
        </p:spPr>
        <p:txBody>
          <a:bodyPr wrap="square" lIns="99103" tIns="49631" rIns="99103" bIns="49631" rtlCol="0">
            <a:spAutoFit/>
          </a:bodyPr>
          <a:lstStyle/>
          <a:p>
            <a:pPr defTabSz="990845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Ворона сіра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6143" y="3126107"/>
            <a:ext cx="2442071" cy="520823"/>
          </a:xfrm>
          <a:prstGeom prst="rect">
            <a:avLst/>
          </a:prstGeom>
          <a:noFill/>
        </p:spPr>
        <p:txBody>
          <a:bodyPr wrap="square" lIns="99103" tIns="49631" rIns="99103" bIns="49631" rtlCol="0">
            <a:spAutoFit/>
          </a:bodyPr>
          <a:lstStyle/>
          <a:p>
            <a:pPr defTabSz="990845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Сорока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3389" y="6997240"/>
            <a:ext cx="2947327" cy="520823"/>
          </a:xfrm>
          <a:prstGeom prst="rect">
            <a:avLst/>
          </a:prstGeom>
          <a:noFill/>
        </p:spPr>
        <p:txBody>
          <a:bodyPr wrap="square" lIns="99103" tIns="49631" rIns="99103" bIns="49631" rtlCol="0">
            <a:spAutoFit/>
          </a:bodyPr>
          <a:lstStyle/>
          <a:p>
            <a:pPr defTabSz="990845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Синичка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4582" y="6950367"/>
            <a:ext cx="176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Дятел</a:t>
            </a:r>
            <a:endParaRPr lang="uk-UA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0" y="0"/>
            <a:ext cx="10567680" cy="65593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271" tIns="50174" rIns="100271" bIns="50174" rtlCol="0" anchor="ctr"/>
          <a:lstStyle/>
          <a:p>
            <a:pPr algn="ctr" defTabSz="1002629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2513" y="208114"/>
            <a:ext cx="6063074" cy="809214"/>
          </a:xfrm>
          <a:prstGeom prst="rect">
            <a:avLst/>
          </a:prstGeom>
          <a:noFill/>
        </p:spPr>
        <p:txBody>
          <a:bodyPr wrap="square" lIns="100271" tIns="50174" rIns="100271" bIns="50174" rtlCol="0">
            <a:spAutoFit/>
          </a:bodyPr>
          <a:lstStyle/>
          <a:p>
            <a:pPr defTabSz="1002629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7279" y="988585"/>
            <a:ext cx="6315702" cy="932325"/>
          </a:xfrm>
          <a:prstGeom prst="rect">
            <a:avLst/>
          </a:prstGeom>
          <a:noFill/>
        </p:spPr>
        <p:txBody>
          <a:bodyPr wrap="square" lIns="100271" tIns="50174" rIns="100271" bIns="50174" rtlCol="0">
            <a:spAutoFit/>
          </a:bodyPr>
          <a:lstStyle/>
          <a:p>
            <a:pPr defTabSz="1002629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Синиця, яка живе у клітці, з‘їдає за день стільки їжі, скільки важить сама . На волі синиця з‘їдає вдвічі більше, ніж її маса.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9350" y="2192918"/>
            <a:ext cx="6989377" cy="932325"/>
          </a:xfrm>
          <a:prstGeom prst="rect">
            <a:avLst/>
          </a:prstGeom>
          <a:noFill/>
        </p:spPr>
        <p:txBody>
          <a:bodyPr wrap="square" lIns="100271" tIns="50174" rIns="100271" bIns="50174" rtlCol="0">
            <a:spAutoFit/>
          </a:bodyPr>
          <a:lstStyle/>
          <a:p>
            <a:pPr defTabSz="1002629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На землю дятли спускаються рідко і неохоче.</a:t>
            </a:r>
          </a:p>
          <a:p>
            <a:pPr defTabSz="1002629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Язики у всіх дятлів круглі зі щетинками на кінчику й довгі. Дятли можуть витягувати їх з рота на 12см.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185" y="3701364"/>
            <a:ext cx="7999889" cy="1486322"/>
          </a:xfrm>
          <a:prstGeom prst="rect">
            <a:avLst/>
          </a:prstGeom>
          <a:noFill/>
        </p:spPr>
        <p:txBody>
          <a:bodyPr wrap="square" lIns="100271" tIns="50174" rIns="100271" bIns="50174" rtlCol="0">
            <a:spAutoFit/>
          </a:bodyPr>
          <a:lstStyle/>
          <a:p>
            <a:pPr defTabSz="1002629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Сороки дуже кмітливі, спостережливі і цікаві. Вони уважно відстежують обстановку, чуйно реагують на зміни і негайно сповіщають про це своїх родичів. Цікаво, що на голос цих птахів реагують інші птахи і звірі. Для мешканці лісу це сигнали про небезпеку.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5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lw2_1024x768_01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2"/>
            <a:ext cx="106934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птахи\скачанные файлы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4" y="1323992"/>
            <a:ext cx="3705212" cy="24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птахи\скачанные файлы (6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04" y="1323991"/>
            <a:ext cx="3873630" cy="24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птахи\скачанные файлы (7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23" y="4327377"/>
            <a:ext cx="3705212" cy="24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1106" y="70233"/>
            <a:ext cx="5052561" cy="520823"/>
          </a:xfrm>
          <a:prstGeom prst="rect">
            <a:avLst/>
          </a:prstGeom>
          <a:noFill/>
        </p:spPr>
        <p:txBody>
          <a:bodyPr wrap="square" lIns="100891" tIns="50457" rIns="100891" bIns="50457" rtlCol="0">
            <a:spAutoFit/>
          </a:bodyPr>
          <a:lstStyle/>
          <a:p>
            <a:pPr defTabSz="1008846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Осілі  птахи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1128" y="3275243"/>
            <a:ext cx="3199956" cy="520823"/>
          </a:xfrm>
          <a:prstGeom prst="rect">
            <a:avLst/>
          </a:prstGeom>
          <a:noFill/>
        </p:spPr>
        <p:txBody>
          <a:bodyPr wrap="square" lIns="100891" tIns="50457" rIns="100891" bIns="50457" rtlCol="0">
            <a:spAutoFit/>
          </a:bodyPr>
          <a:lstStyle/>
          <a:p>
            <a:pPr defTabSz="1008846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Горобець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4823" y="6893252"/>
            <a:ext cx="2526281" cy="520823"/>
          </a:xfrm>
          <a:prstGeom prst="rect">
            <a:avLst/>
          </a:prstGeom>
          <a:noFill/>
        </p:spPr>
        <p:txBody>
          <a:bodyPr wrap="square" lIns="100891" tIns="50457" rIns="100891" bIns="50457" rtlCol="0">
            <a:spAutoFit/>
          </a:bodyPr>
          <a:lstStyle/>
          <a:p>
            <a:pPr defTabSz="1008846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Сова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6655" y="3252355"/>
            <a:ext cx="2442074" cy="520823"/>
          </a:xfrm>
          <a:prstGeom prst="rect">
            <a:avLst/>
          </a:prstGeom>
          <a:noFill/>
        </p:spPr>
        <p:txBody>
          <a:bodyPr wrap="square" lIns="100891" tIns="50457" rIns="100891" bIns="50457" rtlCol="0">
            <a:spAutoFit/>
          </a:bodyPr>
          <a:lstStyle/>
          <a:p>
            <a:pPr defTabSz="1008846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Голуб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8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948" y="-109581"/>
            <a:ext cx="10693400" cy="65593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92" tIns="51094" rIns="102192" bIns="51094" rtlCol="0" anchor="ctr"/>
          <a:lstStyle/>
          <a:p>
            <a:pPr algn="ctr" defTabSz="102192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0932" y="208046"/>
            <a:ext cx="6231492" cy="811072"/>
          </a:xfrm>
          <a:prstGeom prst="rect">
            <a:avLst/>
          </a:prstGeom>
          <a:noFill/>
        </p:spPr>
        <p:txBody>
          <a:bodyPr wrap="square" lIns="102192" tIns="51094" rIns="102192" bIns="51094" rtlCol="0">
            <a:spAutoFit/>
          </a:bodyPr>
          <a:lstStyle/>
          <a:p>
            <a:pPr defTabSz="1021920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0523" y="1188343"/>
            <a:ext cx="6989377" cy="934183"/>
          </a:xfrm>
          <a:prstGeom prst="rect">
            <a:avLst/>
          </a:prstGeom>
          <a:noFill/>
        </p:spPr>
        <p:txBody>
          <a:bodyPr wrap="square" lIns="102192" tIns="51094" rIns="102192" bIns="51094" rtlCol="0">
            <a:spAutoFit/>
          </a:bodyPr>
          <a:lstStyle/>
          <a:p>
            <a:pPr defTabSz="1021920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У сови чотири пальці на лапах, причому задній розташований трохи вище за інших. У пташки, яка сидить на гілці вперед спрямовано тільки два пальці.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7785" y="2564506"/>
            <a:ext cx="7410423" cy="1211182"/>
          </a:xfrm>
          <a:prstGeom prst="rect">
            <a:avLst/>
          </a:prstGeom>
          <a:noFill/>
        </p:spPr>
        <p:txBody>
          <a:bodyPr wrap="square" lIns="102192" tIns="51094" rIns="102192" bIns="51094" rtlCol="0">
            <a:spAutoFit/>
          </a:bodyPr>
          <a:lstStyle/>
          <a:p>
            <a:pPr defTabSz="1021920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Горобці іноді нападають на інших птахів (ластівок, стрижів), намагаючись вигнати їх з гнізд.</a:t>
            </a:r>
          </a:p>
          <a:p>
            <a:pPr defTabSz="1021920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Швидкість польоту горобця 40км/год.</a:t>
            </a:r>
          </a:p>
          <a:p>
            <a:pPr defTabSz="1021920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З‘їдені зерна горобець перетравлює за 3години.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063" y="4383007"/>
            <a:ext cx="6063074" cy="934183"/>
          </a:xfrm>
          <a:prstGeom prst="rect">
            <a:avLst/>
          </a:prstGeom>
          <a:noFill/>
        </p:spPr>
        <p:txBody>
          <a:bodyPr wrap="square" lIns="102192" tIns="51094" rIns="102192" bIns="51094" rtlCol="0">
            <a:spAutoFit/>
          </a:bodyPr>
          <a:lstStyle/>
          <a:p>
            <a:pPr defTabSz="1021920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Голуб – незвичайний птах! Вони мають унікальні здатності знаходити дорогу додому. У давнину голуби були кур‘єрами з доставки листів.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0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lw2_1024x768_01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934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птахи\скачанные файлы (9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8" y="4177593"/>
            <a:ext cx="4098980" cy="28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птахи\скачанные файлы (5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69" y="764224"/>
            <a:ext cx="4151861" cy="28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9886" y="505"/>
            <a:ext cx="5472013" cy="660480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3700" b="1" i="1" dirty="0">
                <a:solidFill>
                  <a:srgbClr val="FF0000"/>
                </a:solidFill>
              </a:rPr>
              <a:t>Осілі   птахи</a:t>
            </a:r>
            <a:endParaRPr lang="ru-RU" sz="37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4593" y="6981881"/>
            <a:ext cx="2189442" cy="512393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</a:rPr>
              <a:t>Яструб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5402" y="2952880"/>
            <a:ext cx="2610490" cy="512393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</a:rPr>
              <a:t>Крук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admin\Desktop\Звірі\скачанные файлы (1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4177594"/>
            <a:ext cx="4151861" cy="280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66932" y="6871724"/>
            <a:ext cx="2484974" cy="512393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</a:rPr>
              <a:t>Снігур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0" y="0"/>
            <a:ext cx="10567680" cy="64799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576" tIns="51788" rIns="103576" bIns="51788" rtlCol="0" anchor="ctr"/>
          <a:lstStyle/>
          <a:p>
            <a:pPr algn="ctr" defTabSz="1035716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white"/>
                </a:solidFill>
              </a:rPr>
              <a:t>                                                                                                                       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2513" y="287397"/>
            <a:ext cx="6609840" cy="812474"/>
          </a:xfrm>
          <a:prstGeom prst="rect">
            <a:avLst/>
          </a:prstGeom>
          <a:noFill/>
        </p:spPr>
        <p:txBody>
          <a:bodyPr wrap="square" lIns="103576" tIns="51788" rIns="103576" bIns="51788" rtlCol="0">
            <a:spAutoFit/>
          </a:bodyPr>
          <a:lstStyle/>
          <a:p>
            <a:pPr defTabSz="1035716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4651" y="1067876"/>
            <a:ext cx="7410423" cy="1212583"/>
          </a:xfrm>
          <a:prstGeom prst="rect">
            <a:avLst/>
          </a:prstGeom>
          <a:noFill/>
        </p:spPr>
        <p:txBody>
          <a:bodyPr wrap="square" lIns="103576" tIns="51788" rIns="103576" bIns="51788" rtlCol="0">
            <a:spAutoFit/>
          </a:bodyPr>
          <a:lstStyle/>
          <a:p>
            <a:pPr defTabSz="1035716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Яструби </a:t>
            </a:r>
            <a:r>
              <a:rPr lang="uk-UA" dirty="0" err="1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–денні</a:t>
            </a: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хижі птахи. Матір  бере по черзі на полювання із собою пташенят, поки не навчаться полювати. Розгледіти цих птахів під час полювання досить складно, але впізнати можна.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4628" y="2391299"/>
            <a:ext cx="7367725" cy="1489582"/>
          </a:xfrm>
          <a:prstGeom prst="rect">
            <a:avLst/>
          </a:prstGeom>
          <a:noFill/>
        </p:spPr>
        <p:txBody>
          <a:bodyPr wrap="square" lIns="103576" tIns="51788" rIns="103576" bIns="51788" rtlCol="0">
            <a:spAutoFit/>
          </a:bodyPr>
          <a:lstStyle/>
          <a:p>
            <a:pPr defTabSz="1035716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Круки для привернення уваги родичів вдаються до жестів, що відповідають за змістом людським «подивись сюди». «поглянь на мене». Бажаючи привернути увагу інших птахів, вони показують в дзьобі невеликі предмети (шишки, камені..). 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3072" y="4257010"/>
            <a:ext cx="6147283" cy="935584"/>
          </a:xfrm>
          <a:prstGeom prst="rect">
            <a:avLst/>
          </a:prstGeom>
          <a:noFill/>
        </p:spPr>
        <p:txBody>
          <a:bodyPr wrap="square" lIns="103576" tIns="51788" rIns="103576" bIns="51788" rtlCol="0">
            <a:spAutoFit/>
          </a:bodyPr>
          <a:lstStyle/>
          <a:p>
            <a:pPr defTabSz="1035716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Снігурі дуже спокійні птахи, ніколи не виявляють агресії до своїх родичів або інших пернатих. Найулюбленіша їжа – ягоди горобини.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шпалери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2973" y="3271625"/>
            <a:ext cx="8347454" cy="1798078"/>
          </a:xfrm>
          <a:prstGeom prst="rect">
            <a:avLst/>
          </a:prstGeom>
          <a:noFill/>
        </p:spPr>
        <p:txBody>
          <a:bodyPr wrap="none" lIns="104287" tIns="52144" rIns="104287" bIns="52144">
            <a:spAutoFit/>
          </a:bodyPr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</a:pPr>
            <a:r>
              <a:rPr lang="uk-UA" sz="11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cs typeface="+mn-cs"/>
              </a:rPr>
              <a:t>Дикі тварини</a:t>
            </a:r>
            <a:endParaRPr lang="ru-RU" sz="11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185" y="149826"/>
            <a:ext cx="7242005" cy="802933"/>
          </a:xfrm>
          <a:prstGeom prst="rect">
            <a:avLst/>
          </a:prstGeom>
          <a:noFill/>
        </p:spPr>
        <p:txBody>
          <a:bodyPr wrap="square" lIns="93785" tIns="47064" rIns="93785" bIns="47064" rtlCol="0">
            <a:spAutoFit/>
          </a:bodyPr>
          <a:lstStyle/>
          <a:p>
            <a:pPr defTabSz="936945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Дикі тварини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2050" name="Picture 2" descr="C:\Documents and Settings\user\Рабочий стол\конкурс\Звірі\4642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9" y="877614"/>
            <a:ext cx="4503374" cy="30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конкурс\Звірі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93" y="930609"/>
            <a:ext cx="3957840" cy="29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конкурс\Звірі\images (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4" y="4415768"/>
            <a:ext cx="4527231" cy="26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конкурс\Звірі\tn_7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93" y="4415769"/>
            <a:ext cx="3957840" cy="26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9351" y="3869812"/>
            <a:ext cx="1768396" cy="512393"/>
          </a:xfrm>
          <a:prstGeom prst="rect">
            <a:avLst/>
          </a:prstGeom>
          <a:noFill/>
        </p:spPr>
        <p:txBody>
          <a:bodyPr wrap="square" lIns="93785" tIns="47064" rIns="93785" bIns="47064" rtlCol="0">
            <a:spAutoFit/>
          </a:bodyPr>
          <a:lstStyle/>
          <a:p>
            <a:pPr defTabSz="936945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Вовк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6458" y="6982686"/>
            <a:ext cx="3232336" cy="512393"/>
          </a:xfrm>
          <a:prstGeom prst="rect">
            <a:avLst/>
          </a:prstGeom>
          <a:noFill/>
        </p:spPr>
        <p:txBody>
          <a:bodyPr wrap="square" lIns="93785" tIns="47064" rIns="93785" bIns="47064" rtlCol="0">
            <a:spAutoFit/>
          </a:bodyPr>
          <a:lstStyle/>
          <a:p>
            <a:pPr defTabSz="936945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Дикі свині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2446" y="3889154"/>
            <a:ext cx="1978920" cy="512393"/>
          </a:xfrm>
          <a:prstGeom prst="rect">
            <a:avLst/>
          </a:prstGeom>
          <a:noFill/>
        </p:spPr>
        <p:txBody>
          <a:bodyPr wrap="square" lIns="93785" tIns="47064" rIns="93785" bIns="47064" rtlCol="0">
            <a:spAutoFit/>
          </a:bodyPr>
          <a:lstStyle/>
          <a:p>
            <a:pPr defTabSz="936945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Лисиця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3493" y="7024056"/>
            <a:ext cx="1978920" cy="512393"/>
          </a:xfrm>
          <a:prstGeom prst="rect">
            <a:avLst/>
          </a:prstGeom>
          <a:noFill/>
        </p:spPr>
        <p:txBody>
          <a:bodyPr wrap="square" lIns="93785" tIns="47064" rIns="93785" bIns="47064" rtlCol="0">
            <a:spAutoFit/>
          </a:bodyPr>
          <a:lstStyle/>
          <a:p>
            <a:pPr defTabSz="936945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Їжак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0" y="0"/>
            <a:ext cx="10693400" cy="65593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16" tIns="45130" rIns="89916" bIns="45130" rtlCol="0" anchor="ctr"/>
          <a:lstStyle/>
          <a:p>
            <a:pPr algn="ctr" defTabSz="8980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0935" y="287879"/>
            <a:ext cx="5894655" cy="799028"/>
          </a:xfrm>
          <a:prstGeom prst="rect">
            <a:avLst/>
          </a:prstGeom>
          <a:noFill/>
        </p:spPr>
        <p:txBody>
          <a:bodyPr wrap="square" lIns="89916" tIns="45130" rIns="89916" bIns="45130" rtlCol="0">
            <a:spAutoFit/>
          </a:bodyPr>
          <a:lstStyle/>
          <a:p>
            <a:pPr defTabSz="898090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0442" y="903858"/>
            <a:ext cx="7578842" cy="1199137"/>
          </a:xfrm>
          <a:prstGeom prst="rect">
            <a:avLst/>
          </a:prstGeom>
          <a:noFill/>
        </p:spPr>
        <p:txBody>
          <a:bodyPr wrap="square" lIns="89916" tIns="45130" rIns="89916" bIns="45130" rtlCol="0">
            <a:spAutoFit/>
          </a:bodyPr>
          <a:lstStyle/>
          <a:p>
            <a:pPr defTabSz="898090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Кабан – одна з найрозумніших тварин на планеті. Кабани не дуже вибагливі до їжі,хоч нюх прекрасно розвинений. Вони здатні відчути запах на відстані 5 -7 км і вловити аромат на 25 – метровій глибині.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7258" y="2431453"/>
            <a:ext cx="7410423" cy="922138"/>
          </a:xfrm>
          <a:prstGeom prst="rect">
            <a:avLst/>
          </a:prstGeom>
          <a:noFill/>
        </p:spPr>
        <p:txBody>
          <a:bodyPr wrap="square" lIns="89916" tIns="45130" rIns="89916" bIns="45130" rtlCol="0">
            <a:spAutoFit/>
          </a:bodyPr>
          <a:lstStyle/>
          <a:p>
            <a:pPr defTabSz="898090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Нора лисиці йде похило вглиб на 1 -1,5м, а потім тягнеться під землею на 3 – 4м і має кілька вихідних отворів. Сліди задніх ніг лисиці точно потрапляють у сліди передніх.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4468" y="4019296"/>
            <a:ext cx="7494633" cy="1199137"/>
          </a:xfrm>
          <a:prstGeom prst="rect">
            <a:avLst/>
          </a:prstGeom>
          <a:noFill/>
        </p:spPr>
        <p:txBody>
          <a:bodyPr wrap="square" lIns="89916" tIns="45130" rIns="89916" bIns="45130" rtlCol="0">
            <a:spAutoFit/>
          </a:bodyPr>
          <a:lstStyle/>
          <a:p>
            <a:pPr defTabSz="898090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Під час сплячки у їжаків маса тіла зменшується більш як на третину. Їжаки не бояться укусів гадюк. Але якщо гадюці вдасться глибоко прокусити шкіру їжака, він неодмінно гине вже через дві – три    години.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813" y="208357"/>
            <a:ext cx="6989377" cy="802590"/>
          </a:xfrm>
          <a:prstGeom prst="rect">
            <a:avLst/>
          </a:prstGeom>
          <a:noFill/>
        </p:spPr>
        <p:txBody>
          <a:bodyPr wrap="square" lIns="93445" tIns="46894" rIns="93445" bIns="46894" rtlCol="0">
            <a:spAutoFit/>
          </a:bodyPr>
          <a:lstStyle/>
          <a:p>
            <a:pPr defTabSz="933480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Дикі тварини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026" name="Picture 2" descr="C:\Documents and Settings\user\Рабочий стол\конкурс\Звірі\скачанные файлы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5" y="1021432"/>
            <a:ext cx="4130915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конкурс\Звірі\Animals___Rodents_Red_squirrel_with_a_nut_078707_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6" y="4336379"/>
            <a:ext cx="4130916" cy="26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конкурс\твар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52" y="1021432"/>
            <a:ext cx="4294676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конкурс\твар\372448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52" y="4336380"/>
            <a:ext cx="4294676" cy="26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4452" y="3780990"/>
            <a:ext cx="2254930" cy="371703"/>
          </a:xfrm>
          <a:prstGeom prst="rect">
            <a:avLst/>
          </a:prstGeom>
          <a:noFill/>
        </p:spPr>
        <p:txBody>
          <a:bodyPr wrap="square" lIns="93445" tIns="46894" rIns="93445" bIns="46894" rtlCol="0">
            <a:spAutoFit/>
          </a:bodyPr>
          <a:lstStyle/>
          <a:p>
            <a:pPr defTabSz="933480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Видра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877" y="7036063"/>
            <a:ext cx="1407823" cy="371703"/>
          </a:xfrm>
          <a:prstGeom prst="rect">
            <a:avLst/>
          </a:prstGeom>
          <a:noFill/>
        </p:spPr>
        <p:txBody>
          <a:bodyPr wrap="square" lIns="93445" tIns="46894" rIns="93445" bIns="46894" rtlCol="0">
            <a:spAutoFit/>
          </a:bodyPr>
          <a:lstStyle/>
          <a:p>
            <a:pPr defTabSz="933480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Білка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1320" y="3780990"/>
            <a:ext cx="1642080" cy="371703"/>
          </a:xfrm>
          <a:prstGeom prst="rect">
            <a:avLst/>
          </a:prstGeom>
          <a:noFill/>
        </p:spPr>
        <p:txBody>
          <a:bodyPr wrap="square" lIns="93445" tIns="46894" rIns="93445" bIns="46894" rtlCol="0">
            <a:spAutoFit/>
          </a:bodyPr>
          <a:lstStyle/>
          <a:p>
            <a:pPr defTabSz="933480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Бобер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4186" y="7053082"/>
            <a:ext cx="1305244" cy="371703"/>
          </a:xfrm>
          <a:prstGeom prst="rect">
            <a:avLst/>
          </a:prstGeom>
          <a:noFill/>
        </p:spPr>
        <p:txBody>
          <a:bodyPr wrap="square" lIns="93445" tIns="46894" rIns="93445" bIns="46894" rtlCol="0">
            <a:spAutoFit/>
          </a:bodyPr>
          <a:lstStyle/>
          <a:p>
            <a:pPr defTabSz="933480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Заєць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2050" name="Picture 2" descr="C:\Documents and Settings\user\Рабочий стол\заєц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51" y="4336379"/>
            <a:ext cx="4294675" cy="26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шпалери\984940026_summer-1600-1200-53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93400" cy="764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7814" y="526057"/>
            <a:ext cx="5473608" cy="798979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4600" b="1" i="1" dirty="0">
                <a:solidFill>
                  <a:srgbClr val="C00000"/>
                </a:solidFill>
                <a:latin typeface="Bookman Old Style" pitchFamily="18" charset="0"/>
              </a:rPr>
              <a:t>Зміст</a:t>
            </a:r>
            <a:endParaRPr lang="ru-RU" sz="4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8228" y="1325036"/>
            <a:ext cx="8112300" cy="2584083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2700" b="1" dirty="0">
                <a:latin typeface="Bookman Old Style" pitchFamily="18" charset="0"/>
              </a:rPr>
              <a:t>1</a:t>
            </a:r>
            <a:r>
              <a:rPr lang="uk-UA" sz="2700" b="1" dirty="0" smtClean="0">
                <a:latin typeface="Bookman Old Style" pitchFamily="18" charset="0"/>
              </a:rPr>
              <a:t>.Птахи…………………………………………...</a:t>
            </a:r>
            <a:endParaRPr lang="uk-UA" sz="2700" b="1" dirty="0">
              <a:latin typeface="Bookman Old Style" pitchFamily="18" charset="0"/>
            </a:endParaRPr>
          </a:p>
          <a:p>
            <a:r>
              <a:rPr lang="uk-UA" sz="2700" b="1" dirty="0">
                <a:latin typeface="Bookman Old Style" pitchFamily="18" charset="0"/>
              </a:rPr>
              <a:t>       а) перелітні птахи </a:t>
            </a:r>
            <a:r>
              <a:rPr lang="uk-UA" sz="2700" b="1" dirty="0" smtClean="0">
                <a:latin typeface="Bookman Old Style" pitchFamily="18" charset="0"/>
              </a:rPr>
              <a:t>……………………....</a:t>
            </a:r>
            <a:endParaRPr lang="uk-UA" sz="2700" b="1" dirty="0">
              <a:latin typeface="Bookman Old Style" pitchFamily="18" charset="0"/>
            </a:endParaRPr>
          </a:p>
          <a:p>
            <a:r>
              <a:rPr lang="uk-UA" sz="2700" b="1" dirty="0">
                <a:latin typeface="Bookman Old Style" pitchFamily="18" charset="0"/>
              </a:rPr>
              <a:t>       б) осілі птахи</a:t>
            </a:r>
            <a:r>
              <a:rPr lang="uk-UA" sz="2700" b="1" dirty="0" smtClean="0">
                <a:latin typeface="Bookman Old Style" pitchFamily="18" charset="0"/>
              </a:rPr>
              <a:t>……………………………...</a:t>
            </a:r>
            <a:endParaRPr lang="uk-UA" sz="2700" b="1" dirty="0">
              <a:latin typeface="Bookman Old Style" pitchFamily="18" charset="0"/>
            </a:endParaRPr>
          </a:p>
          <a:p>
            <a:r>
              <a:rPr lang="uk-UA" sz="2700" b="1" dirty="0">
                <a:latin typeface="Bookman Old Style" pitchFamily="18" charset="0"/>
              </a:rPr>
              <a:t>2</a:t>
            </a:r>
            <a:r>
              <a:rPr lang="uk-UA" sz="2700" b="1" dirty="0" smtClean="0">
                <a:latin typeface="Bookman Old Style" pitchFamily="18" charset="0"/>
              </a:rPr>
              <a:t>.Дикі тварини….……………………………..</a:t>
            </a:r>
            <a:endParaRPr lang="uk-UA" sz="2700" b="1" dirty="0">
              <a:latin typeface="Bookman Old Style" pitchFamily="18" charset="0"/>
            </a:endParaRPr>
          </a:p>
          <a:p>
            <a:r>
              <a:rPr lang="uk-UA" sz="2700" b="1" dirty="0">
                <a:latin typeface="Bookman Old Style" pitchFamily="18" charset="0"/>
              </a:rPr>
              <a:t>3</a:t>
            </a:r>
            <a:r>
              <a:rPr lang="uk-UA" sz="2700" b="1" dirty="0" smtClean="0">
                <a:latin typeface="Bookman Old Style" pitchFamily="18" charset="0"/>
              </a:rPr>
              <a:t>.Свійські </a:t>
            </a:r>
            <a:r>
              <a:rPr lang="uk-UA" sz="2700" b="1" dirty="0">
                <a:latin typeface="Bookman Old Style" pitchFamily="18" charset="0"/>
              </a:rPr>
              <a:t>тварини </a:t>
            </a:r>
            <a:r>
              <a:rPr lang="uk-UA" sz="2700" b="1" dirty="0" smtClean="0">
                <a:latin typeface="Bookman Old Style" pitchFamily="18" charset="0"/>
              </a:rPr>
              <a:t>………….…………...…..</a:t>
            </a:r>
            <a:endParaRPr lang="uk-UA" sz="2700" b="1" dirty="0">
              <a:latin typeface="Bookman Old Style" pitchFamily="18" charset="0"/>
            </a:endParaRPr>
          </a:p>
          <a:p>
            <a:r>
              <a:rPr lang="uk-UA" sz="2700" b="1" dirty="0">
                <a:latin typeface="Bookman Old Style" pitchFamily="18" charset="0"/>
              </a:rPr>
              <a:t>4</a:t>
            </a:r>
            <a:r>
              <a:rPr lang="uk-UA" sz="2700" b="1" dirty="0" smtClean="0">
                <a:latin typeface="Bookman Old Style" pitchFamily="18" charset="0"/>
              </a:rPr>
              <a:t>.Риби………………………………………….…</a:t>
            </a:r>
            <a:endParaRPr lang="uk-UA" sz="27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2381" y="9926"/>
            <a:ext cx="10693400" cy="65593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42" tIns="45193" rIns="90042" bIns="45193" rtlCol="0" anchor="ctr"/>
          <a:lstStyle/>
          <a:p>
            <a:pPr algn="ctr" defTabSz="899359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0935" y="208483"/>
            <a:ext cx="5894655" cy="799155"/>
          </a:xfrm>
          <a:prstGeom prst="rect">
            <a:avLst/>
          </a:prstGeom>
          <a:noFill/>
        </p:spPr>
        <p:txBody>
          <a:bodyPr wrap="square" lIns="90042" tIns="45193" rIns="90042" bIns="45193" rtlCol="0">
            <a:spAutoFit/>
          </a:bodyPr>
          <a:lstStyle/>
          <a:p>
            <a:pPr defTabSz="899359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167" y="1188343"/>
            <a:ext cx="6231492" cy="1199264"/>
          </a:xfrm>
          <a:prstGeom prst="rect">
            <a:avLst/>
          </a:prstGeom>
          <a:noFill/>
        </p:spPr>
        <p:txBody>
          <a:bodyPr wrap="square" lIns="90042" tIns="45193" rIns="90042" bIns="45193" rtlCol="0">
            <a:spAutoFit/>
          </a:bodyPr>
          <a:lstStyle/>
          <a:p>
            <a:pPr defTabSz="899359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Спеціальні залози в тілі бобрів виробляють пахучу рідину, так званий бобровий струмінь, яку застосовують у парфумерії.</a:t>
            </a:r>
          </a:p>
          <a:p>
            <a:pPr defTabSz="899359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Бобри </a:t>
            </a:r>
            <a:r>
              <a:rPr lang="uk-UA" dirty="0" err="1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зрізають</a:t>
            </a: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тільки малоцінні породи дерев.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9888" y="2828471"/>
            <a:ext cx="6736748" cy="922265"/>
          </a:xfrm>
          <a:prstGeom prst="rect">
            <a:avLst/>
          </a:prstGeom>
          <a:noFill/>
        </p:spPr>
        <p:txBody>
          <a:bodyPr wrap="square" lIns="90042" tIns="45193" rIns="90042" bIns="45193" rtlCol="0">
            <a:spAutoFit/>
          </a:bodyPr>
          <a:lstStyle/>
          <a:p>
            <a:pPr defTabSz="899359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Зайчиха – самка зустрівши приплід чужих зайченят, годує своїм молоком. Наївшись високоякісного молока,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малята</a:t>
            </a:r>
            <a:r>
              <a:rPr lang="en-US" dirty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можуть</a:t>
            </a:r>
            <a:r>
              <a:rPr lang="en-US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бути без</a:t>
            </a:r>
            <a:r>
              <a:rPr lang="en-US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їжі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  д</a:t>
            </a: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о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чотирьох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 </a:t>
            </a:r>
            <a:r>
              <a:rPr lang="ru-RU" dirty="0" err="1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днів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.</a:t>
            </a:r>
            <a:endParaRPr lang="uk-UA" dirty="0" smtClean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5009" y="4428703"/>
            <a:ext cx="6905167" cy="922265"/>
          </a:xfrm>
          <a:prstGeom prst="rect">
            <a:avLst/>
          </a:prstGeom>
          <a:noFill/>
        </p:spPr>
        <p:txBody>
          <a:bodyPr wrap="square" lIns="90042" tIns="45193" rIns="90042" bIns="45193" rtlCol="0">
            <a:spAutoFit/>
          </a:bodyPr>
          <a:lstStyle/>
          <a:p>
            <a:pPr defTabSz="899359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У білок погана пам‘ять. Вони часто забувають місце, де заховали горіх чи насіння. А гриби білочки сушать на гілках. Взимку ними і ласують.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6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232" y="287762"/>
            <a:ext cx="8673564" cy="802247"/>
          </a:xfrm>
          <a:prstGeom prst="rect">
            <a:avLst/>
          </a:prstGeom>
          <a:noFill/>
        </p:spPr>
        <p:txBody>
          <a:bodyPr wrap="square" lIns="93105" tIns="46724" rIns="93105" bIns="46724" rtlCol="0">
            <a:spAutoFit/>
          </a:bodyPr>
          <a:lstStyle/>
          <a:p>
            <a:pPr defTabSz="930028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Дикі тварини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2050" name="Picture 2" descr="C:\Documents and Settings\user\Рабочий стол\конкурс\Звірі\скачанные файлы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75" y="1243868"/>
            <a:ext cx="4042049" cy="24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конкурс\Звірі\скачанные файлы (3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4" y="4415770"/>
            <a:ext cx="4042049" cy="26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конкурс\Звірі\скачанные файлы (3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48" y="4415770"/>
            <a:ext cx="4294677" cy="26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9723" y="3701599"/>
            <a:ext cx="1768396" cy="371359"/>
          </a:xfrm>
          <a:prstGeom prst="rect">
            <a:avLst/>
          </a:prstGeom>
          <a:noFill/>
        </p:spPr>
        <p:txBody>
          <a:bodyPr wrap="square" lIns="93105" tIns="46724" rIns="93105" bIns="46724" rtlCol="0">
            <a:spAutoFit/>
          </a:bodyPr>
          <a:lstStyle/>
          <a:p>
            <a:pPr defTabSz="930028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Куниця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7604" y="7022601"/>
            <a:ext cx="1768396" cy="371359"/>
          </a:xfrm>
          <a:prstGeom prst="rect">
            <a:avLst/>
          </a:prstGeom>
          <a:noFill/>
        </p:spPr>
        <p:txBody>
          <a:bodyPr wrap="square" lIns="93105" tIns="46724" rIns="93105" bIns="46724" rtlCol="0">
            <a:spAutoFit/>
          </a:bodyPr>
          <a:lstStyle/>
          <a:p>
            <a:pPr defTabSz="930028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Мишка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2113" y="7022601"/>
            <a:ext cx="1599978" cy="371359"/>
          </a:xfrm>
          <a:prstGeom prst="rect">
            <a:avLst/>
          </a:prstGeom>
          <a:noFill/>
        </p:spPr>
        <p:txBody>
          <a:bodyPr wrap="square" lIns="93105" tIns="46724" rIns="93105" bIns="46724" rtlCol="0">
            <a:spAutoFit/>
          </a:bodyPr>
          <a:lstStyle/>
          <a:p>
            <a:pPr defTabSz="930028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Пацюк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5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0" y="0"/>
            <a:ext cx="10693400" cy="65593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34" tIns="45289" rIns="90234" bIns="45289" rtlCol="0" anchor="ctr"/>
          <a:lstStyle/>
          <a:p>
            <a:pPr algn="ctr" defTabSz="90126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141" y="287871"/>
            <a:ext cx="5978864" cy="799349"/>
          </a:xfrm>
          <a:prstGeom prst="rect">
            <a:avLst/>
          </a:prstGeom>
          <a:noFill/>
        </p:spPr>
        <p:txBody>
          <a:bodyPr wrap="square" lIns="90234" tIns="45289" rIns="90234" bIns="45289" rtlCol="0">
            <a:spAutoFit/>
          </a:bodyPr>
          <a:lstStyle/>
          <a:p>
            <a:pPr defTabSz="901265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860" y="1132371"/>
            <a:ext cx="8084098" cy="1199458"/>
          </a:xfrm>
          <a:prstGeom prst="rect">
            <a:avLst/>
          </a:prstGeom>
          <a:noFill/>
        </p:spPr>
        <p:txBody>
          <a:bodyPr wrap="square" lIns="90234" tIns="45289" rIns="90234" bIns="45289" rtlCol="0">
            <a:spAutoFit/>
          </a:bodyPr>
          <a:lstStyle/>
          <a:p>
            <a:pPr defTabSz="901265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Свою назву ласка дістала від слова «лазити».</a:t>
            </a:r>
          </a:p>
          <a:p>
            <a:pPr defTabSz="901265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А насправді – це </a:t>
            </a:r>
            <a:r>
              <a:rPr lang="uk-UA" dirty="0" err="1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найкровожерливіші</a:t>
            </a: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неласкаві звірки. Повідомляється , що біля нори ласки було виявлено 456 загризених нею мишей –полівок. 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5491" y="2515997"/>
            <a:ext cx="7367725" cy="1199458"/>
          </a:xfrm>
          <a:prstGeom prst="rect">
            <a:avLst/>
          </a:prstGeom>
          <a:noFill/>
        </p:spPr>
        <p:txBody>
          <a:bodyPr wrap="square" lIns="90234" tIns="45289" rIns="90234" bIns="45289" rtlCol="0">
            <a:spAutoFit/>
          </a:bodyPr>
          <a:lstStyle/>
          <a:p>
            <a:pPr defTabSz="901265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Восени мишка-полівка риє нірку, до якої ведуть 5-6 доріжок. Під землею миша має спальню, кілька комірчин, які заповнює зернятами. У норах мишей можна знайти до 8кг насіння.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8228" y="3924647"/>
            <a:ext cx="7578842" cy="2030455"/>
          </a:xfrm>
          <a:prstGeom prst="rect">
            <a:avLst/>
          </a:prstGeom>
          <a:noFill/>
        </p:spPr>
        <p:txBody>
          <a:bodyPr wrap="square" lIns="90234" tIns="45289" rIns="90234" bIns="45289" rtlCol="0">
            <a:spAutoFit/>
          </a:bodyPr>
          <a:lstStyle/>
          <a:p>
            <a:pPr defTabSz="901265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У пацюка серце б‘ється зі швидкістю 500разів на хвилину,вони переміщуються зі швидкістю 10км/</a:t>
            </a:r>
            <a:r>
              <a:rPr lang="uk-UA" dirty="0" err="1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год</a:t>
            </a: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, можуть стрибати вгору до 80см, в агресивному стані – до 2м у висоту. Пацюки добре пірнають і чудово лазять по деревах, канатах; за день здатні долати</a:t>
            </a:r>
          </a:p>
          <a:p>
            <a:pPr defTabSz="901265" fontAlgn="auto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       відстань від 10 до 50 км. </a:t>
            </a:r>
          </a:p>
          <a:p>
            <a:pPr defTabSz="901265" fontAlgn="auto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8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605" y="208384"/>
            <a:ext cx="6989377" cy="801920"/>
          </a:xfrm>
          <a:prstGeom prst="rect">
            <a:avLst/>
          </a:prstGeom>
          <a:noFill/>
        </p:spPr>
        <p:txBody>
          <a:bodyPr wrap="square" lIns="92781" tIns="46562" rIns="92781" bIns="46562" rtlCol="0">
            <a:spAutoFit/>
          </a:bodyPr>
          <a:lstStyle/>
          <a:p>
            <a:pPr defTabSz="926753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Дикі тварини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026" name="Picture 2" descr="C:\Documents and Settings\user\Рабочий стол\конкурс\Звірі\Animals___Wild_artiodactyls_____Bison_in_nature_083320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5" y="1160690"/>
            <a:ext cx="4210468" cy="27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конкурс\Звірі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65" y="1160690"/>
            <a:ext cx="3957840" cy="27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конкурс\Звірі\Animals___Wild_artiodactyls_____ROE_deer_on_the_road_083241_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6" y="4653945"/>
            <a:ext cx="4210467" cy="244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9350" y="3939793"/>
            <a:ext cx="1431559" cy="371032"/>
          </a:xfrm>
          <a:prstGeom prst="rect">
            <a:avLst/>
          </a:prstGeom>
          <a:noFill/>
        </p:spPr>
        <p:txBody>
          <a:bodyPr wrap="square" lIns="92781" tIns="46562" rIns="92781" bIns="46562" rtlCol="0">
            <a:spAutoFit/>
          </a:bodyPr>
          <a:lstStyle/>
          <a:p>
            <a:pPr defTabSz="926753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Зубр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1911" y="3939793"/>
            <a:ext cx="1094722" cy="371032"/>
          </a:xfrm>
          <a:prstGeom prst="rect">
            <a:avLst/>
          </a:prstGeom>
          <a:noFill/>
        </p:spPr>
        <p:txBody>
          <a:bodyPr wrap="square" lIns="92781" tIns="46562" rIns="92781" bIns="46562" rtlCol="0">
            <a:spAutoFit/>
          </a:bodyPr>
          <a:lstStyle/>
          <a:p>
            <a:pPr defTabSz="926753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Лось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0934" y="7099907"/>
            <a:ext cx="1431559" cy="371032"/>
          </a:xfrm>
          <a:prstGeom prst="rect">
            <a:avLst/>
          </a:prstGeom>
          <a:noFill/>
        </p:spPr>
        <p:txBody>
          <a:bodyPr wrap="square" lIns="92781" tIns="46562" rIns="92781" bIns="46562" rtlCol="0">
            <a:spAutoFit/>
          </a:bodyPr>
          <a:lstStyle/>
          <a:p>
            <a:pPr defTabSz="926753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Козулі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3074" name="Picture 2" descr="C:\Documents and Settings\user\Рабочий стол\шпалери\скачанные файл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49" y="4712525"/>
            <a:ext cx="3957839" cy="23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77584" y="7099907"/>
            <a:ext cx="1684187" cy="371032"/>
          </a:xfrm>
          <a:prstGeom prst="rect">
            <a:avLst/>
          </a:prstGeom>
          <a:noFill/>
        </p:spPr>
        <p:txBody>
          <a:bodyPr wrap="square" lIns="92781" tIns="46562" rIns="92781" bIns="46562" rtlCol="0">
            <a:spAutoFit/>
          </a:bodyPr>
          <a:lstStyle/>
          <a:p>
            <a:pPr defTabSz="926753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Олень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6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604" y="287861"/>
            <a:ext cx="8168307" cy="799607"/>
          </a:xfrm>
          <a:prstGeom prst="rect">
            <a:avLst/>
          </a:prstGeom>
          <a:noFill/>
        </p:spPr>
        <p:txBody>
          <a:bodyPr wrap="square" lIns="90489" tIns="45417" rIns="90489" bIns="45417" rtlCol="0">
            <a:spAutoFit/>
          </a:bodyPr>
          <a:lstStyle/>
          <a:p>
            <a:pPr defTabSz="903814" fontAlgn="auto">
              <a:spcBef>
                <a:spcPts val="0"/>
              </a:spcBef>
              <a:spcAft>
                <a:spcPts val="0"/>
              </a:spcAft>
            </a:pPr>
            <a:endParaRPr lang="ru-RU" sz="4600" b="1" i="1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0" y="128592"/>
            <a:ext cx="10693400" cy="64307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9" tIns="45417" rIns="90489" bIns="45417" rtlCol="0" anchor="ctr"/>
          <a:lstStyle/>
          <a:p>
            <a:pPr algn="ctr" defTabSz="90381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1895" y="446642"/>
            <a:ext cx="5642027" cy="799607"/>
          </a:xfrm>
          <a:prstGeom prst="rect">
            <a:avLst/>
          </a:prstGeom>
          <a:noFill/>
        </p:spPr>
        <p:txBody>
          <a:bodyPr wrap="square" lIns="90489" tIns="45417" rIns="90489" bIns="45417" rtlCol="0">
            <a:spAutoFit/>
          </a:bodyPr>
          <a:lstStyle/>
          <a:p>
            <a:pPr defTabSz="903814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860" y="1068319"/>
            <a:ext cx="7494633" cy="922718"/>
          </a:xfrm>
          <a:prstGeom prst="rect">
            <a:avLst/>
          </a:prstGeom>
          <a:noFill/>
        </p:spPr>
        <p:txBody>
          <a:bodyPr wrap="square" lIns="90489" tIns="45417" rIns="90489" bIns="45417" rtlCol="0">
            <a:spAutoFit/>
          </a:bodyPr>
          <a:lstStyle/>
          <a:p>
            <a:pPr defTabSz="903814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Олень – обережний звір з чудово розвиненим нюхом, слухом і зором. Уникаючи найменшої небезпеки, він надійно переховується в гущавині лісових хащ і активний лише вночі. 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7257" y="2510811"/>
            <a:ext cx="7326214" cy="1476716"/>
          </a:xfrm>
          <a:prstGeom prst="rect">
            <a:avLst/>
          </a:prstGeom>
          <a:noFill/>
        </p:spPr>
        <p:txBody>
          <a:bodyPr wrap="square" lIns="90489" tIns="45417" rIns="90489" bIns="45417" rtlCol="0">
            <a:spAutoFit/>
          </a:bodyPr>
          <a:lstStyle/>
          <a:p>
            <a:pPr defTabSz="903814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Для лосів велике значення має наявність боліт, річок і озер, де влітку вони годуються водною рослинністю і рятуються від спеки. У великі морози тварини лягають в рихлий сніг так, що над ним стирчать тільки голова і загривок, що скорочує тепловіддачу.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5174" y="4733820"/>
            <a:ext cx="6905167" cy="922718"/>
          </a:xfrm>
          <a:prstGeom prst="rect">
            <a:avLst/>
          </a:prstGeom>
          <a:noFill/>
        </p:spPr>
        <p:txBody>
          <a:bodyPr wrap="square" lIns="90489" tIns="45417" rIns="90489" bIns="45417" rtlCol="0">
            <a:spAutoFit/>
          </a:bodyPr>
          <a:lstStyle/>
          <a:p>
            <a:pPr defTabSz="903814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Козулі часто охоче поїдають жолуді, гриби (особливо опеньки та грузді), ягоди брусниці, чорниці та суниці, мохи.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8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492" y="3420591"/>
            <a:ext cx="7074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Bookman Old Style" pitchFamily="18" charset="0"/>
              </a:rPr>
              <a:t>Свійські</a:t>
            </a:r>
          </a:p>
          <a:p>
            <a:r>
              <a:rPr lang="uk-UA" sz="7200" b="1" i="1" dirty="0" smtClean="0">
                <a:solidFill>
                  <a:srgbClr val="FF0000"/>
                </a:solidFill>
                <a:latin typeface="Bookman Old Style" pitchFamily="18" charset="0"/>
              </a:rPr>
              <a:t>     тварини</a:t>
            </a:r>
            <a:endParaRPr lang="uk-UA" sz="72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Школа\Downloads\се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71" y="0"/>
            <a:ext cx="10693400" cy="7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4493" y="2628503"/>
            <a:ext cx="7050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u="sng" dirty="0" smtClean="0">
                <a:solidFill>
                  <a:srgbClr val="FFFFFF"/>
                </a:solidFill>
                <a:latin typeface="Bookman Old Style" pitchFamily="18" charset="0"/>
              </a:rPr>
              <a:t>Свійські</a:t>
            </a:r>
          </a:p>
          <a:p>
            <a:r>
              <a:rPr lang="uk-UA" sz="7200" b="1" i="1" u="sng" dirty="0"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uk-UA" sz="7200" b="1" i="1" u="sng" dirty="0" smtClean="0">
                <a:solidFill>
                  <a:srgbClr val="FFFFFF"/>
                </a:solidFill>
                <a:latin typeface="Bookman Old Style" pitchFamily="18" charset="0"/>
              </a:rPr>
              <a:t>   тварини                                </a:t>
            </a:r>
            <a:endParaRPr lang="uk-UA" sz="7200" b="1" i="1" u="sng" dirty="0">
              <a:solidFill>
                <a:srgbClr val="FFFFF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73" y="71974"/>
            <a:ext cx="7747261" cy="801611"/>
          </a:xfrm>
          <a:prstGeom prst="rect">
            <a:avLst/>
          </a:prstGeom>
          <a:noFill/>
        </p:spPr>
        <p:txBody>
          <a:bodyPr wrap="square" lIns="92473" tIns="46409" rIns="92473" bIns="46409" rtlCol="0">
            <a:spAutoFit/>
          </a:bodyPr>
          <a:lstStyle/>
          <a:p>
            <a:pPr defTabSz="923651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Свійські тварини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2050" name="Picture 2" descr="C:\Documents and Settings\user\Рабочий стол\конкурс\Звірі\536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6" y="852805"/>
            <a:ext cx="4463096" cy="30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конкурс\Звірі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18" y="852805"/>
            <a:ext cx="3957839" cy="30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конкурс\Звірі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6" y="4416529"/>
            <a:ext cx="4463096" cy="275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конкурс\твар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16" y="4416529"/>
            <a:ext cx="3957837" cy="275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1979" y="3860417"/>
            <a:ext cx="1263140" cy="370723"/>
          </a:xfrm>
          <a:prstGeom prst="rect">
            <a:avLst/>
          </a:prstGeom>
          <a:noFill/>
        </p:spPr>
        <p:txBody>
          <a:bodyPr wrap="square" lIns="92473" tIns="46409" rIns="92473" bIns="46409" rtlCol="0">
            <a:spAutoFit/>
          </a:bodyPr>
          <a:lstStyle/>
          <a:p>
            <a:pPr defTabSz="923651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Кінь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1034" y="7145459"/>
            <a:ext cx="1263140" cy="370723"/>
          </a:xfrm>
          <a:prstGeom prst="rect">
            <a:avLst/>
          </a:prstGeom>
          <a:noFill/>
        </p:spPr>
        <p:txBody>
          <a:bodyPr wrap="square" lIns="92473" tIns="46409" rIns="92473" bIns="46409" rtlCol="0">
            <a:spAutoFit/>
          </a:bodyPr>
          <a:lstStyle/>
          <a:p>
            <a:pPr defTabSz="923651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Вівця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2718" y="3860417"/>
            <a:ext cx="1263139" cy="370723"/>
          </a:xfrm>
          <a:prstGeom prst="rect">
            <a:avLst/>
          </a:prstGeom>
          <a:noFill/>
        </p:spPr>
        <p:txBody>
          <a:bodyPr wrap="square" lIns="92473" tIns="46409" rIns="92473" bIns="46409" rtlCol="0">
            <a:spAutoFit/>
          </a:bodyPr>
          <a:lstStyle/>
          <a:p>
            <a:pPr defTabSz="923651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Корова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2959" y="7167027"/>
            <a:ext cx="1094720" cy="370723"/>
          </a:xfrm>
          <a:prstGeom prst="rect">
            <a:avLst/>
          </a:prstGeom>
          <a:noFill/>
        </p:spPr>
        <p:txBody>
          <a:bodyPr wrap="square" lIns="92473" tIns="46409" rIns="92473" bIns="46409" rtlCol="0">
            <a:spAutoFit/>
          </a:bodyPr>
          <a:lstStyle/>
          <a:p>
            <a:pPr defTabSz="923651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Коза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0" y="0"/>
            <a:ext cx="10693400" cy="65593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09" tIns="45577" rIns="90809" bIns="45577" rtlCol="0" anchor="ctr"/>
          <a:lstStyle/>
          <a:p>
            <a:pPr algn="ctr" defTabSz="90701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0934" y="287845"/>
            <a:ext cx="6147283" cy="799930"/>
          </a:xfrm>
          <a:prstGeom prst="rect">
            <a:avLst/>
          </a:prstGeom>
          <a:noFill/>
        </p:spPr>
        <p:txBody>
          <a:bodyPr wrap="square" lIns="90809" tIns="45577" rIns="90809" bIns="45577" rtlCol="0">
            <a:spAutoFit/>
          </a:bodyPr>
          <a:lstStyle/>
          <a:p>
            <a:pPr defTabSz="907010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0444" y="1240542"/>
            <a:ext cx="6905167" cy="923041"/>
          </a:xfrm>
          <a:prstGeom prst="rect">
            <a:avLst/>
          </a:prstGeom>
          <a:noFill/>
        </p:spPr>
        <p:txBody>
          <a:bodyPr wrap="square" lIns="90809" tIns="45577" rIns="90809" bIns="45577" rtlCol="0">
            <a:spAutoFit/>
          </a:bodyPr>
          <a:lstStyle/>
          <a:p>
            <a:pPr defTabSz="907010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Корова має унікальний малюнок, схожий на людський відбиток пальця. Цей малюнок розташований на носі і однакових не існує.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1466" y="2613235"/>
            <a:ext cx="6568330" cy="1200040"/>
          </a:xfrm>
          <a:prstGeom prst="rect">
            <a:avLst/>
          </a:prstGeom>
          <a:noFill/>
        </p:spPr>
        <p:txBody>
          <a:bodyPr wrap="square" lIns="90809" tIns="45577" rIns="90809" bIns="45577" rtlCol="0">
            <a:spAutoFit/>
          </a:bodyPr>
          <a:lstStyle/>
          <a:p>
            <a:pPr defTabSz="907010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Овець класифікують за типом їх хвоста. Чим довший хвіст, тим дорожче цінується порода. У баранів і овець є дивовижна здатність запам‘ятовувати свого пастуха.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816" y="4574998"/>
            <a:ext cx="6905167" cy="646042"/>
          </a:xfrm>
          <a:prstGeom prst="rect">
            <a:avLst/>
          </a:prstGeom>
          <a:noFill/>
        </p:spPr>
        <p:txBody>
          <a:bodyPr wrap="square" lIns="90809" tIns="45577" rIns="90809" bIns="45577" rtlCol="0">
            <a:spAutoFit/>
          </a:bodyPr>
          <a:lstStyle/>
          <a:p>
            <a:pPr defTabSz="907010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Вчені встановили, що кози, як і люди, мають акцент, в залежності від місця проживання.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5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395" y="26828"/>
            <a:ext cx="7915679" cy="801316"/>
          </a:xfrm>
          <a:prstGeom prst="rect">
            <a:avLst/>
          </a:prstGeom>
          <a:noFill/>
        </p:spPr>
        <p:txBody>
          <a:bodyPr wrap="square" lIns="92182" tIns="46263" rIns="92182" bIns="46263" rtlCol="0">
            <a:spAutoFit/>
          </a:bodyPr>
          <a:lstStyle/>
          <a:p>
            <a:pPr defTabSz="920731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Свійські тварини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3074" name="Picture 2" descr="C:\Documents and Settings\user\Рабочий стол\конкурс\Звірі\11724_79c5e6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6" y="4495161"/>
            <a:ext cx="4126258" cy="25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конкурс\Звірі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28" y="4495161"/>
            <a:ext cx="4294677" cy="254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конкурс\Звірі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28" y="1001906"/>
            <a:ext cx="4294677" cy="29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Рабочий стол\конкурс\твар\images (1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4" y="1001906"/>
            <a:ext cx="4126257" cy="29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0178" y="3939812"/>
            <a:ext cx="1263139" cy="370428"/>
          </a:xfrm>
          <a:prstGeom prst="rect">
            <a:avLst/>
          </a:prstGeom>
          <a:noFill/>
        </p:spPr>
        <p:txBody>
          <a:bodyPr wrap="square" lIns="92182" tIns="46263" rIns="92182" bIns="46263" rtlCol="0">
            <a:spAutoFit/>
          </a:bodyPr>
          <a:lstStyle/>
          <a:p>
            <a:pPr defTabSz="920731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Кіт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1759" y="7036104"/>
            <a:ext cx="1263139" cy="370428"/>
          </a:xfrm>
          <a:prstGeom prst="rect">
            <a:avLst/>
          </a:prstGeom>
          <a:noFill/>
        </p:spPr>
        <p:txBody>
          <a:bodyPr wrap="square" lIns="92182" tIns="46263" rIns="92182" bIns="46263" rtlCol="0">
            <a:spAutoFit/>
          </a:bodyPr>
          <a:lstStyle/>
          <a:p>
            <a:pPr defTabSz="920731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Кролі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6655" y="3939812"/>
            <a:ext cx="1347350" cy="370428"/>
          </a:xfrm>
          <a:prstGeom prst="rect">
            <a:avLst/>
          </a:prstGeom>
          <a:noFill/>
        </p:spPr>
        <p:txBody>
          <a:bodyPr wrap="square" lIns="92182" tIns="46263" rIns="92182" bIns="46263" rtlCol="0">
            <a:spAutoFit/>
          </a:bodyPr>
          <a:lstStyle/>
          <a:p>
            <a:pPr defTabSz="920731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Собака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6655" y="7036104"/>
            <a:ext cx="1347350" cy="370428"/>
          </a:xfrm>
          <a:prstGeom prst="rect">
            <a:avLst/>
          </a:prstGeom>
          <a:noFill/>
        </p:spPr>
        <p:txBody>
          <a:bodyPr wrap="square" lIns="92182" tIns="46263" rIns="92182" bIns="46263" rtlCol="0">
            <a:spAutoFit/>
          </a:bodyPr>
          <a:lstStyle/>
          <a:p>
            <a:pPr defTabSz="920731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Порося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2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0" y="0"/>
            <a:ext cx="10693400" cy="65593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4" tIns="45769" rIns="91194" bIns="45769" rtlCol="0" anchor="ctr"/>
          <a:lstStyle/>
          <a:p>
            <a:pPr algn="ctr" defTabSz="91086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8303" y="287828"/>
            <a:ext cx="5894655" cy="800318"/>
          </a:xfrm>
          <a:prstGeom prst="rect">
            <a:avLst/>
          </a:prstGeom>
          <a:noFill/>
        </p:spPr>
        <p:txBody>
          <a:bodyPr wrap="square" lIns="91194" tIns="45769" rIns="91194" bIns="45769" rtlCol="0">
            <a:spAutoFit/>
          </a:bodyPr>
          <a:lstStyle/>
          <a:p>
            <a:pPr defTabSz="910863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4651" y="1085249"/>
            <a:ext cx="7157795" cy="1200428"/>
          </a:xfrm>
          <a:prstGeom prst="rect">
            <a:avLst/>
          </a:prstGeom>
          <a:noFill/>
        </p:spPr>
        <p:txBody>
          <a:bodyPr wrap="square" lIns="91194" tIns="45769" rIns="91194" bIns="45769" rtlCol="0">
            <a:spAutoFit/>
          </a:bodyPr>
          <a:lstStyle/>
          <a:p>
            <a:pPr defTabSz="910863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Собаки були першими живими істотами в космічному просторі. Вони не раз піднімалися в ракетах на значну висоту, а собачка Лайка  на другому штучному супутнику Землі піднялася на висоту 1700км.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663" y="2714102"/>
            <a:ext cx="7451934" cy="1200428"/>
          </a:xfrm>
          <a:prstGeom prst="rect">
            <a:avLst/>
          </a:prstGeom>
          <a:noFill/>
        </p:spPr>
        <p:txBody>
          <a:bodyPr wrap="square" lIns="91194" tIns="45769" rIns="91194" bIns="45769" rtlCol="0">
            <a:spAutoFit/>
          </a:bodyPr>
          <a:lstStyle/>
          <a:p>
            <a:pPr defTabSz="910863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Зір кроликів охоплює 360 градусів, вони бачать все спереду і ззаду. Зуби кролика ніколи не перестають рости, вони стираються, коли гризе їжу. Кролик може досягти швидкості в 56км/год.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185" y="4125118"/>
            <a:ext cx="7747261" cy="1200428"/>
          </a:xfrm>
          <a:prstGeom prst="rect">
            <a:avLst/>
          </a:prstGeom>
          <a:noFill/>
        </p:spPr>
        <p:txBody>
          <a:bodyPr wrap="square" lIns="91194" tIns="45769" rIns="91194" bIns="45769" rtlCol="0">
            <a:spAutoFit/>
          </a:bodyPr>
          <a:lstStyle/>
          <a:p>
            <a:pPr defTabSz="910863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Свині, насправді, дуже розумні тварини. Вони знаходяться на 5 місці серед ссавців за інтелектом . У них розвинений нюх, їх навіть використовує поліція при пошуку наркотиків. Свині легше  піддаються дресируванню, ніж собаки і кішки .       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8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шпалери\лебед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0"/>
            <a:ext cx="106934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25849"/>
            <a:ext cx="3746722" cy="1050235"/>
          </a:xfrm>
          <a:prstGeom prst="rect">
            <a:avLst/>
          </a:prstGeom>
          <a:noFill/>
        </p:spPr>
        <p:txBody>
          <a:bodyPr wrap="square" lIns="94854" tIns="47599" rIns="94854" bIns="47599" rtlCol="0">
            <a:spAutoFit/>
          </a:bodyPr>
          <a:lstStyle/>
          <a:p>
            <a:pPr defTabSz="947921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u="sng" dirty="0">
                <a:solidFill>
                  <a:srgbClr val="FFFFFF"/>
                </a:solidFill>
                <a:latin typeface="Bookman Old Style" pitchFamily="18" charset="0"/>
                <a:cs typeface="+mn-cs"/>
              </a:rPr>
              <a:t>  </a:t>
            </a:r>
            <a:r>
              <a:rPr lang="uk-UA" sz="6200" b="1" i="1" u="sng" dirty="0">
                <a:solidFill>
                  <a:srgbClr val="FFFFFF"/>
                </a:solidFill>
                <a:latin typeface="Bookman Old Style" pitchFamily="18" charset="0"/>
                <a:cs typeface="+mn-cs"/>
              </a:rPr>
              <a:t>Птахи</a:t>
            </a:r>
            <a:endParaRPr lang="ru-RU" sz="6200" b="1" i="1" u="sng" dirty="0">
              <a:solidFill>
                <a:srgbClr val="FFFFFF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4" name="Picture 2" descr="C:\Documents and Settings\user\Рабочий стол\шпалери\лебед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638" y="-506544"/>
            <a:ext cx="106934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604" y="208413"/>
            <a:ext cx="7410423" cy="801037"/>
          </a:xfrm>
          <a:prstGeom prst="rect">
            <a:avLst/>
          </a:prstGeom>
          <a:noFill/>
        </p:spPr>
        <p:txBody>
          <a:bodyPr wrap="square" lIns="91907" tIns="46125" rIns="91907" bIns="46125" rtlCol="0">
            <a:spAutoFit/>
          </a:bodyPr>
          <a:lstStyle/>
          <a:p>
            <a:pPr defTabSz="917977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Свійські тварини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026" name="Picture 2" descr="C:\Documents and Settings\user\Рабочий стол\конкурс\Звірі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1009450"/>
            <a:ext cx="4631515" cy="301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конкурс\Звірі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51" y="966669"/>
            <a:ext cx="3957840" cy="301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конкурс\Звірі\images (1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4449113"/>
            <a:ext cx="4631515" cy="24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2734" y="3999619"/>
            <a:ext cx="1684187" cy="462483"/>
          </a:xfrm>
          <a:prstGeom prst="rect">
            <a:avLst/>
          </a:prstGeom>
          <a:noFill/>
        </p:spPr>
        <p:txBody>
          <a:bodyPr wrap="square" lIns="91907" tIns="46125" rIns="91907" bIns="46125" rtlCol="0">
            <a:spAutoFit/>
          </a:bodyPr>
          <a:lstStyle/>
          <a:p>
            <a:pPr defTabSz="917977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Кури</a:t>
            </a: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1562" y="6982675"/>
            <a:ext cx="1431559" cy="462483"/>
          </a:xfrm>
          <a:prstGeom prst="rect">
            <a:avLst/>
          </a:prstGeom>
          <a:noFill/>
        </p:spPr>
        <p:txBody>
          <a:bodyPr wrap="square" lIns="91907" tIns="46125" rIns="91907" bIns="46125" rtlCol="0">
            <a:spAutoFit/>
          </a:bodyPr>
          <a:lstStyle/>
          <a:p>
            <a:pPr defTabSz="917977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Гуси</a:t>
            </a: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6120" y="4026353"/>
            <a:ext cx="1178931" cy="462483"/>
          </a:xfrm>
          <a:prstGeom prst="rect">
            <a:avLst/>
          </a:prstGeom>
          <a:noFill/>
        </p:spPr>
        <p:txBody>
          <a:bodyPr wrap="square" lIns="91907" tIns="46125" rIns="91907" bIns="46125" rtlCol="0">
            <a:spAutoFit/>
          </a:bodyPr>
          <a:lstStyle/>
          <a:p>
            <a:pPr defTabSz="917977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Індик</a:t>
            </a: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1029" name="Picture 5" descr="C:\Documents and Settings\user\Рабочий стол\конкурс\птахи\images (4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4" y="4449578"/>
            <a:ext cx="3957840" cy="246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51911" y="6910270"/>
            <a:ext cx="1263140" cy="462483"/>
          </a:xfrm>
          <a:prstGeom prst="rect">
            <a:avLst/>
          </a:prstGeom>
          <a:noFill/>
        </p:spPr>
        <p:txBody>
          <a:bodyPr wrap="square" lIns="91907" tIns="46125" rIns="91907" bIns="46125" rtlCol="0">
            <a:spAutoFit/>
          </a:bodyPr>
          <a:lstStyle/>
          <a:p>
            <a:pPr defTabSz="917977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Качка</a:t>
            </a: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0" y="0"/>
            <a:ext cx="10693400" cy="65593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47" tIns="45996" rIns="91647" bIns="45996" rtlCol="0" anchor="ctr"/>
          <a:lstStyle/>
          <a:p>
            <a:pPr algn="ctr" defTabSz="915386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,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6722" y="287815"/>
            <a:ext cx="6063074" cy="800776"/>
          </a:xfrm>
          <a:prstGeom prst="rect">
            <a:avLst/>
          </a:prstGeom>
          <a:noFill/>
        </p:spPr>
        <p:txBody>
          <a:bodyPr wrap="square" lIns="91647" tIns="45996" rIns="91647" bIns="45996" rtlCol="0">
            <a:spAutoFit/>
          </a:bodyPr>
          <a:lstStyle/>
          <a:p>
            <a:pPr defTabSz="915386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228" y="1260351"/>
            <a:ext cx="5810446" cy="923887"/>
          </a:xfrm>
          <a:prstGeom prst="rect">
            <a:avLst/>
          </a:prstGeom>
          <a:noFill/>
        </p:spPr>
        <p:txBody>
          <a:bodyPr wrap="square" lIns="91647" tIns="45996" rIns="91647" bIns="45996" rtlCol="0">
            <a:spAutoFit/>
          </a:bodyPr>
          <a:lstStyle/>
          <a:p>
            <a:pPr defTabSz="915386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Кури сідають на сідала, як тільки починає темніти, бо у темряві вони погано бачать. В середньому курка відкладає 250 яєць в рік.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822" y="2484487"/>
            <a:ext cx="6905167" cy="1200886"/>
          </a:xfrm>
          <a:prstGeom prst="rect">
            <a:avLst/>
          </a:prstGeom>
          <a:noFill/>
        </p:spPr>
        <p:txBody>
          <a:bodyPr wrap="square" lIns="91647" tIns="45996" rIns="91647" bIns="45996" rtlCol="0">
            <a:spAutoFit/>
          </a:bodyPr>
          <a:lstStyle/>
          <a:p>
            <a:pPr defTabSz="915386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Цікаво, що гусей завдяки їх здатності своїм загрозливим шипінням відлякувати ворога використовували як сторожових тварин. Існує  легенда, як гуси врятували Рим від вторгнення галлів 387 року до н.е.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189" y="4019242"/>
            <a:ext cx="6905167" cy="1200886"/>
          </a:xfrm>
          <a:prstGeom prst="rect">
            <a:avLst/>
          </a:prstGeom>
          <a:noFill/>
        </p:spPr>
        <p:txBody>
          <a:bodyPr wrap="square" lIns="91647" tIns="45996" rIns="91647" bIns="45996" rtlCol="0">
            <a:spAutoFit/>
          </a:bodyPr>
          <a:lstStyle/>
          <a:p>
            <a:pPr defTabSz="915386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У качок більше шийних хребців ніж у жирафа. Качки ходять перевальцем тому, що мають короткі широко розставлені лапи. Вони вміють пірнати на глибину більше 6 метрів.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9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ічка\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" y="1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976" y="367280"/>
            <a:ext cx="7578842" cy="798979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4600" b="1" i="1" dirty="0">
                <a:solidFill>
                  <a:srgbClr val="FF0000"/>
                </a:solidFill>
                <a:latin typeface="Bookman Old Style" pitchFamily="18" charset="0"/>
              </a:rPr>
              <a:t>Риби </a:t>
            </a:r>
            <a:endParaRPr lang="ru-RU" sz="4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C:\Users\admin\Desktop\риба 2\карась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14" y="1147246"/>
            <a:ext cx="4500151" cy="263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риба 2\ля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61" y="4300471"/>
            <a:ext cx="4210465" cy="26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риба\риби фото\короп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6" y="4300470"/>
            <a:ext cx="4547305" cy="26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8304" y="3766295"/>
            <a:ext cx="2021025" cy="512393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</a:rPr>
              <a:t>Карась 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0935" y="6941934"/>
            <a:ext cx="3031537" cy="512393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</a:rPr>
              <a:t>Короп 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3493" y="6941934"/>
            <a:ext cx="1515766" cy="512393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</a:rPr>
              <a:t>Лящ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річка\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934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3605" y="526057"/>
            <a:ext cx="6231492" cy="798979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4600" b="1" i="1" dirty="0">
                <a:solidFill>
                  <a:srgbClr val="FF0000"/>
                </a:solidFill>
                <a:latin typeface="Bookman Old Style" pitchFamily="18" charset="0"/>
              </a:rPr>
              <a:t>Риби </a:t>
            </a:r>
            <a:endParaRPr lang="ru-RU" sz="4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102" name="Picture 6" descr="C:\Users\admin\Desktop\риба\риби фото\со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90" y="4401429"/>
            <a:ext cx="4294677" cy="23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esktop\риба\риби фото\щу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5" y="1306030"/>
            <a:ext cx="4237938" cy="247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риба\риби фото\окунь 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29" y="1306032"/>
            <a:ext cx="4294677" cy="23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6478" y="3755737"/>
            <a:ext cx="1880076" cy="512393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</a:rPr>
              <a:t>Щука 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2447" y="3638479"/>
            <a:ext cx="2863118" cy="512393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</a:rPr>
              <a:t>Окунь 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0144" y="6659835"/>
            <a:ext cx="1852606" cy="512393"/>
          </a:xfrm>
          <a:prstGeom prst="rect">
            <a:avLst/>
          </a:prstGeom>
          <a:noFill/>
        </p:spPr>
        <p:txBody>
          <a:bodyPr wrap="square" lIns="89868" tIns="45106" rIns="89868" bIns="45106" rtlCol="0">
            <a:spAutoFit/>
          </a:bodyPr>
          <a:lstStyle/>
          <a:p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</a:rPr>
              <a:t>Сом 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4082" y="36215"/>
            <a:ext cx="10533598" cy="635137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31" tIns="47987" rIns="95631" bIns="47987" rtlCol="0" anchor="ctr"/>
          <a:lstStyle/>
          <a:p>
            <a:pPr algn="ctr" defTabSz="95598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5163" y="684616"/>
            <a:ext cx="7326214" cy="1635794"/>
          </a:xfrm>
          <a:prstGeom prst="rect">
            <a:avLst/>
          </a:prstGeom>
          <a:noFill/>
        </p:spPr>
        <p:txBody>
          <a:bodyPr wrap="square" lIns="95631" tIns="47987" rIns="95631" bIns="47987" rtlCol="0">
            <a:spAutoFit/>
          </a:bodyPr>
          <a:lstStyle/>
          <a:p>
            <a:pPr defTabSz="955984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        Цікаво знати…</a:t>
            </a:r>
          </a:p>
          <a:p>
            <a:pPr defTabSz="955984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Шпаки -  чудові пересмішники. Вони відтворюють голоси інших птахів, але й наслідують квакання жаб, гавкіт собак, квоктання курки, гудок автомобіля, свист людини.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188" y="2907599"/>
            <a:ext cx="5768341" cy="927908"/>
          </a:xfrm>
          <a:prstGeom prst="rect">
            <a:avLst/>
          </a:prstGeom>
          <a:noFill/>
        </p:spPr>
        <p:txBody>
          <a:bodyPr wrap="square" lIns="95631" tIns="47987" rIns="95631" bIns="47987" rtlCol="0">
            <a:spAutoFit/>
          </a:bodyPr>
          <a:lstStyle/>
          <a:p>
            <a:pPr defTabSz="955984" fontAlgn="auto">
              <a:spcBef>
                <a:spcPts val="0"/>
              </a:spcBef>
              <a:spcAft>
                <a:spcPts val="0"/>
              </a:spcAft>
            </a:pPr>
            <a:r>
              <a:rPr lang="uk-UA" dirty="0" err="1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Солов</a:t>
            </a:r>
            <a:r>
              <a:rPr lang="el-GR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´</a:t>
            </a: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ї, так само як і люди,  вчаться співати тривалий час. Лише на третьому  році життя вони стають справжніми співаками.  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74" y="4495451"/>
            <a:ext cx="7326214" cy="927908"/>
          </a:xfrm>
          <a:prstGeom prst="rect">
            <a:avLst/>
          </a:prstGeom>
          <a:noFill/>
        </p:spPr>
        <p:txBody>
          <a:bodyPr wrap="square" lIns="95631" tIns="47987" rIns="95631" bIns="47987" rtlCol="0">
            <a:spAutoFit/>
          </a:bodyPr>
          <a:lstStyle/>
          <a:p>
            <a:pPr defTabSz="955984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Ластівки – батьки прилітають до гнізда приблизно 300 – 600 разів на день, приносячи їжу малятам. Коли йдуть дощі, пташенята і дорослі голодують, бо тоді комахи не літають.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328616" cy="778497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</a:rPr>
              <a:t>Перелітні птахи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C:\Users\admin\Desktop\птахи\скачанные файлы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081298"/>
            <a:ext cx="4344640" cy="26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птахи\скачанные файлы 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4237934"/>
            <a:ext cx="4344640" cy="27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птахи\скачанные файлы (6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3" y="1081298"/>
            <a:ext cx="4228554" cy="26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птахи\скачанные файлы (9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48" y="4210763"/>
            <a:ext cx="4179423" cy="27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7082" y="3701240"/>
            <a:ext cx="3115746" cy="520823"/>
          </a:xfrm>
          <a:prstGeom prst="rect">
            <a:avLst/>
          </a:prstGeom>
          <a:noFill/>
        </p:spPr>
        <p:txBody>
          <a:bodyPr wrap="square" lIns="96063" tIns="48198" rIns="96063" bIns="48198" rtlCol="0">
            <a:spAutoFit/>
          </a:bodyPr>
          <a:lstStyle/>
          <a:p>
            <a:pPr defTabSz="960386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Жайворонок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2325" y="3701240"/>
            <a:ext cx="2748191" cy="520823"/>
          </a:xfrm>
          <a:prstGeom prst="rect">
            <a:avLst/>
          </a:prstGeom>
          <a:noFill/>
        </p:spPr>
        <p:txBody>
          <a:bodyPr wrap="square" lIns="96063" tIns="48198" rIns="96063" bIns="48198" rtlCol="0">
            <a:spAutoFit/>
          </a:bodyPr>
          <a:lstStyle/>
          <a:p>
            <a:pPr defTabSz="960386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Дрізд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8444" y="6947427"/>
            <a:ext cx="2021025" cy="520823"/>
          </a:xfrm>
          <a:prstGeom prst="rect">
            <a:avLst/>
          </a:prstGeom>
          <a:noFill/>
        </p:spPr>
        <p:txBody>
          <a:bodyPr wrap="square" lIns="96063" tIns="48198" rIns="96063" bIns="48198" rtlCol="0">
            <a:spAutoFit/>
          </a:bodyPr>
          <a:lstStyle/>
          <a:p>
            <a:pPr defTabSz="960386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Зозуля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8732" y="6919742"/>
            <a:ext cx="2411354" cy="520823"/>
          </a:xfrm>
          <a:prstGeom prst="rect">
            <a:avLst/>
          </a:prstGeom>
          <a:noFill/>
        </p:spPr>
        <p:txBody>
          <a:bodyPr wrap="square" lIns="96063" tIns="48198" rIns="96063" bIns="48198" rtlCol="0">
            <a:spAutoFit/>
          </a:bodyPr>
          <a:lstStyle/>
          <a:p>
            <a:pPr defTabSz="960386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Журавлі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34670" y="6754863"/>
            <a:ext cx="9624060" cy="16536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2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0" y="0"/>
            <a:ext cx="10567680" cy="64799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004" tIns="48643" rIns="97004" bIns="48643" rtlCol="0" anchor="ctr"/>
          <a:lstStyle/>
          <a:p>
            <a:pPr algn="ctr" defTabSz="96974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9350" y="446407"/>
            <a:ext cx="6063074" cy="806122"/>
          </a:xfrm>
          <a:prstGeom prst="rect">
            <a:avLst/>
          </a:prstGeom>
          <a:noFill/>
        </p:spPr>
        <p:txBody>
          <a:bodyPr wrap="square" lIns="97004" tIns="48643" rIns="97004" bIns="48643" rtlCol="0">
            <a:spAutoFit/>
          </a:bodyPr>
          <a:lstStyle/>
          <a:p>
            <a:pPr defTabSz="969746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 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4651" y="1226872"/>
            <a:ext cx="6231492" cy="652234"/>
          </a:xfrm>
          <a:prstGeom prst="rect">
            <a:avLst/>
          </a:prstGeom>
          <a:noFill/>
        </p:spPr>
        <p:txBody>
          <a:bodyPr wrap="square" lIns="97004" tIns="48643" rIns="97004" bIns="48643" rtlCol="0">
            <a:spAutoFit/>
          </a:bodyPr>
          <a:lstStyle/>
          <a:p>
            <a:pPr defTabSz="969746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Жайворонок – одна з небагатьох пташок, яка співає в польоті. Вони будують свої гнізда на землі.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8428" y="2273095"/>
            <a:ext cx="7367725" cy="1760229"/>
          </a:xfrm>
          <a:prstGeom prst="rect">
            <a:avLst/>
          </a:prstGeom>
          <a:noFill/>
        </p:spPr>
        <p:txBody>
          <a:bodyPr wrap="square" lIns="97004" tIns="48643" rIns="97004" bIns="48643" rtlCol="0">
            <a:spAutoFit/>
          </a:bodyPr>
          <a:lstStyle/>
          <a:p>
            <a:pPr defTabSz="969746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Сірі журавлі прилітають до нас рано. Збираються групами і розпочинають свої танці. Селяться журавлині сім‘ї одна від одної якомога далі:не менше 5 км. Сірий журавель – найвищий птах, що</a:t>
            </a:r>
          </a:p>
          <a:p>
            <a:pPr defTabSz="969746" fontAlgn="auto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з</a:t>
            </a: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устрічається в Україні.</a:t>
            </a:r>
          </a:p>
          <a:p>
            <a:pPr defTabSz="969746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4651" y="3939656"/>
            <a:ext cx="6905167" cy="1206232"/>
          </a:xfrm>
          <a:prstGeom prst="rect">
            <a:avLst/>
          </a:prstGeom>
          <a:noFill/>
        </p:spPr>
        <p:txBody>
          <a:bodyPr wrap="square" lIns="97004" tIns="48643" rIns="97004" bIns="48643" rtlCol="0">
            <a:spAutoFit/>
          </a:bodyPr>
          <a:lstStyle/>
          <a:p>
            <a:pPr defTabSz="969746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Дрізд – майстер вишуканого імітування різних звуків. Своє вокальне соло він нерідко прикрашає свистом, яким підзивають до себе собак, виском автомобільних  гальм, свистом чайника.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4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птахи\скачанные файлы (10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6" y="1160690"/>
            <a:ext cx="4210468" cy="26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2439" y="3714742"/>
            <a:ext cx="3199956" cy="520823"/>
          </a:xfrm>
          <a:prstGeom prst="rect">
            <a:avLst/>
          </a:prstGeom>
          <a:noFill/>
        </p:spPr>
        <p:txBody>
          <a:bodyPr wrap="square" lIns="98016" tIns="49121" rIns="98016" bIns="49121" rtlCol="0">
            <a:spAutoFit/>
          </a:bodyPr>
          <a:lstStyle/>
          <a:p>
            <a:pPr defTabSz="979892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Лебідь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3" name="Picture 2" descr="C:\Users\admin\Desktop\птахи\скачанные файлы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66" y="1160693"/>
            <a:ext cx="3873630" cy="261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птахи\скачанные файлы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" y="4415772"/>
            <a:ext cx="4180521" cy="23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птахи\скачанные файлы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66" y="4415772"/>
            <a:ext cx="3873630" cy="23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51330" y="3714743"/>
            <a:ext cx="2442071" cy="520823"/>
          </a:xfrm>
          <a:prstGeom prst="rect">
            <a:avLst/>
          </a:prstGeom>
          <a:noFill/>
        </p:spPr>
        <p:txBody>
          <a:bodyPr wrap="square" lIns="98016" tIns="49121" rIns="98016" bIns="49121" rtlCol="0">
            <a:spAutoFit/>
          </a:bodyPr>
          <a:lstStyle/>
          <a:p>
            <a:pPr defTabSz="979892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Чапля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5163" y="6797538"/>
            <a:ext cx="3284165" cy="520823"/>
          </a:xfrm>
          <a:prstGeom prst="rect">
            <a:avLst/>
          </a:prstGeom>
          <a:noFill/>
        </p:spPr>
        <p:txBody>
          <a:bodyPr wrap="square" lIns="98016" tIns="49121" rIns="98016" bIns="49121" rtlCol="0">
            <a:spAutoFit/>
          </a:bodyPr>
          <a:lstStyle/>
          <a:p>
            <a:pPr defTabSz="979892" fontAlgn="auto">
              <a:spcBef>
                <a:spcPts val="0"/>
              </a:spcBef>
              <a:spcAft>
                <a:spcPts val="0"/>
              </a:spcAft>
            </a:pPr>
            <a:r>
              <a:rPr lang="uk-UA" sz="27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Дика  качка</a:t>
            </a:r>
            <a:endParaRPr lang="ru-RU" sz="27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816" y="287581"/>
            <a:ext cx="7973431" cy="807087"/>
          </a:xfrm>
          <a:prstGeom prst="rect">
            <a:avLst/>
          </a:prstGeom>
          <a:noFill/>
        </p:spPr>
        <p:txBody>
          <a:bodyPr wrap="square" lIns="98016" tIns="49121" rIns="98016" bIns="49121" rtlCol="0">
            <a:spAutoFit/>
          </a:bodyPr>
          <a:lstStyle/>
          <a:p>
            <a:pPr defTabSz="979892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Перелітні птахи</a:t>
            </a:r>
            <a:endParaRPr lang="ru-RU" sz="4600" b="1" i="1" dirty="0">
              <a:solidFill>
                <a:srgbClr val="FF000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0996" y="6797536"/>
            <a:ext cx="208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Дикі гуси</a:t>
            </a:r>
            <a:endParaRPr lang="uk-UA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0" y="0"/>
            <a:ext cx="10693400" cy="65593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51" tIns="49372" rIns="98551" bIns="49372" rtlCol="0" anchor="ctr"/>
          <a:lstStyle/>
          <a:p>
            <a:pPr algn="ctr" defTabSz="98526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5141" y="208175"/>
            <a:ext cx="5810446" cy="807594"/>
          </a:xfrm>
          <a:prstGeom prst="rect">
            <a:avLst/>
          </a:prstGeom>
          <a:noFill/>
        </p:spPr>
        <p:txBody>
          <a:bodyPr wrap="square" lIns="98551" tIns="49372" rIns="98551" bIns="49372" rtlCol="0">
            <a:spAutoFit/>
          </a:bodyPr>
          <a:lstStyle/>
          <a:p>
            <a:pPr defTabSz="985268" fontAlgn="auto">
              <a:spcBef>
                <a:spcPts val="0"/>
              </a:spcBef>
              <a:spcAft>
                <a:spcPts val="0"/>
              </a:spcAft>
            </a:pPr>
            <a:r>
              <a:rPr lang="uk-UA" sz="4600" b="1" i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Цікаво знати …</a:t>
            </a:r>
            <a:endParaRPr lang="ru-RU" sz="4600" b="1" i="1" dirty="0">
              <a:solidFill>
                <a:srgbClr val="7030A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0442" y="988653"/>
            <a:ext cx="7073586" cy="1207704"/>
          </a:xfrm>
          <a:prstGeom prst="rect">
            <a:avLst/>
          </a:prstGeom>
          <a:noFill/>
        </p:spPr>
        <p:txBody>
          <a:bodyPr wrap="square" lIns="98551" tIns="49372" rIns="98551" bIns="49372" rtlCol="0">
            <a:spAutoFit/>
          </a:bodyPr>
          <a:lstStyle/>
          <a:p>
            <a:pPr defTabSz="985268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Тіло лебедя покривають близько 25 тисяч пір‘їн. Настільки густе оперення забезпечує прекрасну теплоізоляцію, особливо завдяки шару ніжного пуху, що лежить під покривними перами.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7257" y="2431158"/>
            <a:ext cx="7326214" cy="1207704"/>
          </a:xfrm>
          <a:prstGeom prst="rect">
            <a:avLst/>
          </a:prstGeom>
          <a:noFill/>
        </p:spPr>
        <p:txBody>
          <a:bodyPr wrap="square" lIns="98551" tIns="49372" rIns="98551" bIns="49372" rtlCol="0">
            <a:spAutoFit/>
          </a:bodyPr>
          <a:lstStyle/>
          <a:p>
            <a:pPr defTabSz="985268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Чаплі – легкі птахи. При її метровому зрості  буквально куряча вага. Тому птах так упевнено опускається  на хитку </a:t>
            </a:r>
            <a:r>
              <a:rPr lang="uk-UA" dirty="0" err="1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сплавину</a:t>
            </a: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 і тонкі гілки дерев,</a:t>
            </a:r>
          </a:p>
          <a:p>
            <a:pPr defTabSz="985268" fontAlgn="auto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я</a:t>
            </a: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кі трохи згинаються під таким незначним тягарем. 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047" y="4118383"/>
            <a:ext cx="5894655" cy="930705"/>
          </a:xfrm>
          <a:prstGeom prst="rect">
            <a:avLst/>
          </a:prstGeom>
          <a:noFill/>
        </p:spPr>
        <p:txBody>
          <a:bodyPr wrap="square" lIns="98551" tIns="49372" rIns="98551" bIns="49372" rtlCol="0">
            <a:spAutoFit/>
          </a:bodyPr>
          <a:lstStyle/>
          <a:p>
            <a:pPr defTabSz="985268"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Крижень – найбільша  найпоширеніша качка, є предком домашніх качок. У самця дзьоб жовто-зелений з чорним кігтиком на верхній щелепі.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6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6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1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2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5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7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9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0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3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4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6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8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9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9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0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1368</Words>
  <Application>Microsoft Office PowerPoint</Application>
  <PresentationFormat>Произвольный</PresentationFormat>
  <Paragraphs>149</Paragraphs>
  <Slides>34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24</vt:i4>
      </vt:variant>
      <vt:variant>
        <vt:lpstr>Заголовки слайдов</vt:lpstr>
      </vt:variant>
      <vt:variant>
        <vt:i4>34</vt:i4>
      </vt:variant>
    </vt:vector>
  </HeadingPairs>
  <TitlesOfParts>
    <vt:vector size="68" baseType="lpstr">
      <vt:lpstr>Times New Roman</vt:lpstr>
      <vt:lpstr>Tw Cen MT</vt:lpstr>
      <vt:lpstr>Bookman Old Style</vt:lpstr>
      <vt:lpstr>Calibri Light</vt:lpstr>
      <vt:lpstr>Calibri</vt:lpstr>
      <vt:lpstr>Century Gothic</vt:lpstr>
      <vt:lpstr>Wingdings 3</vt:lpstr>
      <vt:lpstr>Tw Cen MT Condensed</vt:lpstr>
      <vt:lpstr>Arial</vt:lpstr>
      <vt:lpstr>Trebuchet MS</vt:lpstr>
      <vt:lpstr>6_Тема Office</vt:lpstr>
      <vt:lpstr>8_Тема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25_Тема Office</vt:lpstr>
      <vt:lpstr>27_Тема Office</vt:lpstr>
      <vt:lpstr>29_Тема Office</vt:lpstr>
      <vt:lpstr>30_Тема Office</vt:lpstr>
      <vt:lpstr>33_Тема Office</vt:lpstr>
      <vt:lpstr>34_Тема Office</vt:lpstr>
      <vt:lpstr>36_Тема Office</vt:lpstr>
      <vt:lpstr>38_Тема Office</vt:lpstr>
      <vt:lpstr>39_Тема Office</vt:lpstr>
      <vt:lpstr>Ретро</vt:lpstr>
      <vt:lpstr>Легкий дым</vt:lpstr>
      <vt:lpstr>Интеграл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Перелітні птахи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Yaroslava</cp:lastModifiedBy>
  <cp:revision>59</cp:revision>
  <cp:lastPrinted>2015-03-18T10:45:50Z</cp:lastPrinted>
  <dcterms:created xsi:type="dcterms:W3CDTF">2015-03-11T18:19:34Z</dcterms:created>
  <dcterms:modified xsi:type="dcterms:W3CDTF">2016-06-21T05:57:16Z</dcterms:modified>
</cp:coreProperties>
</file>