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B48E8B8-3211-4ECC-962A-F19D754DB86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CDAF3AF-0D11-424E-B650-A4A3899D4B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E8B8-3211-4ECC-962A-F19D754DB86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F3AF-0D11-424E-B650-A4A3899D4B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E8B8-3211-4ECC-962A-F19D754DB86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F3AF-0D11-424E-B650-A4A3899D4B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E8B8-3211-4ECC-962A-F19D754DB86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F3AF-0D11-424E-B650-A4A3899D4B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E8B8-3211-4ECC-962A-F19D754DB86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F3AF-0D11-424E-B650-A4A3899D4B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E8B8-3211-4ECC-962A-F19D754DB86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F3AF-0D11-424E-B650-A4A3899D4B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48E8B8-3211-4ECC-962A-F19D754DB86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DAF3AF-0D11-424E-B650-A4A3899D4BAD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B48E8B8-3211-4ECC-962A-F19D754DB86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CDAF3AF-0D11-424E-B650-A4A3899D4B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E8B8-3211-4ECC-962A-F19D754DB86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F3AF-0D11-424E-B650-A4A3899D4B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E8B8-3211-4ECC-962A-F19D754DB86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F3AF-0D11-424E-B650-A4A3899D4B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E8B8-3211-4ECC-962A-F19D754DB86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F3AF-0D11-424E-B650-A4A3899D4B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B48E8B8-3211-4ECC-962A-F19D754DB86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CDAF3AF-0D11-424E-B650-A4A3899D4BA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B%D0%B0%D1%82%D0%B8%D0%BD%D1%81%D1%8C%D0%BA%D0%B0_%D0%BC%D0%BE%D0%B2%D0%B0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Від письменників-полемістів до Григорія Сковороди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455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життя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988840"/>
            <a:ext cx="2722383" cy="4525962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dirty="0" err="1"/>
              <a:t>Прикметним</a:t>
            </a:r>
            <a:r>
              <a:rPr lang="ru-RU" dirty="0"/>
              <a:t> є те, </a:t>
            </a:r>
            <a:r>
              <a:rPr lang="ru-RU" dirty="0" err="1"/>
              <a:t>що</a:t>
            </a:r>
            <a:r>
              <a:rPr lang="ru-RU" dirty="0"/>
              <a:t>,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мудреців</a:t>
            </a:r>
            <a:r>
              <a:rPr lang="ru-RU" dirty="0"/>
              <a:t>, </a:t>
            </a:r>
            <a:r>
              <a:rPr lang="ru-RU" dirty="0" err="1"/>
              <a:t>Григорій</a:t>
            </a:r>
            <a:r>
              <a:rPr lang="ru-RU" dirty="0"/>
              <a:t> Сковорода не </a:t>
            </a:r>
            <a:r>
              <a:rPr lang="ru-RU" dirty="0" err="1"/>
              <a:t>протиставляє</a:t>
            </a:r>
            <a:r>
              <a:rPr lang="ru-RU" dirty="0"/>
              <a:t> душу й </a:t>
            </a:r>
            <a:r>
              <a:rPr lang="ru-RU" dirty="0" err="1"/>
              <a:t>тіло</a:t>
            </a:r>
            <a:r>
              <a:rPr lang="ru-RU" dirty="0"/>
              <a:t>, </a:t>
            </a:r>
            <a:r>
              <a:rPr lang="ru-RU" dirty="0" err="1"/>
              <a:t>усвідомлюючи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 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поєднання</a:t>
            </a:r>
            <a:r>
              <a:rPr lang="ru-RU" dirty="0"/>
              <a:t> одного та </a:t>
            </a:r>
            <a:r>
              <a:rPr lang="ru-RU" dirty="0" err="1"/>
              <a:t>іншого</a:t>
            </a:r>
            <a:r>
              <a:rPr lang="ru-RU" dirty="0"/>
              <a:t>, а </a:t>
            </a:r>
            <a:r>
              <a:rPr lang="ru-RU" dirty="0" err="1"/>
              <a:t>отже</a:t>
            </a:r>
            <a:r>
              <a:rPr lang="ru-RU" dirty="0"/>
              <a:t>, вона </a:t>
            </a:r>
            <a:r>
              <a:rPr lang="ru-RU" dirty="0" err="1"/>
              <a:t>мусить</a:t>
            </a:r>
            <a:r>
              <a:rPr lang="ru-RU" dirty="0"/>
              <a:t> </a:t>
            </a:r>
            <a:r>
              <a:rPr lang="ru-RU" dirty="0" err="1"/>
              <a:t>ставитися</a:t>
            </a:r>
            <a:r>
              <a:rPr lang="ru-RU" dirty="0"/>
              <a:t> </a:t>
            </a:r>
            <a:r>
              <a:rPr lang="ru-RU" dirty="0" err="1"/>
              <a:t>однаково</a:t>
            </a:r>
            <a:r>
              <a:rPr lang="ru-RU" dirty="0"/>
              <a:t> </a:t>
            </a:r>
            <a:r>
              <a:rPr lang="ru-RU" dirty="0" err="1"/>
              <a:t>дбайливо</a:t>
            </a:r>
            <a:r>
              <a:rPr lang="ru-RU" dirty="0"/>
              <a:t> до </a:t>
            </a:r>
            <a:r>
              <a:rPr lang="ru-RU" dirty="0" err="1"/>
              <a:t>обох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натури</a:t>
            </a:r>
            <a:r>
              <a:rPr lang="ru-RU" dirty="0"/>
              <a:t>. У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напучуваннях</a:t>
            </a:r>
            <a:r>
              <a:rPr lang="ru-RU" dirty="0"/>
              <a:t> Сковорода </a:t>
            </a:r>
            <a:r>
              <a:rPr lang="ru-RU" dirty="0" err="1"/>
              <a:t>порівнює</a:t>
            </a:r>
            <a:r>
              <a:rPr lang="ru-RU" dirty="0"/>
              <a:t> душу й </a:t>
            </a:r>
            <a:r>
              <a:rPr lang="ru-RU" dirty="0" err="1"/>
              <a:t>тіло</a:t>
            </a:r>
            <a:r>
              <a:rPr lang="ru-RU" dirty="0"/>
              <a:t> та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: </a:t>
            </a:r>
            <a:r>
              <a:rPr lang="ru-RU" i="1" dirty="0"/>
              <a:t>«</a:t>
            </a:r>
            <a:r>
              <a:rPr lang="ru-RU" i="1" dirty="0" err="1"/>
              <a:t>обов'язково</a:t>
            </a:r>
            <a:r>
              <a:rPr lang="ru-RU" i="1" dirty="0"/>
              <a:t> і </a:t>
            </a:r>
            <a:r>
              <a:rPr lang="ru-RU" i="1" dirty="0" err="1"/>
              <a:t>саме</a:t>
            </a:r>
            <a:r>
              <a:rPr lang="ru-RU" i="1" dirty="0"/>
              <a:t> </a:t>
            </a:r>
            <a:r>
              <a:rPr lang="ru-RU" i="1" dirty="0" err="1"/>
              <a:t>щоденно</a:t>
            </a:r>
            <a:r>
              <a:rPr lang="ru-RU" i="1" dirty="0"/>
              <a:t> </a:t>
            </a:r>
            <a:r>
              <a:rPr lang="ru-RU" i="1" dirty="0" err="1"/>
              <a:t>підкидай</a:t>
            </a:r>
            <a:r>
              <a:rPr lang="ru-RU" i="1" dirty="0"/>
              <a:t> у душу, як у </a:t>
            </a:r>
            <a:r>
              <a:rPr lang="ru-RU" i="1" dirty="0" err="1"/>
              <a:t>шлунок</a:t>
            </a:r>
            <a:r>
              <a:rPr lang="ru-RU" i="1" dirty="0"/>
              <a:t>, слово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вислів</a:t>
            </a:r>
            <a:r>
              <a:rPr lang="ru-RU" i="1" dirty="0"/>
              <a:t>»</a:t>
            </a:r>
            <a:r>
              <a:rPr lang="ru-RU" dirty="0"/>
              <a:t>, </a:t>
            </a:r>
            <a:r>
              <a:rPr lang="ru-RU" i="1" dirty="0"/>
              <a:t>«…те,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побачиш</a:t>
            </a:r>
            <a:r>
              <a:rPr lang="ru-RU" i="1" dirty="0"/>
              <a:t> і </a:t>
            </a:r>
            <a:r>
              <a:rPr lang="ru-RU" i="1" dirty="0" err="1"/>
              <a:t>почуєш</a:t>
            </a:r>
            <a:r>
              <a:rPr lang="ru-RU" i="1" dirty="0"/>
              <a:t>, </a:t>
            </a:r>
            <a:r>
              <a:rPr lang="ru-RU" i="1" dirty="0" err="1"/>
              <a:t>перетворюй</a:t>
            </a:r>
            <a:r>
              <a:rPr lang="ru-RU" i="1" dirty="0"/>
              <a:t> у </a:t>
            </a:r>
            <a:r>
              <a:rPr lang="ru-RU" i="1" dirty="0" err="1"/>
              <a:t>споживний</a:t>
            </a:r>
            <a:r>
              <a:rPr lang="ru-RU" i="1" dirty="0"/>
              <a:t> і </a:t>
            </a:r>
            <a:r>
              <a:rPr lang="ru-RU" i="1" dirty="0" err="1"/>
              <a:t>рятівний</a:t>
            </a:r>
            <a:r>
              <a:rPr lang="ru-RU" i="1" dirty="0"/>
              <a:t> </a:t>
            </a:r>
            <a:r>
              <a:rPr lang="ru-RU" i="1" dirty="0" err="1"/>
              <a:t>сік</a:t>
            </a:r>
            <a:r>
              <a:rPr lang="ru-RU" i="1" dirty="0"/>
              <a:t>, як </a:t>
            </a:r>
            <a:r>
              <a:rPr lang="ru-RU" i="1" dirty="0" err="1"/>
              <a:t>тварина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повинна бути принесена у жертву </a:t>
            </a:r>
            <a:r>
              <a:rPr lang="ru-RU" i="1" dirty="0" err="1"/>
              <a:t>Богові</a:t>
            </a:r>
            <a:r>
              <a:rPr lang="ru-RU" i="1" dirty="0"/>
              <a:t>»</a:t>
            </a:r>
            <a:r>
              <a:rPr lang="ru-RU" dirty="0"/>
              <a:t> про </a:t>
            </a:r>
            <a:r>
              <a:rPr lang="ru-RU" dirty="0" err="1"/>
              <a:t>спілкування</a:t>
            </a:r>
            <a:r>
              <a:rPr lang="ru-RU" dirty="0"/>
              <a:t> з </a:t>
            </a:r>
            <a:r>
              <a:rPr lang="ru-RU" dirty="0" err="1"/>
              <a:t>різними</a:t>
            </a:r>
            <a:r>
              <a:rPr lang="ru-RU" dirty="0"/>
              <a:t> людьми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каже</a:t>
            </a:r>
            <a:r>
              <a:rPr lang="ru-RU" dirty="0"/>
              <a:t>: </a:t>
            </a:r>
            <a:r>
              <a:rPr lang="ru-RU" i="1" dirty="0"/>
              <a:t>«</a:t>
            </a:r>
            <a:r>
              <a:rPr lang="ru-RU" i="1" dirty="0" err="1"/>
              <a:t>їжа</a:t>
            </a:r>
            <a:r>
              <a:rPr lang="ru-RU" i="1" dirty="0"/>
              <a:t> добра, але </a:t>
            </a:r>
            <a:r>
              <a:rPr lang="ru-RU" i="1" dirty="0" err="1"/>
              <a:t>що</a:t>
            </a:r>
            <a:r>
              <a:rPr lang="ru-RU" i="1" dirty="0"/>
              <a:t> з того, </a:t>
            </a:r>
            <a:r>
              <a:rPr lang="ru-RU" i="1" dirty="0" err="1"/>
              <a:t>якщо</a:t>
            </a:r>
            <a:r>
              <a:rPr lang="ru-RU" i="1" dirty="0"/>
              <a:t> вона не </a:t>
            </a:r>
            <a:r>
              <a:rPr lang="ru-RU" i="1" dirty="0" err="1"/>
              <a:t>подобається</a:t>
            </a:r>
            <a:r>
              <a:rPr lang="ru-RU" i="1" dirty="0"/>
              <a:t> </a:t>
            </a:r>
            <a:r>
              <a:rPr lang="ru-RU" i="1" dirty="0" err="1"/>
              <a:t>твоєму</a:t>
            </a:r>
            <a:r>
              <a:rPr lang="ru-RU" i="1" dirty="0"/>
              <a:t> </a:t>
            </a:r>
            <a:r>
              <a:rPr lang="ru-RU" i="1" dirty="0" err="1"/>
              <a:t>шлунку</a:t>
            </a:r>
            <a:r>
              <a:rPr lang="ru-RU" dirty="0"/>
              <a:t>»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pPr marL="109728" indent="0">
              <a:buNone/>
            </a:pPr>
            <a:r>
              <a:rPr lang="ru-RU" dirty="0"/>
              <a:t>Сам Сковорода </a:t>
            </a:r>
            <a:r>
              <a:rPr lang="ru-RU" dirty="0" err="1"/>
              <a:t>виявляє</a:t>
            </a:r>
            <a:r>
              <a:rPr lang="ru-RU" dirty="0"/>
              <a:t> </a:t>
            </a:r>
            <a:r>
              <a:rPr lang="ru-RU" dirty="0" err="1"/>
              <a:t>неабияку</a:t>
            </a:r>
            <a:r>
              <a:rPr lang="ru-RU" dirty="0"/>
              <a:t> </a:t>
            </a:r>
            <a:r>
              <a:rPr lang="ru-RU" dirty="0" err="1"/>
              <a:t>обізнаність</a:t>
            </a:r>
            <a:r>
              <a:rPr lang="ru-RU" dirty="0"/>
              <a:t> з </a:t>
            </a:r>
            <a:r>
              <a:rPr lang="ru-RU" dirty="0" err="1"/>
              <a:t>медичними</a:t>
            </a:r>
            <a:r>
              <a:rPr lang="ru-RU" dirty="0"/>
              <a:t> </a:t>
            </a:r>
            <a:r>
              <a:rPr lang="ru-RU" dirty="0" err="1"/>
              <a:t>теоріями</a:t>
            </a:r>
            <a:r>
              <a:rPr lang="ru-RU" dirty="0"/>
              <a:t> </a:t>
            </a:r>
            <a:r>
              <a:rPr lang="ru-RU" dirty="0" err="1"/>
              <a:t>античних</a:t>
            </a:r>
            <a:r>
              <a:rPr lang="ru-RU" dirty="0"/>
              <a:t> </a:t>
            </a:r>
            <a:r>
              <a:rPr lang="ru-RU" dirty="0" err="1"/>
              <a:t>лікарів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1478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Вплив</a:t>
            </a:r>
            <a:r>
              <a:rPr lang="ru-RU" dirty="0" smtClean="0"/>
              <a:t> Сковороди на </a:t>
            </a:r>
            <a:r>
              <a:rPr lang="ru-RU" dirty="0" err="1" smtClean="0"/>
              <a:t>сучасник</a:t>
            </a:r>
            <a:r>
              <a:rPr lang="uk-UA" dirty="0" err="1" smtClean="0"/>
              <a:t>ів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err="1"/>
              <a:t>Григорій</a:t>
            </a:r>
            <a:r>
              <a:rPr lang="ru-RU" dirty="0"/>
              <a:t> Сковорода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величезний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сучасників</a:t>
            </a:r>
            <a:r>
              <a:rPr lang="ru-RU" dirty="0"/>
              <a:t> і на дальше </a:t>
            </a:r>
            <a:r>
              <a:rPr lang="ru-RU" dirty="0" err="1"/>
              <a:t>українське</a:t>
            </a:r>
            <a:r>
              <a:rPr lang="ru-RU" dirty="0"/>
              <a:t> </a:t>
            </a:r>
            <a:r>
              <a:rPr lang="ru-RU" dirty="0" err="1"/>
              <a:t>громадянство</a:t>
            </a:r>
            <a:r>
              <a:rPr lang="ru-RU" dirty="0"/>
              <a:t>, і то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 </a:t>
            </a:r>
            <a:r>
              <a:rPr lang="ru-RU" dirty="0" err="1"/>
              <a:t>етичною</a:t>
            </a:r>
            <a:r>
              <a:rPr lang="ru-RU" dirty="0"/>
              <a:t> наукою, а </a:t>
            </a:r>
            <a:r>
              <a:rPr lang="ru-RU" dirty="0" err="1"/>
              <a:t>головним</a:t>
            </a:r>
            <a:r>
              <a:rPr lang="ru-RU" dirty="0"/>
              <a:t> чином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життям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слово </a:t>
            </a:r>
            <a:r>
              <a:rPr lang="ru-RU" dirty="0" err="1"/>
              <a:t>ніколи</a:t>
            </a:r>
            <a:r>
              <a:rPr lang="ru-RU" dirty="0"/>
              <a:t> не </a:t>
            </a:r>
            <a:r>
              <a:rPr lang="ru-RU" dirty="0" err="1"/>
              <a:t>розходилося</a:t>
            </a:r>
            <a:r>
              <a:rPr lang="ru-RU" dirty="0"/>
              <a:t> з </a:t>
            </a:r>
            <a:r>
              <a:rPr lang="ru-RU" dirty="0" err="1"/>
              <a:t>ділом</a:t>
            </a:r>
            <a:r>
              <a:rPr lang="ru-RU" dirty="0"/>
              <a:t>: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вчення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в </a:t>
            </a:r>
            <a:r>
              <a:rPr lang="ru-RU" dirty="0" err="1"/>
              <a:t>повній</a:t>
            </a:r>
            <a:r>
              <a:rPr lang="ru-RU" dirty="0"/>
              <a:t> </a:t>
            </a:r>
            <a:r>
              <a:rPr lang="ru-RU" dirty="0" err="1"/>
              <a:t>згоді</a:t>
            </a:r>
            <a:r>
              <a:rPr lang="ru-RU" dirty="0"/>
              <a:t> з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життям</a:t>
            </a:r>
            <a:r>
              <a:rPr lang="ru-RU" dirty="0"/>
              <a:t>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132856"/>
            <a:ext cx="4560125" cy="2952328"/>
          </a:xfrm>
        </p:spPr>
      </p:pic>
    </p:spTree>
    <p:extLst>
      <p:ext uri="{BB962C8B-B14F-4D97-AF65-F5344CB8AC3E}">
        <p14:creationId xmlns:p14="http://schemas.microsoft.com/office/powerpoint/2010/main" val="914102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Письменники</a:t>
            </a:r>
            <a:r>
              <a:rPr lang="ru-RU" dirty="0" smtClean="0"/>
              <a:t> - </a:t>
            </a:r>
            <a:r>
              <a:rPr lang="ru-RU" dirty="0" err="1" smtClean="0"/>
              <a:t>полемісти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ru-RU" dirty="0" smtClean="0"/>
              <a:t>В </a:t>
            </a:r>
            <a:r>
              <a:rPr lang="ru-RU" dirty="0" err="1"/>
              <a:t>кінці</a:t>
            </a:r>
            <a:r>
              <a:rPr lang="ru-RU" dirty="0"/>
              <a:t> </a:t>
            </a:r>
            <a:r>
              <a:rPr lang="en-US" dirty="0"/>
              <a:t>XVI—</a:t>
            </a:r>
            <a:r>
              <a:rPr lang="ru-RU" dirty="0"/>
              <a:t>на початку </a:t>
            </a:r>
            <a:r>
              <a:rPr lang="en-US" dirty="0"/>
              <a:t>XVII </a:t>
            </a:r>
            <a:r>
              <a:rPr lang="ru-RU" dirty="0"/>
              <a:t>ст.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поширилась</a:t>
            </a:r>
            <a:r>
              <a:rPr lang="ru-RU" dirty="0"/>
              <a:t> </a:t>
            </a:r>
            <a:r>
              <a:rPr lang="ru-RU" dirty="0" err="1"/>
              <a:t>полемічна</a:t>
            </a:r>
            <a:r>
              <a:rPr lang="ru-RU" dirty="0"/>
              <a:t> </a:t>
            </a:r>
            <a:r>
              <a:rPr lang="ru-RU" dirty="0" err="1"/>
              <a:t>література</a:t>
            </a:r>
            <a:r>
              <a:rPr lang="ru-RU" dirty="0"/>
              <a:t>. </a:t>
            </a:r>
            <a:r>
              <a:rPr lang="ru-RU" dirty="0" err="1"/>
              <a:t>Українські</a:t>
            </a:r>
            <a:r>
              <a:rPr lang="ru-RU" dirty="0"/>
              <a:t> </a:t>
            </a:r>
            <a:r>
              <a:rPr lang="ru-RU" dirty="0" err="1"/>
              <a:t>письменники-полемісти</a:t>
            </a:r>
            <a:r>
              <a:rPr lang="ru-RU" dirty="0"/>
              <a:t> боролись з </a:t>
            </a:r>
            <a:r>
              <a:rPr lang="ru-RU" dirty="0" err="1"/>
              <a:t>католицькою</a:t>
            </a:r>
            <a:r>
              <a:rPr lang="ru-RU" dirty="0"/>
              <a:t> </a:t>
            </a:r>
            <a:r>
              <a:rPr lang="ru-RU" dirty="0" err="1"/>
              <a:t>церквою</a:t>
            </a:r>
            <a:r>
              <a:rPr lang="ru-RU" dirty="0"/>
              <a:t>, </a:t>
            </a:r>
            <a:r>
              <a:rPr lang="ru-RU" dirty="0" err="1"/>
              <a:t>наступ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на народ.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релігію</a:t>
            </a:r>
            <a:r>
              <a:rPr lang="ru-RU" dirty="0"/>
              <a:t>, права й </a:t>
            </a:r>
            <a:r>
              <a:rPr lang="ru-RU" dirty="0" err="1"/>
              <a:t>мову</a:t>
            </a:r>
            <a:r>
              <a:rPr lang="ru-RU" dirty="0"/>
              <a:t> </a:t>
            </a:r>
            <a:r>
              <a:rPr lang="ru-RU" dirty="0" err="1"/>
              <a:t>посилився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Люблінської</a:t>
            </a:r>
            <a:r>
              <a:rPr lang="ru-RU" dirty="0"/>
              <a:t> </a:t>
            </a:r>
            <a:r>
              <a:rPr lang="ru-RU" dirty="0" err="1"/>
              <a:t>унії</a:t>
            </a:r>
            <a:r>
              <a:rPr lang="ru-RU" dirty="0"/>
              <a:t> 1569 р., а в </a:t>
            </a:r>
            <a:r>
              <a:rPr lang="ru-RU" dirty="0" err="1"/>
              <a:t>часи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і </a:t>
            </a:r>
            <a:r>
              <a:rPr lang="ru-RU" dirty="0" err="1"/>
              <a:t>підписання</a:t>
            </a:r>
            <a:r>
              <a:rPr lang="ru-RU" dirty="0"/>
              <a:t> </a:t>
            </a:r>
            <a:r>
              <a:rPr lang="ru-RU" dirty="0" err="1"/>
              <a:t>Брестської</a:t>
            </a:r>
            <a:r>
              <a:rPr lang="ru-RU" dirty="0"/>
              <a:t> </a:t>
            </a:r>
            <a:r>
              <a:rPr lang="ru-RU" dirty="0" err="1"/>
              <a:t>унії</a:t>
            </a:r>
            <a:r>
              <a:rPr lang="ru-RU" dirty="0"/>
              <a:t> 1596 р. </a:t>
            </a:r>
            <a:r>
              <a:rPr lang="ru-RU" dirty="0" err="1"/>
              <a:t>досяг</a:t>
            </a:r>
            <a:r>
              <a:rPr lang="ru-RU" dirty="0"/>
              <a:t> </a:t>
            </a:r>
            <a:r>
              <a:rPr lang="ru-RU" dirty="0" err="1"/>
              <a:t>кульмінації</a:t>
            </a:r>
            <a:r>
              <a:rPr lang="ru-RU" dirty="0"/>
              <a:t>. </a:t>
            </a:r>
            <a:r>
              <a:rPr lang="ru-RU" dirty="0" err="1"/>
              <a:t>Полеміка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православними</a:t>
            </a:r>
            <a:r>
              <a:rPr lang="ru-RU" dirty="0"/>
              <a:t> і католиками </a:t>
            </a:r>
            <a:r>
              <a:rPr lang="ru-RU" dirty="0" err="1"/>
              <a:t>велася</a:t>
            </a:r>
            <a:r>
              <a:rPr lang="ru-RU" dirty="0"/>
              <a:t> не </a:t>
            </a:r>
            <a:r>
              <a:rPr lang="ru-RU" dirty="0" err="1"/>
              <a:t>стільки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розходжень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існували</a:t>
            </a:r>
            <a:r>
              <a:rPr lang="ru-RU" dirty="0"/>
              <a:t> у </a:t>
            </a:r>
            <a:r>
              <a:rPr lang="ru-RU" dirty="0" err="1"/>
              <a:t>віровченні</a:t>
            </a:r>
            <a:r>
              <a:rPr lang="ru-RU" dirty="0"/>
              <a:t>, </a:t>
            </a:r>
            <a:r>
              <a:rPr lang="ru-RU" dirty="0" err="1"/>
              <a:t>скільки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і культурного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народу.</a:t>
            </a:r>
          </a:p>
          <a:p>
            <a:pPr marL="109728" indent="0">
              <a:buNone/>
            </a:pPr>
            <a:r>
              <a:rPr lang="ru-RU" dirty="0" err="1"/>
              <a:t>Письменники-полемісти</a:t>
            </a:r>
            <a:r>
              <a:rPr lang="ru-RU" dirty="0"/>
              <a:t> (Герасим і </a:t>
            </a:r>
            <a:r>
              <a:rPr lang="ru-RU" dirty="0" err="1"/>
              <a:t>Мелетій</a:t>
            </a:r>
            <a:r>
              <a:rPr lang="ru-RU" dirty="0"/>
              <a:t> </a:t>
            </a:r>
            <a:r>
              <a:rPr lang="ru-RU" dirty="0" err="1"/>
              <a:t>Смотрицькі</a:t>
            </a:r>
            <a:r>
              <a:rPr lang="ru-RU" dirty="0"/>
              <a:t>. </a:t>
            </a:r>
            <a:r>
              <a:rPr lang="ru-RU" dirty="0" err="1"/>
              <a:t>Іван</a:t>
            </a:r>
            <a:r>
              <a:rPr lang="ru-RU" dirty="0"/>
              <a:t> </a:t>
            </a:r>
            <a:r>
              <a:rPr lang="ru-RU" dirty="0" err="1"/>
              <a:t>Вишенськнй</a:t>
            </a:r>
            <a:r>
              <a:rPr lang="ru-RU" dirty="0"/>
              <a:t>, Василь </a:t>
            </a:r>
            <a:r>
              <a:rPr lang="ru-RU" dirty="0" err="1"/>
              <a:t>Суразький</a:t>
            </a:r>
            <a:r>
              <a:rPr lang="ru-RU" dirty="0"/>
              <a:t>, </a:t>
            </a:r>
            <a:r>
              <a:rPr lang="ru-RU" dirty="0" err="1"/>
              <a:t>анонімні</a:t>
            </a:r>
            <a:r>
              <a:rPr lang="ru-RU" dirty="0"/>
              <a:t> </a:t>
            </a:r>
            <a:r>
              <a:rPr lang="ru-RU" dirty="0" err="1"/>
              <a:t>автори</a:t>
            </a:r>
            <a:r>
              <a:rPr lang="ru-RU" dirty="0"/>
              <a:t> «</a:t>
            </a:r>
            <a:r>
              <a:rPr lang="ru-RU" dirty="0" err="1"/>
              <a:t>Пе-рестороги</a:t>
            </a:r>
            <a:r>
              <a:rPr lang="ru-RU" dirty="0"/>
              <a:t>», </a:t>
            </a:r>
            <a:r>
              <a:rPr lang="ru-RU" dirty="0" err="1"/>
              <a:t>Клірик</a:t>
            </a:r>
            <a:r>
              <a:rPr lang="ru-RU" dirty="0"/>
              <a:t> </a:t>
            </a:r>
            <a:r>
              <a:rPr lang="ru-RU" dirty="0" err="1"/>
              <a:t>Острозький</a:t>
            </a:r>
            <a:r>
              <a:rPr lang="ru-RU" dirty="0"/>
              <a:t>, Христофор </a:t>
            </a:r>
            <a:r>
              <a:rPr lang="ru-RU" dirty="0" err="1"/>
              <a:t>Філарет</a:t>
            </a:r>
            <a:r>
              <a:rPr lang="ru-RU" dirty="0"/>
              <a:t>, </a:t>
            </a:r>
            <a:r>
              <a:rPr lang="ru-RU" dirty="0" err="1"/>
              <a:t>Захарія</a:t>
            </a:r>
            <a:r>
              <a:rPr lang="ru-RU" dirty="0"/>
              <a:t> </a:t>
            </a:r>
            <a:r>
              <a:rPr lang="ru-RU" dirty="0" err="1"/>
              <a:t>Копистенський</a:t>
            </a:r>
            <a:r>
              <a:rPr lang="ru-RU" dirty="0"/>
              <a:t>) </a:t>
            </a:r>
            <a:r>
              <a:rPr lang="ru-RU" dirty="0" err="1"/>
              <a:t>обстоювали</a:t>
            </a:r>
            <a:r>
              <a:rPr lang="ru-RU" dirty="0"/>
              <a:t> право </a:t>
            </a:r>
            <a:r>
              <a:rPr lang="ru-RU" dirty="0" err="1"/>
              <a:t>українського</a:t>
            </a:r>
            <a:r>
              <a:rPr lang="ru-RU" dirty="0"/>
              <a:t> народу на свою </a:t>
            </a:r>
            <a:r>
              <a:rPr lang="ru-RU" dirty="0" err="1"/>
              <a:t>віру</a:t>
            </a:r>
            <a:r>
              <a:rPr lang="ru-RU" dirty="0"/>
              <a:t>, </a:t>
            </a:r>
            <a:r>
              <a:rPr lang="ru-RU" dirty="0" err="1"/>
              <a:t>звичаї</a:t>
            </a:r>
            <a:r>
              <a:rPr lang="ru-RU" dirty="0"/>
              <a:t>, </a:t>
            </a:r>
            <a:r>
              <a:rPr lang="ru-RU" dirty="0" err="1"/>
              <a:t>мову</a:t>
            </a:r>
            <a:r>
              <a:rPr lang="ru-RU" dirty="0"/>
              <a:t>. Вони </a:t>
            </a:r>
            <a:r>
              <a:rPr lang="ru-RU" dirty="0" err="1"/>
              <a:t>гостро</a:t>
            </a:r>
            <a:r>
              <a:rPr lang="ru-RU" dirty="0"/>
              <a:t> </a:t>
            </a:r>
            <a:r>
              <a:rPr lang="ru-RU" dirty="0" err="1"/>
              <a:t>засуджували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православне</a:t>
            </a:r>
            <a:r>
              <a:rPr lang="ru-RU" dirty="0"/>
              <a:t> духовенство за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користолюбство</a:t>
            </a:r>
            <a:r>
              <a:rPr lang="ru-RU" dirty="0"/>
              <a:t>, </a:t>
            </a:r>
            <a:r>
              <a:rPr lang="ru-RU" dirty="0" err="1"/>
              <a:t>моральний</a:t>
            </a:r>
            <a:r>
              <a:rPr lang="ru-RU" dirty="0"/>
              <a:t> </a:t>
            </a:r>
            <a:r>
              <a:rPr lang="ru-RU" dirty="0" err="1"/>
              <a:t>занепад</a:t>
            </a:r>
            <a:r>
              <a:rPr lang="ru-RU" dirty="0"/>
              <a:t>, </a:t>
            </a:r>
            <a:r>
              <a:rPr lang="ru-RU" dirty="0" err="1"/>
              <a:t>зраду</a:t>
            </a:r>
            <a:r>
              <a:rPr lang="ru-RU" dirty="0"/>
              <a:t> </a:t>
            </a:r>
            <a:r>
              <a:rPr lang="ru-RU" dirty="0" err="1"/>
              <a:t>інтересам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народу. </a:t>
            </a:r>
            <a:r>
              <a:rPr lang="ru-RU" dirty="0" err="1"/>
              <a:t>Одночасно</a:t>
            </a:r>
            <a:r>
              <a:rPr lang="ru-RU" dirty="0"/>
              <a:t> в </a:t>
            </a:r>
            <a:r>
              <a:rPr lang="ru-RU" dirty="0" err="1"/>
              <a:t>полемічній</a:t>
            </a:r>
            <a:r>
              <a:rPr lang="ru-RU" dirty="0"/>
              <a:t> </a:t>
            </a:r>
            <a:r>
              <a:rPr lang="ru-RU" dirty="0" err="1"/>
              <a:t>літературі</a:t>
            </a:r>
            <a:r>
              <a:rPr lang="ru-RU" dirty="0"/>
              <a:t> </a:t>
            </a:r>
            <a:r>
              <a:rPr lang="ru-RU" dirty="0" err="1"/>
              <a:t>значна</a:t>
            </a:r>
            <a:r>
              <a:rPr lang="ru-RU" dirty="0"/>
              <a:t> </a:t>
            </a:r>
            <a:r>
              <a:rPr lang="ru-RU" dirty="0" err="1"/>
              <a:t>увага</a:t>
            </a:r>
            <a:r>
              <a:rPr lang="ru-RU" dirty="0"/>
              <a:t> </a:t>
            </a:r>
            <a:r>
              <a:rPr lang="ru-RU" dirty="0" err="1"/>
              <a:t>приділялася</a:t>
            </a:r>
            <a:r>
              <a:rPr lang="ru-RU" dirty="0"/>
              <a:t> </a:t>
            </a:r>
            <a:r>
              <a:rPr lang="ru-RU" dirty="0" err="1"/>
              <a:t>питанням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, </a:t>
            </a:r>
            <a:r>
              <a:rPr lang="ru-RU" dirty="0" err="1"/>
              <a:t>книгодрукування</a:t>
            </a:r>
            <a:r>
              <a:rPr lang="ru-RU" dirty="0"/>
              <a:t>.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письменників-полемістів</a:t>
            </a:r>
            <a:r>
              <a:rPr lang="ru-RU" dirty="0"/>
              <a:t> </a:t>
            </a:r>
            <a:r>
              <a:rPr lang="ru-RU" dirty="0" err="1"/>
              <a:t>усвідомлювали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освітніх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,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 у </a:t>
            </a:r>
            <a:r>
              <a:rPr lang="ru-RU" dirty="0" err="1"/>
              <a:t>вихованні</a:t>
            </a:r>
            <a:r>
              <a:rPr lang="ru-RU" dirty="0"/>
              <a:t> </a:t>
            </a:r>
            <a:r>
              <a:rPr lang="ru-RU" dirty="0" err="1"/>
              <a:t>молоді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9170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67544" y="1628800"/>
            <a:ext cx="4038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/>
              <a:t>Першим </a:t>
            </a:r>
            <a:r>
              <a:rPr lang="ru-RU" dirty="0" err="1"/>
              <a:t>визначним</a:t>
            </a:r>
            <a:r>
              <a:rPr lang="ru-RU" dirty="0"/>
              <a:t> </a:t>
            </a:r>
            <a:r>
              <a:rPr lang="ru-RU" dirty="0" err="1"/>
              <a:t>полемістом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вихованець</a:t>
            </a:r>
            <a:r>
              <a:rPr lang="ru-RU" dirty="0"/>
              <a:t>, а </a:t>
            </a:r>
            <a:r>
              <a:rPr lang="ru-RU" dirty="0" err="1"/>
              <a:t>згодом</a:t>
            </a:r>
            <a:r>
              <a:rPr lang="ru-RU" dirty="0"/>
              <a:t> ректор </a:t>
            </a:r>
            <a:r>
              <a:rPr lang="ru-RU" dirty="0" err="1"/>
              <a:t>Острозької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 </a:t>
            </a:r>
            <a:r>
              <a:rPr lang="ru-RU" u="sng" dirty="0"/>
              <a:t>Герасим </a:t>
            </a:r>
            <a:r>
              <a:rPr lang="ru-RU" u="sng" dirty="0" err="1" smtClean="0"/>
              <a:t>Смотрицький</a:t>
            </a:r>
            <a:r>
              <a:rPr lang="ru-RU" dirty="0" smtClean="0"/>
              <a:t>, </a:t>
            </a:r>
            <a:r>
              <a:rPr lang="ru-RU" dirty="0"/>
              <a:t>автор книги «</a:t>
            </a:r>
            <a:r>
              <a:rPr lang="ru-RU" i="1" dirty="0"/>
              <a:t>Ключ царства небесного</a:t>
            </a:r>
            <a:r>
              <a:rPr lang="ru-RU" dirty="0"/>
              <a:t>», </a:t>
            </a:r>
            <a:r>
              <a:rPr lang="ru-RU" dirty="0" smtClean="0"/>
              <a:t>у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гостро</a:t>
            </a:r>
            <a:r>
              <a:rPr lang="ru-RU" dirty="0"/>
              <a:t> </a:t>
            </a:r>
            <a:r>
              <a:rPr lang="ru-RU" dirty="0" err="1"/>
              <a:t>критикував</a:t>
            </a:r>
            <a:r>
              <a:rPr lang="ru-RU" dirty="0"/>
              <a:t> </a:t>
            </a:r>
            <a:r>
              <a:rPr lang="ru-RU" dirty="0" err="1"/>
              <a:t>твір</a:t>
            </a:r>
            <a:r>
              <a:rPr lang="ru-RU" dirty="0"/>
              <a:t> П. </a:t>
            </a:r>
            <a:r>
              <a:rPr lang="ru-RU" dirty="0" err="1"/>
              <a:t>Скарги</a:t>
            </a:r>
            <a:r>
              <a:rPr lang="ru-RU" dirty="0"/>
              <a:t> «Про </a:t>
            </a:r>
            <a:r>
              <a:rPr lang="ru-RU" dirty="0" err="1"/>
              <a:t>єдність</a:t>
            </a:r>
            <a:r>
              <a:rPr lang="ru-RU" dirty="0"/>
              <a:t> Церкви </a:t>
            </a:r>
            <a:r>
              <a:rPr lang="ru-RU" dirty="0" err="1"/>
              <a:t>Божої</a:t>
            </a:r>
            <a:r>
              <a:rPr lang="ru-RU" dirty="0"/>
              <a:t>», а </a:t>
            </a:r>
            <a:r>
              <a:rPr lang="ru-RU" dirty="0" err="1"/>
              <a:t>також</a:t>
            </a:r>
            <a:r>
              <a:rPr lang="ru-RU" dirty="0"/>
              <a:t> книжку </a:t>
            </a:r>
            <a:r>
              <a:rPr lang="ru-RU" dirty="0" err="1"/>
              <a:t>єзуїта</a:t>
            </a:r>
            <a:r>
              <a:rPr lang="ru-RU" dirty="0"/>
              <a:t> Венедикта </a:t>
            </a:r>
            <a:r>
              <a:rPr lang="ru-RU" dirty="0" err="1"/>
              <a:t>Гербеста</a:t>
            </a:r>
            <a:r>
              <a:rPr lang="ru-RU" dirty="0"/>
              <a:t> «</a:t>
            </a:r>
            <a:r>
              <a:rPr lang="ru-RU" dirty="0" err="1"/>
              <a:t>Висновок</a:t>
            </a:r>
            <a:r>
              <a:rPr lang="ru-RU" dirty="0"/>
              <a:t> </a:t>
            </a:r>
            <a:r>
              <a:rPr lang="ru-RU" dirty="0" err="1"/>
              <a:t>віри</a:t>
            </a:r>
            <a:r>
              <a:rPr lang="ru-RU" dirty="0"/>
              <a:t> </a:t>
            </a:r>
            <a:r>
              <a:rPr lang="ru-RU" dirty="0" err="1"/>
              <a:t>римської</a:t>
            </a:r>
            <a:r>
              <a:rPr lang="ru-RU" dirty="0"/>
              <a:t> Церкви», яка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спрямована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народу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 smtClean="0"/>
              <a:t>культури</a:t>
            </a:r>
            <a:r>
              <a:rPr lang="ru-RU" dirty="0"/>
              <a:t>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268760"/>
            <a:ext cx="3112440" cy="4668657"/>
          </a:xfrm>
        </p:spPr>
      </p:pic>
      <p:sp>
        <p:nvSpPr>
          <p:cNvPr id="8" name="TextBox 7"/>
          <p:cNvSpPr txBox="1"/>
          <p:nvPr/>
        </p:nvSpPr>
        <p:spPr>
          <a:xfrm>
            <a:off x="5580112" y="6021288"/>
            <a:ext cx="2629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Герасим Смотрицький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192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836712"/>
            <a:ext cx="4100264" cy="5938675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dirty="0"/>
              <a:t>У </a:t>
            </a:r>
            <a:r>
              <a:rPr lang="ru-RU" dirty="0" err="1"/>
              <a:t>вогненному</a:t>
            </a:r>
            <a:r>
              <a:rPr lang="ru-RU" dirty="0"/>
              <a:t> </a:t>
            </a:r>
            <a:r>
              <a:rPr lang="ru-RU" dirty="0" err="1"/>
              <a:t>наступі</a:t>
            </a:r>
            <a:r>
              <a:rPr lang="ru-RU" dirty="0"/>
              <a:t> </a:t>
            </a:r>
            <a:r>
              <a:rPr lang="ru-RU" dirty="0" err="1"/>
              <a:t>православної</a:t>
            </a:r>
            <a:r>
              <a:rPr lang="ru-RU" dirty="0"/>
              <a:t> </a:t>
            </a:r>
            <a:r>
              <a:rPr lang="ru-RU" dirty="0" err="1"/>
              <a:t>полеміки</a:t>
            </a:r>
            <a:r>
              <a:rPr lang="ru-RU" dirty="0"/>
              <a:t> </a:t>
            </a:r>
            <a:r>
              <a:rPr lang="ru-RU" dirty="0" err="1"/>
              <a:t>виділяється</a:t>
            </a:r>
            <a:r>
              <a:rPr lang="ru-RU" dirty="0"/>
              <a:t> </a:t>
            </a:r>
            <a:r>
              <a:rPr lang="ru-RU" dirty="0" err="1"/>
              <a:t>анонімний</a:t>
            </a:r>
            <a:r>
              <a:rPr lang="ru-RU" dirty="0"/>
              <a:t> </a:t>
            </a:r>
            <a:r>
              <a:rPr lang="ru-RU" dirty="0" err="1"/>
              <a:t>твір</a:t>
            </a:r>
            <a:r>
              <a:rPr lang="ru-RU" dirty="0"/>
              <a:t> «</a:t>
            </a:r>
            <a:r>
              <a:rPr lang="ru-RU" dirty="0" err="1"/>
              <a:t>Пересторога</a:t>
            </a:r>
            <a:r>
              <a:rPr lang="ru-RU" dirty="0"/>
              <a:t>», автор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викриває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егоїстичні</a:t>
            </a:r>
            <a:r>
              <a:rPr lang="ru-RU" dirty="0"/>
              <a:t> </a:t>
            </a:r>
            <a:r>
              <a:rPr lang="ru-RU" dirty="0" err="1"/>
              <a:t>мотиви</a:t>
            </a:r>
            <a:r>
              <a:rPr lang="ru-RU" dirty="0"/>
              <a:t>,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керувалися</a:t>
            </a:r>
            <a:r>
              <a:rPr lang="ru-RU" dirty="0"/>
              <a:t> греко-</a:t>
            </a:r>
            <a:r>
              <a:rPr lang="ru-RU" dirty="0" err="1"/>
              <a:t>католицькі</a:t>
            </a:r>
            <a:r>
              <a:rPr lang="ru-RU" dirty="0"/>
              <a:t> </a:t>
            </a:r>
            <a:r>
              <a:rPr lang="ru-RU" dirty="0" err="1"/>
              <a:t>єпископи</a:t>
            </a:r>
            <a:r>
              <a:rPr lang="ru-RU" dirty="0"/>
              <a:t>. З боку греко-</a:t>
            </a:r>
            <a:r>
              <a:rPr lang="ru-RU" dirty="0" err="1"/>
              <a:t>католиків</a:t>
            </a:r>
            <a:r>
              <a:rPr lang="ru-RU" dirty="0"/>
              <a:t> </a:t>
            </a:r>
            <a:r>
              <a:rPr lang="ru-RU" dirty="0" err="1"/>
              <a:t>виступив</a:t>
            </a:r>
            <a:r>
              <a:rPr lang="ru-RU" dirty="0"/>
              <a:t> </a:t>
            </a:r>
            <a:r>
              <a:rPr lang="ru-RU" dirty="0" err="1"/>
              <a:t>Іпатій</a:t>
            </a:r>
            <a:r>
              <a:rPr lang="ru-RU" dirty="0"/>
              <a:t> </a:t>
            </a:r>
            <a:r>
              <a:rPr lang="ru-RU" dirty="0" err="1"/>
              <a:t>Потій</a:t>
            </a:r>
            <a:r>
              <a:rPr lang="ru-RU" dirty="0"/>
              <a:t>. У 1599 р.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опублікував</a:t>
            </a:r>
            <a:r>
              <a:rPr lang="ru-RU" dirty="0"/>
              <a:t> </a:t>
            </a:r>
            <a:r>
              <a:rPr lang="ru-RU" dirty="0" err="1"/>
              <a:t>українською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«</a:t>
            </a:r>
            <a:r>
              <a:rPr lang="ru-RU" dirty="0" err="1"/>
              <a:t>Антиапокрисис</a:t>
            </a:r>
            <a:r>
              <a:rPr lang="ru-RU" dirty="0"/>
              <a:t>» — </a:t>
            </a:r>
            <a:r>
              <a:rPr lang="ru-RU" dirty="0" err="1"/>
              <a:t>пристрасну</a:t>
            </a:r>
            <a:r>
              <a:rPr lang="ru-RU" dirty="0"/>
              <a:t> </a:t>
            </a:r>
            <a:r>
              <a:rPr lang="ru-RU" dirty="0" err="1"/>
              <a:t>відповідь</a:t>
            </a:r>
            <a:r>
              <a:rPr lang="ru-RU" dirty="0"/>
              <a:t> на </a:t>
            </a:r>
            <a:r>
              <a:rPr lang="ru-RU" dirty="0" err="1"/>
              <a:t>полемічний</a:t>
            </a:r>
            <a:r>
              <a:rPr lang="ru-RU" dirty="0"/>
              <a:t> </a:t>
            </a:r>
            <a:r>
              <a:rPr lang="ru-RU" dirty="0" err="1" smtClean="0"/>
              <a:t>виступ</a:t>
            </a:r>
            <a:r>
              <a:rPr lang="ru-RU" dirty="0" smtClean="0"/>
              <a:t> </a:t>
            </a:r>
            <a:r>
              <a:rPr lang="ru-RU" dirty="0"/>
              <a:t>М. </a:t>
            </a:r>
            <a:r>
              <a:rPr lang="ru-RU" dirty="0" err="1"/>
              <a:t>Броневського</a:t>
            </a:r>
            <a:r>
              <a:rPr lang="ru-RU" dirty="0"/>
              <a:t>.</a:t>
            </a:r>
          </a:p>
          <a:p>
            <a:pPr marL="109728" indent="0">
              <a:buNone/>
            </a:pPr>
            <a:r>
              <a:rPr lang="ru-RU" dirty="0" err="1"/>
              <a:t>Найяскравішим</a:t>
            </a:r>
            <a:r>
              <a:rPr lang="ru-RU" dirty="0"/>
              <a:t> </a:t>
            </a:r>
            <a:r>
              <a:rPr lang="ru-RU" dirty="0" err="1"/>
              <a:t>українським</a:t>
            </a:r>
            <a:r>
              <a:rPr lang="ru-RU" dirty="0"/>
              <a:t> </a:t>
            </a:r>
            <a:r>
              <a:rPr lang="ru-RU" dirty="0" err="1"/>
              <a:t>письменником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Іван</a:t>
            </a:r>
            <a:r>
              <a:rPr lang="ru-RU" dirty="0"/>
              <a:t> </a:t>
            </a:r>
            <a:r>
              <a:rPr lang="ru-RU" dirty="0" err="1" smtClean="0"/>
              <a:t>Вишенський</a:t>
            </a:r>
            <a:r>
              <a:rPr lang="ru-RU" dirty="0" smtClean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зарекомендував</a:t>
            </a:r>
            <a:r>
              <a:rPr lang="ru-RU" dirty="0"/>
              <a:t> себе </a:t>
            </a:r>
            <a:r>
              <a:rPr lang="ru-RU" dirty="0" err="1"/>
              <a:t>фанатичним</a:t>
            </a:r>
            <a:r>
              <a:rPr lang="ru-RU" dirty="0"/>
              <a:t> оборонцем </a:t>
            </a:r>
            <a:r>
              <a:rPr lang="ru-RU" dirty="0" err="1"/>
              <a:t>православних</a:t>
            </a:r>
            <a:r>
              <a:rPr lang="ru-RU" dirty="0"/>
              <a:t> </a:t>
            </a:r>
            <a:r>
              <a:rPr lang="ru-RU" dirty="0" err="1"/>
              <a:t>традицій</a:t>
            </a:r>
            <a:r>
              <a:rPr lang="ru-RU" dirty="0"/>
              <a:t>. У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прозових</a:t>
            </a:r>
            <a:r>
              <a:rPr lang="ru-RU" dirty="0"/>
              <a:t> </a:t>
            </a:r>
            <a:r>
              <a:rPr lang="ru-RU" dirty="0" err="1"/>
              <a:t>творах</a:t>
            </a:r>
            <a:r>
              <a:rPr lang="ru-RU" dirty="0"/>
              <a:t>, таких, як «</a:t>
            </a:r>
            <a:r>
              <a:rPr lang="ru-RU" dirty="0" err="1"/>
              <a:t>Послання</a:t>
            </a:r>
            <a:r>
              <a:rPr lang="ru-RU" dirty="0"/>
              <a:t> </a:t>
            </a:r>
            <a:r>
              <a:rPr lang="ru-RU" dirty="0" err="1"/>
              <a:t>єпископам</a:t>
            </a:r>
            <a:r>
              <a:rPr lang="ru-RU" dirty="0"/>
              <a:t> — </a:t>
            </a:r>
            <a:r>
              <a:rPr lang="ru-RU" dirty="0" err="1"/>
              <a:t>відступникам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православ'я</a:t>
            </a:r>
            <a:r>
              <a:rPr lang="ru-RU" dirty="0"/>
              <a:t>», «</a:t>
            </a:r>
            <a:r>
              <a:rPr lang="ru-RU" dirty="0" err="1"/>
              <a:t>Короткослівна</a:t>
            </a:r>
            <a:r>
              <a:rPr lang="ru-RU" dirty="0"/>
              <a:t> </a:t>
            </a:r>
            <a:r>
              <a:rPr lang="ru-RU" dirty="0" err="1"/>
              <a:t>відповідь</a:t>
            </a:r>
            <a:r>
              <a:rPr lang="ru-RU" dirty="0"/>
              <a:t> П. </a:t>
            </a:r>
            <a:r>
              <a:rPr lang="ru-RU" dirty="0" err="1"/>
              <a:t>Скарзі</a:t>
            </a:r>
            <a:r>
              <a:rPr lang="ru-RU" dirty="0"/>
              <a:t>»,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безжалісно</a:t>
            </a:r>
            <a:r>
              <a:rPr lang="ru-RU" dirty="0"/>
              <a:t> </a:t>
            </a:r>
            <a:r>
              <a:rPr lang="ru-RU" dirty="0" err="1"/>
              <a:t>таврує</a:t>
            </a:r>
            <a:r>
              <a:rPr lang="ru-RU" dirty="0"/>
              <a:t> греко-</a:t>
            </a:r>
            <a:r>
              <a:rPr lang="ru-RU" dirty="0" err="1"/>
              <a:t>католиків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692696"/>
            <a:ext cx="3727084" cy="5143376"/>
          </a:xfrm>
        </p:spPr>
      </p:pic>
      <p:sp>
        <p:nvSpPr>
          <p:cNvPr id="6" name="TextBox 5"/>
          <p:cNvSpPr txBox="1"/>
          <p:nvPr/>
        </p:nvSpPr>
        <p:spPr>
          <a:xfrm>
            <a:off x="5580112" y="5949280"/>
            <a:ext cx="2081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Іван Вишенський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03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124744"/>
            <a:ext cx="4100264" cy="565064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/>
              <a:t>І. </a:t>
            </a:r>
            <a:r>
              <a:rPr lang="ru-RU" dirty="0" err="1"/>
              <a:t>Вишенський</a:t>
            </a:r>
            <a:r>
              <a:rPr lang="ru-RU" dirty="0"/>
              <a:t> </a:t>
            </a:r>
            <a:r>
              <a:rPr lang="ru-RU" dirty="0" err="1"/>
              <a:t>критикує</a:t>
            </a:r>
            <a:r>
              <a:rPr lang="ru-RU" dirty="0"/>
              <a:t> і </a:t>
            </a:r>
            <a:r>
              <a:rPr lang="ru-RU" dirty="0" err="1"/>
              <a:t>православних</a:t>
            </a:r>
            <a:r>
              <a:rPr lang="ru-RU" dirty="0"/>
              <a:t>, </a:t>
            </a:r>
            <a:r>
              <a:rPr lang="ru-RU" dirty="0" err="1"/>
              <a:t>під-креслюючи</a:t>
            </a:r>
            <a:r>
              <a:rPr lang="ru-RU" dirty="0"/>
              <a:t> </a:t>
            </a:r>
            <a:r>
              <a:rPr lang="ru-RU" dirty="0" err="1"/>
              <a:t>егоїзм</a:t>
            </a:r>
            <a:r>
              <a:rPr lang="ru-RU" dirty="0"/>
              <a:t>, </a:t>
            </a:r>
            <a:r>
              <a:rPr lang="ru-RU" dirty="0" err="1"/>
              <a:t>любов</a:t>
            </a:r>
            <a:r>
              <a:rPr lang="ru-RU" dirty="0"/>
              <a:t> до </a:t>
            </a:r>
            <a:r>
              <a:rPr lang="ru-RU" dirty="0" err="1"/>
              <a:t>розкошів</a:t>
            </a:r>
            <a:r>
              <a:rPr lang="ru-RU" dirty="0"/>
              <a:t> та </a:t>
            </a:r>
            <a:r>
              <a:rPr lang="ru-RU" dirty="0" err="1"/>
              <a:t>розтлінність</a:t>
            </a:r>
            <a:r>
              <a:rPr lang="ru-RU" dirty="0"/>
              <a:t>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знаті</a:t>
            </a:r>
            <a:r>
              <a:rPr lang="ru-RU" dirty="0"/>
              <a:t>, </a:t>
            </a:r>
            <a:r>
              <a:rPr lang="ru-RU" dirty="0" err="1"/>
              <a:t>заможних</a:t>
            </a:r>
            <a:r>
              <a:rPr lang="ru-RU" dirty="0"/>
              <a:t> </a:t>
            </a:r>
            <a:r>
              <a:rPr lang="ru-RU" dirty="0" err="1"/>
              <a:t>міщан</a:t>
            </a:r>
            <a:r>
              <a:rPr lang="ru-RU" dirty="0"/>
              <a:t> та духовенства, </a:t>
            </a:r>
            <a:r>
              <a:rPr lang="ru-RU" dirty="0" err="1"/>
              <a:t>відповідальних</a:t>
            </a:r>
            <a:r>
              <a:rPr lang="ru-RU" dirty="0"/>
              <a:t> за </a:t>
            </a:r>
            <a:r>
              <a:rPr lang="ru-RU" dirty="0" err="1"/>
              <a:t>сумне</a:t>
            </a:r>
            <a:r>
              <a:rPr lang="ru-RU" dirty="0"/>
              <a:t> становище церкви. </a:t>
            </a:r>
            <a:r>
              <a:rPr lang="ru-RU" dirty="0" err="1"/>
              <a:t>Український</a:t>
            </a:r>
            <a:r>
              <a:rPr lang="ru-RU" dirty="0"/>
              <a:t> </a:t>
            </a:r>
            <a:r>
              <a:rPr lang="ru-RU" dirty="0" err="1"/>
              <a:t>письменник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ка той час </a:t>
            </a:r>
            <a:r>
              <a:rPr lang="ru-RU" dirty="0" err="1"/>
              <a:t>єдиним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оплакував</a:t>
            </a:r>
            <a:r>
              <a:rPr lang="ru-RU" dirty="0"/>
              <a:t> </a:t>
            </a:r>
            <a:r>
              <a:rPr lang="ru-RU" dirty="0" err="1"/>
              <a:t>закріпачення</a:t>
            </a:r>
            <a:r>
              <a:rPr lang="ru-RU" dirty="0"/>
              <a:t> селян і </a:t>
            </a:r>
            <a:r>
              <a:rPr lang="ru-RU" dirty="0" err="1"/>
              <a:t>безстрашно</a:t>
            </a:r>
            <a:r>
              <a:rPr lang="ru-RU" dirty="0"/>
              <a:t> </a:t>
            </a:r>
            <a:r>
              <a:rPr lang="ru-RU" dirty="0" err="1"/>
              <a:t>викривав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визискувачів</a:t>
            </a:r>
            <a:r>
              <a:rPr lang="ru-RU" dirty="0"/>
              <a:t>. У </a:t>
            </a:r>
            <a:r>
              <a:rPr lang="ru-RU" dirty="0" err="1"/>
              <a:t>боротьбі</a:t>
            </a:r>
            <a:r>
              <a:rPr lang="ru-RU" dirty="0"/>
              <a:t> з </a:t>
            </a:r>
            <a:r>
              <a:rPr lang="ru-RU" dirty="0" err="1"/>
              <a:t>вадами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бачив</a:t>
            </a:r>
            <a:r>
              <a:rPr lang="ru-RU" dirty="0"/>
              <a:t> </a:t>
            </a:r>
            <a:r>
              <a:rPr lang="ru-RU" dirty="0" err="1"/>
              <a:t>єдиний</a:t>
            </a:r>
            <a:r>
              <a:rPr lang="ru-RU" dirty="0"/>
              <a:t> шлях — </a:t>
            </a:r>
            <a:r>
              <a:rPr lang="ru-RU" dirty="0" err="1"/>
              <a:t>повернутися</a:t>
            </a:r>
            <a:r>
              <a:rPr lang="ru-RU" dirty="0"/>
              <a:t> до </a:t>
            </a:r>
            <a:r>
              <a:rPr lang="ru-RU" dirty="0" err="1"/>
              <a:t>давньої</a:t>
            </a:r>
            <a:r>
              <a:rPr lang="ru-RU" dirty="0"/>
              <a:t> </a:t>
            </a:r>
            <a:r>
              <a:rPr lang="ru-RU" dirty="0" err="1"/>
              <a:t>православної</a:t>
            </a:r>
            <a:r>
              <a:rPr lang="ru-RU" dirty="0"/>
              <a:t> </a:t>
            </a:r>
            <a:r>
              <a:rPr lang="ru-RU" dirty="0" err="1"/>
              <a:t>віри</a:t>
            </a:r>
            <a:r>
              <a:rPr lang="ru-RU" dirty="0"/>
              <a:t>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692696"/>
            <a:ext cx="4037434" cy="5991552"/>
          </a:xfrm>
        </p:spPr>
      </p:pic>
    </p:spTree>
    <p:extLst>
      <p:ext uri="{BB962C8B-B14F-4D97-AF65-F5344CB8AC3E}">
        <p14:creationId xmlns:p14="http://schemas.microsoft.com/office/powerpoint/2010/main" val="1515287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28800"/>
            <a:ext cx="4276201" cy="3417225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692696"/>
            <a:ext cx="3970784" cy="6082691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dirty="0" smtClean="0"/>
              <a:t>Твори </a:t>
            </a:r>
            <a:r>
              <a:rPr lang="ru-RU" dirty="0" err="1"/>
              <a:t>письменників-полемістів</a:t>
            </a:r>
            <a:r>
              <a:rPr lang="ru-RU" dirty="0"/>
              <a:t> </a:t>
            </a:r>
            <a:r>
              <a:rPr lang="ru-RU" dirty="0" err="1"/>
              <a:t>сприяли</a:t>
            </a:r>
            <a:r>
              <a:rPr lang="ru-RU" dirty="0"/>
              <a:t> </a:t>
            </a:r>
            <a:r>
              <a:rPr lang="ru-RU" dirty="0" err="1"/>
              <a:t>піднесенню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 </a:t>
            </a:r>
            <a:r>
              <a:rPr lang="ru-RU" dirty="0" err="1"/>
              <a:t>українців</a:t>
            </a:r>
            <a:r>
              <a:rPr lang="ru-RU" dirty="0"/>
              <a:t>, </a:t>
            </a:r>
            <a:r>
              <a:rPr lang="ru-RU" dirty="0" err="1"/>
              <a:t>розуміння</a:t>
            </a:r>
            <a:r>
              <a:rPr lang="ru-RU" dirty="0"/>
              <a:t> ними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в </a:t>
            </a:r>
            <a:r>
              <a:rPr lang="ru-RU" dirty="0" err="1"/>
              <a:t>навколишньому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. Разом з </a:t>
            </a:r>
            <a:r>
              <a:rPr lang="ru-RU" dirty="0" err="1"/>
              <a:t>тим</a:t>
            </a:r>
            <a:r>
              <a:rPr lang="ru-RU" dirty="0"/>
              <a:t> культурна </a:t>
            </a:r>
            <a:r>
              <a:rPr lang="ru-RU" dirty="0" err="1"/>
              <a:t>конфронтація</a:t>
            </a:r>
            <a:r>
              <a:rPr lang="ru-RU" dirty="0"/>
              <a:t> з поляками дорого </a:t>
            </a:r>
            <a:r>
              <a:rPr lang="ru-RU" dirty="0" err="1"/>
              <a:t>обійшлася</a:t>
            </a:r>
            <a:r>
              <a:rPr lang="ru-RU" dirty="0"/>
              <a:t> </a:t>
            </a:r>
            <a:r>
              <a:rPr lang="ru-RU" dirty="0" err="1"/>
              <a:t>українцям</a:t>
            </a:r>
            <a:r>
              <a:rPr lang="ru-RU" dirty="0"/>
              <a:t>. </a:t>
            </a:r>
            <a:r>
              <a:rPr lang="ru-RU" dirty="0" err="1"/>
              <a:t>Величезна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шляхти</a:t>
            </a:r>
            <a:r>
              <a:rPr lang="ru-RU" dirty="0"/>
              <a:t> </a:t>
            </a:r>
            <a:r>
              <a:rPr lang="ru-RU" dirty="0" err="1"/>
              <a:t>прийняла</a:t>
            </a:r>
            <a:r>
              <a:rPr lang="ru-RU" dirty="0"/>
              <a:t> католицизм і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полонізувалась</a:t>
            </a:r>
            <a:r>
              <a:rPr lang="ru-RU" dirty="0"/>
              <a:t>. </a:t>
            </a:r>
            <a:r>
              <a:rPr lang="ru-RU" dirty="0" err="1"/>
              <a:t>Внаслідок</a:t>
            </a:r>
            <a:r>
              <a:rPr lang="ru-RU" dirty="0"/>
              <a:t> того </a:t>
            </a:r>
            <a:r>
              <a:rPr lang="ru-RU" dirty="0" err="1"/>
              <a:t>українці</a:t>
            </a:r>
            <a:r>
              <a:rPr lang="ru-RU" dirty="0"/>
              <a:t> </a:t>
            </a:r>
            <a:r>
              <a:rPr lang="ru-RU" dirty="0" err="1"/>
              <a:t>втратили</a:t>
            </a:r>
            <a:r>
              <a:rPr lang="ru-RU" dirty="0"/>
              <a:t> свою </a:t>
            </a:r>
            <a:r>
              <a:rPr lang="ru-RU" dirty="0" err="1"/>
              <a:t>еліту</a:t>
            </a:r>
            <a:r>
              <a:rPr lang="ru-RU" dirty="0"/>
              <a:t> — шляхту.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побічним</a:t>
            </a:r>
            <a:r>
              <a:rPr lang="ru-RU" dirty="0"/>
              <a:t> продуктом </a:t>
            </a:r>
            <a:r>
              <a:rPr lang="ru-RU" dirty="0" err="1"/>
              <a:t>конфронтації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православними</a:t>
            </a:r>
            <a:r>
              <a:rPr lang="ru-RU" dirty="0"/>
              <a:t> і католиками став 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українців</a:t>
            </a:r>
            <a:r>
              <a:rPr lang="ru-RU" dirty="0"/>
              <a:t> на </a:t>
            </a:r>
            <a:r>
              <a:rPr lang="ru-RU" dirty="0" err="1"/>
              <a:t>православних</a:t>
            </a:r>
            <a:r>
              <a:rPr lang="ru-RU" dirty="0"/>
              <a:t> і </a:t>
            </a:r>
            <a:r>
              <a:rPr lang="ru-RU" dirty="0" err="1"/>
              <a:t>уніатів</a:t>
            </a:r>
            <a:r>
              <a:rPr lang="ru-RU" dirty="0"/>
              <a:t> (греко-</a:t>
            </a:r>
            <a:r>
              <a:rPr lang="ru-RU" dirty="0" err="1"/>
              <a:t>католиків</a:t>
            </a:r>
            <a:r>
              <a:rPr lang="ru-RU" dirty="0"/>
              <a:t>). Разом з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релігійна</a:t>
            </a:r>
            <a:r>
              <a:rPr lang="ru-RU" dirty="0"/>
              <a:t> </a:t>
            </a:r>
            <a:r>
              <a:rPr lang="ru-RU" dirty="0" err="1"/>
              <a:t>полеміка</a:t>
            </a:r>
            <a:r>
              <a:rPr lang="ru-RU" dirty="0"/>
              <a:t> </a:t>
            </a:r>
            <a:r>
              <a:rPr lang="ru-RU" dirty="0" err="1"/>
              <a:t>спричинилася</a:t>
            </a:r>
            <a:r>
              <a:rPr lang="ru-RU" dirty="0"/>
              <a:t> до культурного </a:t>
            </a:r>
            <a:r>
              <a:rPr lang="ru-RU" dirty="0" err="1"/>
              <a:t>піднесення</a:t>
            </a:r>
            <a:r>
              <a:rPr lang="ru-RU" dirty="0"/>
              <a:t>, </a:t>
            </a:r>
            <a:r>
              <a:rPr lang="ru-RU" dirty="0" err="1"/>
              <a:t>сприяла</a:t>
            </a:r>
            <a:r>
              <a:rPr lang="ru-RU" dirty="0"/>
              <a:t> </a:t>
            </a:r>
            <a:r>
              <a:rPr lang="ru-RU" dirty="0" err="1"/>
              <a:t>чіткішому</a:t>
            </a:r>
            <a:r>
              <a:rPr lang="ru-RU" dirty="0"/>
              <a:t> </a:t>
            </a:r>
            <a:r>
              <a:rPr lang="ru-RU" dirty="0" err="1"/>
              <a:t>усвідомленню</a:t>
            </a:r>
            <a:r>
              <a:rPr lang="ru-RU" dirty="0"/>
              <a:t> </a:t>
            </a:r>
            <a:r>
              <a:rPr lang="ru-RU" dirty="0" err="1"/>
              <a:t>українцями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самобутності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2567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Григорій Сковорода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dirty="0" err="1"/>
              <a:t>Офіційна</a:t>
            </a:r>
            <a:r>
              <a:rPr lang="ru-RU" dirty="0"/>
              <a:t> </a:t>
            </a:r>
            <a:r>
              <a:rPr lang="ru-RU" dirty="0" err="1"/>
              <a:t>московська</a:t>
            </a:r>
            <a:r>
              <a:rPr lang="ru-RU" dirty="0"/>
              <a:t> </a:t>
            </a:r>
            <a:r>
              <a:rPr lang="ru-RU" dirty="0" err="1"/>
              <a:t>релігія</a:t>
            </a:r>
            <a:r>
              <a:rPr lang="ru-RU" dirty="0"/>
              <a:t> </a:t>
            </a:r>
            <a:r>
              <a:rPr lang="ru-RU" dirty="0" err="1"/>
              <a:t>ділила</a:t>
            </a:r>
            <a:r>
              <a:rPr lang="ru-RU" dirty="0"/>
              <a:t> </a:t>
            </a:r>
            <a:r>
              <a:rPr lang="ru-RU" dirty="0" err="1"/>
              <a:t>людство</a:t>
            </a:r>
            <a:r>
              <a:rPr lang="ru-RU" dirty="0"/>
              <a:t> на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благословенних</a:t>
            </a:r>
            <a:r>
              <a:rPr lang="ru-RU" dirty="0"/>
              <a:t> Богом і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благословенних</a:t>
            </a:r>
            <a:r>
              <a:rPr lang="ru-RU" dirty="0"/>
              <a:t>, а </a:t>
            </a:r>
            <a:r>
              <a:rPr lang="ru-RU" dirty="0" err="1"/>
              <a:t>навіть</a:t>
            </a:r>
            <a:r>
              <a:rPr lang="ru-RU" dirty="0"/>
              <a:t> і таких,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</a:t>
            </a:r>
            <a:r>
              <a:rPr lang="ru-RU" dirty="0" err="1"/>
              <a:t>ніби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прокляттям</a:t>
            </a:r>
            <a:r>
              <a:rPr lang="ru-RU" dirty="0"/>
              <a:t>, </a:t>
            </a:r>
            <a:r>
              <a:rPr lang="ru-RU" dirty="0" err="1"/>
              <a:t>себто</a:t>
            </a:r>
            <a:r>
              <a:rPr lang="ru-RU" dirty="0"/>
              <a:t> </a:t>
            </a:r>
            <a:r>
              <a:rPr lang="ru-RU" dirty="0" err="1"/>
              <a:t>кріпаків</a:t>
            </a:r>
            <a:r>
              <a:rPr lang="ru-RU" dirty="0"/>
              <a:t>. А Сковорода </a:t>
            </a:r>
            <a:r>
              <a:rPr lang="ru-RU" dirty="0" err="1"/>
              <a:t>вчив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 </a:t>
            </a:r>
            <a:r>
              <a:rPr lang="ru-RU" i="1" dirty="0"/>
              <a:t>«всяка </a:t>
            </a:r>
            <a:r>
              <a:rPr lang="ru-RU" i="1" dirty="0" err="1"/>
              <a:t>праця</a:t>
            </a:r>
            <a:r>
              <a:rPr lang="ru-RU" i="1" dirty="0"/>
              <a:t> благословенна Богом»</a:t>
            </a:r>
            <a:r>
              <a:rPr lang="ru-RU" dirty="0"/>
              <a:t>, а </a:t>
            </a: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коло Бога </a:t>
            </a:r>
            <a:r>
              <a:rPr lang="ru-RU" dirty="0" err="1"/>
              <a:t>називав</a:t>
            </a:r>
            <a:r>
              <a:rPr lang="ru-RU" dirty="0"/>
              <a:t> </a:t>
            </a:r>
            <a:r>
              <a:rPr lang="ru-RU" dirty="0" err="1"/>
              <a:t>непростимим</a:t>
            </a:r>
            <a:r>
              <a:rPr lang="ru-RU" dirty="0"/>
              <a:t> </a:t>
            </a:r>
            <a:r>
              <a:rPr lang="ru-RU" dirty="0" err="1"/>
              <a:t>гріхом</a:t>
            </a:r>
            <a:r>
              <a:rPr lang="ru-RU" dirty="0"/>
              <a:t>. </a:t>
            </a:r>
            <a:r>
              <a:rPr lang="ru-RU" dirty="0" smtClean="0"/>
              <a:t>Сковорода </a:t>
            </a:r>
            <a:r>
              <a:rPr lang="ru-RU" dirty="0" err="1"/>
              <a:t>навчав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найбільше</a:t>
            </a:r>
            <a:r>
              <a:rPr lang="ru-RU" dirty="0"/>
              <a:t> й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єдине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філософії</a:t>
            </a:r>
            <a:r>
              <a:rPr lang="ru-RU" dirty="0"/>
              <a:t> — </a:t>
            </a:r>
            <a:r>
              <a:rPr lang="ru-RU" dirty="0" err="1"/>
              <a:t>шукати</a:t>
            </a:r>
            <a:r>
              <a:rPr lang="ru-RU" dirty="0"/>
              <a:t> правду і </a:t>
            </a:r>
            <a:r>
              <a:rPr lang="ru-RU" dirty="0" err="1"/>
              <a:t>прагнути</a:t>
            </a:r>
            <a:r>
              <a:rPr lang="ru-RU" dirty="0"/>
              <a:t> до </a:t>
            </a:r>
            <a:r>
              <a:rPr lang="ru-RU" dirty="0" err="1"/>
              <a:t>неї</a:t>
            </a:r>
            <a:r>
              <a:rPr lang="ru-RU" dirty="0"/>
              <a:t>. Але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людського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мета </a:t>
            </a:r>
            <a:r>
              <a:rPr lang="ru-RU" dirty="0" err="1"/>
              <a:t>недосяжна</a:t>
            </a:r>
            <a:r>
              <a:rPr lang="ru-RU" dirty="0"/>
              <a:t>, і </a:t>
            </a:r>
            <a:r>
              <a:rPr lang="ru-RU" dirty="0" err="1"/>
              <a:t>щастя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вона все </a:t>
            </a:r>
            <a:r>
              <a:rPr lang="ru-RU" dirty="0" err="1"/>
              <a:t>мусить</a:t>
            </a:r>
            <a:r>
              <a:rPr lang="ru-RU" dirty="0"/>
              <a:t> </a:t>
            </a:r>
            <a:r>
              <a:rPr lang="ru-RU" dirty="0" err="1"/>
              <a:t>шукати</a:t>
            </a:r>
            <a:r>
              <a:rPr lang="ru-RU" dirty="0"/>
              <a:t> </a:t>
            </a:r>
            <a:r>
              <a:rPr lang="ru-RU" dirty="0" err="1"/>
              <a:t>правди</a:t>
            </a:r>
            <a:r>
              <a:rPr lang="ru-RU" dirty="0"/>
              <a:t>. До </a:t>
            </a:r>
            <a:r>
              <a:rPr lang="ru-RU" dirty="0" err="1"/>
              <a:t>цієї</a:t>
            </a:r>
            <a:r>
              <a:rPr lang="ru-RU" dirty="0"/>
              <a:t> мети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йти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шляхами, і тому </a:t>
            </a:r>
            <a:r>
              <a:rPr lang="ru-RU" dirty="0" err="1"/>
              <a:t>нетерпимість</a:t>
            </a:r>
            <a:r>
              <a:rPr lang="ru-RU" dirty="0"/>
              <a:t> до тих,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інакше</a:t>
            </a:r>
            <a:r>
              <a:rPr lang="ru-RU" dirty="0"/>
              <a:t> </a:t>
            </a:r>
            <a:r>
              <a:rPr lang="ru-RU" dirty="0" err="1"/>
              <a:t>думає</a:t>
            </a:r>
            <a:r>
              <a:rPr lang="ru-RU" dirty="0"/>
              <a:t>, не </a:t>
            </a:r>
            <a:r>
              <a:rPr lang="ru-RU" dirty="0" err="1"/>
              <a:t>знаходить</a:t>
            </a:r>
            <a:r>
              <a:rPr lang="ru-RU" dirty="0"/>
              <a:t> </a:t>
            </a:r>
            <a:r>
              <a:rPr lang="ru-RU" dirty="0" err="1"/>
              <a:t>виправдання</a:t>
            </a:r>
            <a:r>
              <a:rPr lang="ru-RU" dirty="0"/>
              <a:t>. Так само й </a:t>
            </a:r>
            <a:r>
              <a:rPr lang="ru-RU" dirty="0" err="1"/>
              <a:t>релігійна</a:t>
            </a:r>
            <a:r>
              <a:rPr lang="ru-RU" dirty="0"/>
              <a:t> </a:t>
            </a:r>
            <a:r>
              <a:rPr lang="ru-RU" dirty="0" err="1"/>
              <a:t>нетерпимість</a:t>
            </a:r>
            <a:r>
              <a:rPr lang="ru-RU" dirty="0"/>
              <a:t> не </a:t>
            </a:r>
            <a:r>
              <a:rPr lang="ru-RU" dirty="0" err="1"/>
              <a:t>знаходить</a:t>
            </a:r>
            <a:r>
              <a:rPr lang="ru-RU" dirty="0"/>
              <a:t> </a:t>
            </a:r>
            <a:r>
              <a:rPr lang="ru-RU" dirty="0" err="1"/>
              <a:t>виправдання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вічна</a:t>
            </a:r>
            <a:r>
              <a:rPr lang="ru-RU" dirty="0"/>
              <a:t> правда </a:t>
            </a:r>
            <a:r>
              <a:rPr lang="ru-RU" dirty="0" err="1"/>
              <a:t>проявляється</a:t>
            </a:r>
            <a:r>
              <a:rPr lang="ru-RU" dirty="0"/>
              <a:t> на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формах.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772816"/>
            <a:ext cx="3199289" cy="4525962"/>
          </a:xfrm>
        </p:spPr>
      </p:pic>
    </p:spTree>
    <p:extLst>
      <p:ext uri="{BB962C8B-B14F-4D97-AF65-F5344CB8AC3E}">
        <p14:creationId xmlns:p14="http://schemas.microsoft.com/office/powerpoint/2010/main" val="3787565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Тема свободи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68745"/>
            <a:ext cx="3160340" cy="4310611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dirty="0"/>
              <a:t>Сковорода </a:t>
            </a:r>
            <a:r>
              <a:rPr lang="ru-RU" dirty="0" err="1"/>
              <a:t>обстоював</a:t>
            </a:r>
            <a:r>
              <a:rPr lang="ru-RU" dirty="0"/>
              <a:t> права </a:t>
            </a:r>
            <a:r>
              <a:rPr lang="ru-RU" dirty="0" err="1"/>
              <a:t>людської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в </a:t>
            </a:r>
            <a:r>
              <a:rPr lang="ru-RU" dirty="0" err="1"/>
              <a:t>кожній</a:t>
            </a:r>
            <a:r>
              <a:rPr lang="ru-RU" dirty="0"/>
              <a:t> </a:t>
            </a:r>
            <a:r>
              <a:rPr lang="ru-RU" dirty="0" err="1"/>
              <a:t>людині</a:t>
            </a:r>
            <a:r>
              <a:rPr lang="ru-RU" dirty="0"/>
              <a:t>, а, в </a:t>
            </a:r>
            <a:r>
              <a:rPr lang="ru-RU" dirty="0" err="1"/>
              <a:t>перекладі</a:t>
            </a:r>
            <a:r>
              <a:rPr lang="ru-RU" dirty="0"/>
              <a:t> на </a:t>
            </a:r>
            <a:r>
              <a:rPr lang="ru-RU" dirty="0" err="1"/>
              <a:t>конкретну</a:t>
            </a:r>
            <a:r>
              <a:rPr lang="ru-RU" dirty="0"/>
              <a:t> </a:t>
            </a:r>
            <a:r>
              <a:rPr lang="ru-RU" dirty="0" err="1"/>
              <a:t>політичну</a:t>
            </a:r>
            <a:r>
              <a:rPr lang="ru-RU" dirty="0"/>
              <a:t> </a:t>
            </a:r>
            <a:r>
              <a:rPr lang="ru-RU" dirty="0" err="1"/>
              <a:t>мову</a:t>
            </a:r>
            <a:r>
              <a:rPr lang="ru-RU" dirty="0"/>
              <a:t> того часу, </a:t>
            </a:r>
            <a:r>
              <a:rPr lang="ru-RU" dirty="0" err="1"/>
              <a:t>це</a:t>
            </a:r>
            <a:r>
              <a:rPr lang="ru-RU" dirty="0"/>
              <a:t> означало </a:t>
            </a:r>
            <a:r>
              <a:rPr lang="ru-RU" dirty="0" err="1"/>
              <a:t>сильну</a:t>
            </a:r>
            <a:r>
              <a:rPr lang="ru-RU" dirty="0"/>
              <a:t> </a:t>
            </a:r>
            <a:r>
              <a:rPr lang="ru-RU" dirty="0" err="1"/>
              <a:t>демократичну</a:t>
            </a:r>
            <a:r>
              <a:rPr lang="ru-RU" dirty="0"/>
              <a:t> </a:t>
            </a:r>
            <a:r>
              <a:rPr lang="ru-RU" dirty="0" err="1"/>
              <a:t>тенденцію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поєднана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співчуттям</a:t>
            </a:r>
            <a:r>
              <a:rPr lang="ru-RU" dirty="0"/>
              <a:t> до </a:t>
            </a:r>
            <a:r>
              <a:rPr lang="ru-RU" dirty="0" err="1"/>
              <a:t>закріпачених</a:t>
            </a:r>
            <a:r>
              <a:rPr lang="ru-RU" dirty="0"/>
              <a:t> </a:t>
            </a:r>
            <a:r>
              <a:rPr lang="ru-RU" dirty="0" err="1"/>
              <a:t>селянських</a:t>
            </a:r>
            <a:r>
              <a:rPr lang="ru-RU" dirty="0"/>
              <a:t> </a:t>
            </a:r>
            <a:r>
              <a:rPr lang="ru-RU" dirty="0" err="1"/>
              <a:t>мас</a:t>
            </a:r>
            <a:r>
              <a:rPr lang="ru-RU" dirty="0"/>
              <a:t>, з </a:t>
            </a:r>
            <a:r>
              <a:rPr lang="ru-RU" dirty="0" err="1"/>
              <a:t>гострою</a:t>
            </a:r>
            <a:r>
              <a:rPr lang="ru-RU" dirty="0"/>
              <a:t> </a:t>
            </a:r>
            <a:r>
              <a:rPr lang="ru-RU" dirty="0" err="1"/>
              <a:t>неприязню</a:t>
            </a:r>
            <a:r>
              <a:rPr lang="ru-RU" dirty="0"/>
              <a:t> до </a:t>
            </a:r>
            <a:r>
              <a:rPr lang="ru-RU" dirty="0" err="1"/>
              <a:t>московських</a:t>
            </a:r>
            <a:r>
              <a:rPr lang="ru-RU" dirty="0"/>
              <a:t> </a:t>
            </a:r>
            <a:r>
              <a:rPr lang="ru-RU" dirty="0" err="1"/>
              <a:t>гнобителів</a:t>
            </a:r>
            <a:r>
              <a:rPr lang="ru-RU" dirty="0"/>
              <a:t>. В одному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вірші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багатозначний</a:t>
            </a:r>
            <a:r>
              <a:rPr lang="ru-RU" dirty="0"/>
              <a:t> </a:t>
            </a:r>
            <a:r>
              <a:rPr lang="ru-RU" dirty="0" err="1"/>
              <a:t>заголовок</a:t>
            </a:r>
            <a:r>
              <a:rPr lang="ru-RU" dirty="0" err="1">
                <a:hlinkClick r:id="rId3" tooltip="Латинська мова"/>
              </a:rPr>
              <a:t>лат</a:t>
            </a:r>
            <a:r>
              <a:rPr lang="ru-RU" dirty="0">
                <a:hlinkClick r:id="rId3" tooltip="Латинська мова"/>
              </a:rPr>
              <a:t>.</a:t>
            </a:r>
            <a:r>
              <a:rPr lang="ru-RU" dirty="0"/>
              <a:t> </a:t>
            </a:r>
            <a:r>
              <a:rPr lang="ru-RU" i="1" dirty="0"/>
              <a:t>«</a:t>
            </a:r>
            <a:r>
              <a:rPr lang="ru-RU" i="1" dirty="0" err="1"/>
              <a:t>De</a:t>
            </a:r>
            <a:r>
              <a:rPr lang="ru-RU" i="1" dirty="0"/>
              <a:t> </a:t>
            </a:r>
            <a:r>
              <a:rPr lang="ru-RU" i="1" dirty="0" err="1"/>
              <a:t>Libertate</a:t>
            </a:r>
            <a:r>
              <a:rPr lang="ru-RU" i="1" dirty="0"/>
              <a:t>»</a:t>
            </a:r>
            <a:r>
              <a:rPr lang="ru-RU" dirty="0"/>
              <a:t> («Про свободу») </a:t>
            </a:r>
            <a:r>
              <a:rPr lang="ru-RU" dirty="0" err="1"/>
              <a:t>він</a:t>
            </a:r>
            <a:r>
              <a:rPr lang="ru-RU" dirty="0"/>
              <a:t> писав </a:t>
            </a:r>
            <a:r>
              <a:rPr lang="ru-RU" dirty="0" err="1"/>
              <a:t>тодішнім</a:t>
            </a:r>
            <a:r>
              <a:rPr lang="ru-RU" dirty="0"/>
              <a:t> жаргоном, </a:t>
            </a:r>
            <a:r>
              <a:rPr lang="ru-RU" dirty="0" err="1"/>
              <a:t>винесеним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Академії</a:t>
            </a:r>
            <a:r>
              <a:rPr lang="ru-RU" dirty="0" smtClean="0"/>
              <a:t>:</a:t>
            </a:r>
          </a:p>
          <a:p>
            <a:pPr marL="109728" indent="0">
              <a:buNone/>
            </a:pPr>
            <a:r>
              <a:rPr lang="ru-RU" dirty="0">
                <a:solidFill>
                  <a:srgbClr val="FF0000"/>
                </a:solidFill>
              </a:rPr>
              <a:t>Что то за вольность? Добро в ней </a:t>
            </a:r>
            <a:r>
              <a:rPr lang="ru-RU" dirty="0" err="1">
                <a:solidFill>
                  <a:srgbClr val="FF0000"/>
                </a:solidFill>
              </a:rPr>
              <a:t>какоє</a:t>
            </a:r>
            <a:r>
              <a:rPr lang="ru-RU" dirty="0">
                <a:solidFill>
                  <a:srgbClr val="FF0000"/>
                </a:solidFill>
              </a:rPr>
              <a:t>?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err="1">
                <a:solidFill>
                  <a:srgbClr val="FF0000"/>
                </a:solidFill>
              </a:rPr>
              <a:t>Іни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говорять</a:t>
            </a:r>
            <a:r>
              <a:rPr lang="ru-RU" dirty="0">
                <a:solidFill>
                  <a:srgbClr val="FF0000"/>
                </a:solidFill>
              </a:rPr>
              <a:t>, будто </a:t>
            </a:r>
            <a:r>
              <a:rPr lang="ru-RU" dirty="0" err="1">
                <a:solidFill>
                  <a:srgbClr val="FF0000"/>
                </a:solidFill>
              </a:rPr>
              <a:t>золотоє</a:t>
            </a:r>
            <a:r>
              <a:rPr lang="ru-RU" dirty="0">
                <a:solidFill>
                  <a:srgbClr val="FF0000"/>
                </a:solidFill>
              </a:rPr>
              <a:t>.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Ах, не </a:t>
            </a:r>
            <a:r>
              <a:rPr lang="ru-RU" dirty="0" err="1">
                <a:solidFill>
                  <a:srgbClr val="FF0000"/>
                </a:solidFill>
              </a:rPr>
              <a:t>златоє</a:t>
            </a:r>
            <a:r>
              <a:rPr lang="ru-RU" dirty="0">
                <a:solidFill>
                  <a:srgbClr val="FF0000"/>
                </a:solidFill>
              </a:rPr>
              <a:t>: </a:t>
            </a:r>
            <a:r>
              <a:rPr lang="ru-RU" dirty="0" err="1">
                <a:solidFill>
                  <a:srgbClr val="FF0000"/>
                </a:solidFill>
              </a:rPr>
              <a:t>єсли</a:t>
            </a:r>
            <a:r>
              <a:rPr lang="ru-RU" dirty="0">
                <a:solidFill>
                  <a:srgbClr val="FF0000"/>
                </a:solidFill>
              </a:rPr>
              <a:t> сравнить злато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Против вольности, </a:t>
            </a:r>
            <a:r>
              <a:rPr lang="ru-RU" dirty="0" err="1">
                <a:solidFill>
                  <a:srgbClr val="FF0000"/>
                </a:solidFill>
              </a:rPr>
              <a:t>єще</a:t>
            </a:r>
            <a:r>
              <a:rPr lang="ru-RU" dirty="0">
                <a:solidFill>
                  <a:srgbClr val="FF0000"/>
                </a:solidFill>
              </a:rPr>
              <a:t> оно </a:t>
            </a:r>
            <a:r>
              <a:rPr lang="ru-RU" dirty="0" err="1">
                <a:solidFill>
                  <a:srgbClr val="FF0000"/>
                </a:solidFill>
              </a:rPr>
              <a:t>блато</a:t>
            </a:r>
            <a:r>
              <a:rPr lang="ru-RU" dirty="0">
                <a:solidFill>
                  <a:srgbClr val="FF0000"/>
                </a:solidFill>
              </a:rPr>
              <a:t>…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Будь славен </a:t>
            </a:r>
            <a:r>
              <a:rPr lang="ru-RU" dirty="0" err="1">
                <a:solidFill>
                  <a:srgbClr val="FF0000"/>
                </a:solidFill>
              </a:rPr>
              <a:t>вовік</a:t>
            </a:r>
            <a:r>
              <a:rPr lang="ru-RU" dirty="0">
                <a:solidFill>
                  <a:srgbClr val="FF0000"/>
                </a:solidFill>
              </a:rPr>
              <a:t>, о муже </a:t>
            </a:r>
            <a:r>
              <a:rPr lang="ru-RU" dirty="0" err="1">
                <a:solidFill>
                  <a:srgbClr val="FF0000"/>
                </a:solidFill>
              </a:rPr>
              <a:t>ізбранне</a:t>
            </a:r>
            <a:r>
              <a:rPr lang="ru-RU" dirty="0">
                <a:solidFill>
                  <a:srgbClr val="FF0000"/>
                </a:solidFill>
              </a:rPr>
              <a:t>, Вольности отче, герою Богдане!</a:t>
            </a:r>
          </a:p>
        </p:txBody>
      </p:sp>
    </p:spTree>
    <p:extLst>
      <p:ext uri="{BB962C8B-B14F-4D97-AF65-F5344CB8AC3E}">
        <p14:creationId xmlns:p14="http://schemas.microsoft.com/office/powerpoint/2010/main" val="4209366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</a:t>
            </a:r>
            <a:r>
              <a:rPr lang="ru-RU" dirty="0" err="1" smtClean="0"/>
              <a:t>дружби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ru-RU" dirty="0"/>
              <a:t>Як на </a:t>
            </a:r>
            <a:r>
              <a:rPr lang="ru-RU" dirty="0" err="1"/>
              <a:t>джерело</a:t>
            </a:r>
            <a:r>
              <a:rPr lang="ru-RU" dirty="0"/>
              <a:t> </a:t>
            </a:r>
            <a:r>
              <a:rPr lang="ru-RU" dirty="0" err="1"/>
              <a:t>радощів</a:t>
            </a:r>
            <a:r>
              <a:rPr lang="ru-RU" dirty="0"/>
              <a:t>, а </a:t>
            </a:r>
            <a:r>
              <a:rPr lang="ru-RU" dirty="0" err="1"/>
              <a:t>звідси</a:t>
            </a:r>
            <a:r>
              <a:rPr lang="ru-RU" dirty="0"/>
              <a:t> — душевного </a:t>
            </a:r>
            <a:r>
              <a:rPr lang="ru-RU" dirty="0" err="1"/>
              <a:t>здоров'я</a:t>
            </a:r>
            <a:r>
              <a:rPr lang="ru-RU" dirty="0"/>
              <a:t>, Сковорода </a:t>
            </a:r>
            <a:r>
              <a:rPr lang="ru-RU" dirty="0" err="1"/>
              <a:t>вказує</a:t>
            </a:r>
            <a:r>
              <a:rPr lang="ru-RU" dirty="0"/>
              <a:t> на дружбу.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вибирати</a:t>
            </a:r>
            <a:r>
              <a:rPr lang="ru-RU" dirty="0"/>
              <a:t> </a:t>
            </a:r>
            <a:r>
              <a:rPr lang="ru-RU" dirty="0" err="1"/>
              <a:t>друзів</a:t>
            </a:r>
            <a:r>
              <a:rPr lang="ru-RU" dirty="0"/>
              <a:t> треба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обачно</a:t>
            </a:r>
            <a:r>
              <a:rPr lang="ru-RU" dirty="0"/>
              <a:t>, </a:t>
            </a:r>
            <a:r>
              <a:rPr lang="ru-RU" dirty="0" err="1"/>
              <a:t>оминаючи</a:t>
            </a:r>
            <a:r>
              <a:rPr lang="ru-RU" dirty="0"/>
              <a:t> </a:t>
            </a:r>
            <a:r>
              <a:rPr lang="ru-RU" dirty="0" err="1"/>
              <a:t>підлабузників</a:t>
            </a:r>
            <a:r>
              <a:rPr lang="ru-RU" dirty="0"/>
              <a:t> і </a:t>
            </a:r>
            <a:r>
              <a:rPr lang="ru-RU" dirty="0" err="1"/>
              <a:t>криводушних</a:t>
            </a:r>
            <a:r>
              <a:rPr lang="ru-RU" dirty="0"/>
              <a:t>.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нещирі</a:t>
            </a:r>
            <a:r>
              <a:rPr lang="ru-RU" dirty="0"/>
              <a:t> </a:t>
            </a:r>
            <a:r>
              <a:rPr lang="ru-RU" dirty="0" err="1"/>
              <a:t>друзі</a:t>
            </a:r>
            <a:r>
              <a:rPr lang="ru-RU" dirty="0"/>
              <a:t> </a:t>
            </a:r>
            <a:r>
              <a:rPr lang="ru-RU" dirty="0" err="1"/>
              <a:t>залучають</a:t>
            </a:r>
            <a:r>
              <a:rPr lang="ru-RU" dirty="0"/>
              <a:t> </a:t>
            </a:r>
            <a:r>
              <a:rPr lang="ru-RU" dirty="0" err="1"/>
              <a:t>молоду</a:t>
            </a:r>
            <a:r>
              <a:rPr lang="ru-RU" dirty="0"/>
              <a:t> </a:t>
            </a:r>
            <a:r>
              <a:rPr lang="ru-RU" dirty="0" err="1"/>
              <a:t>людину</a:t>
            </a:r>
            <a:r>
              <a:rPr lang="ru-RU" dirty="0"/>
              <a:t> до </a:t>
            </a:r>
            <a:r>
              <a:rPr lang="ru-RU" dirty="0" err="1"/>
              <a:t>непомірності</a:t>
            </a:r>
            <a:r>
              <a:rPr lang="ru-RU" dirty="0"/>
              <a:t>, </a:t>
            </a:r>
            <a:r>
              <a:rPr lang="ru-RU" dirty="0" err="1"/>
              <a:t>спокушаючи</a:t>
            </a:r>
            <a:r>
              <a:rPr lang="ru-RU" dirty="0"/>
              <a:t> </a:t>
            </a:r>
            <a:r>
              <a:rPr lang="ru-RU" dirty="0" err="1"/>
              <a:t>запевненнями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для чистого все </a:t>
            </a:r>
            <a:r>
              <a:rPr lang="ru-RU" dirty="0" err="1"/>
              <a:t>чисте</a:t>
            </a:r>
            <a:r>
              <a:rPr lang="ru-RU" dirty="0"/>
              <a:t>; у таких </a:t>
            </a:r>
            <a:r>
              <a:rPr lang="ru-RU" dirty="0" err="1"/>
              <a:t>випадках</a:t>
            </a:r>
            <a:r>
              <a:rPr lang="ru-RU" dirty="0"/>
              <a:t> треба </a:t>
            </a:r>
            <a:r>
              <a:rPr lang="ru-RU" dirty="0" err="1"/>
              <a:t>рішуче</a:t>
            </a:r>
            <a:r>
              <a:rPr lang="ru-RU" dirty="0"/>
              <a:t> </a:t>
            </a:r>
            <a:r>
              <a:rPr lang="ru-RU" dirty="0" err="1"/>
              <a:t>побороти</a:t>
            </a:r>
            <a:r>
              <a:rPr lang="ru-RU" dirty="0"/>
              <a:t> </a:t>
            </a:r>
            <a:r>
              <a:rPr lang="ru-RU" dirty="0" err="1"/>
              <a:t>соромливість</a:t>
            </a:r>
            <a:r>
              <a:rPr lang="ru-RU" dirty="0"/>
              <a:t> і твердо </a:t>
            </a:r>
            <a:r>
              <a:rPr lang="ru-RU" dirty="0" err="1"/>
              <a:t>відмовити</a:t>
            </a:r>
            <a:r>
              <a:rPr lang="ru-RU" dirty="0"/>
              <a:t>, а </a:t>
            </a:r>
            <a:r>
              <a:rPr lang="ru-RU" dirty="0" err="1"/>
              <a:t>надалі</a:t>
            </a:r>
            <a:r>
              <a:rPr lang="ru-RU" dirty="0"/>
              <a:t> і </a:t>
            </a:r>
            <a:r>
              <a:rPr lang="ru-RU" dirty="0" err="1"/>
              <a:t>взагалі</a:t>
            </a:r>
            <a:r>
              <a:rPr lang="ru-RU" dirty="0"/>
              <a:t> 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з такими людьми, — </a:t>
            </a:r>
            <a:r>
              <a:rPr lang="ru-RU" dirty="0" err="1"/>
              <a:t>застерігає</a:t>
            </a:r>
            <a:r>
              <a:rPr lang="ru-RU" dirty="0"/>
              <a:t> наставник. </a:t>
            </a:r>
            <a:r>
              <a:rPr lang="ru-RU" dirty="0" err="1"/>
              <a:t>Якщо</a:t>
            </a:r>
            <a:r>
              <a:rPr lang="ru-RU" dirty="0"/>
              <a:t> «ми охоче </a:t>
            </a:r>
            <a:r>
              <a:rPr lang="ru-RU" dirty="0" err="1"/>
              <a:t>підтримуємо</a:t>
            </a:r>
            <a:r>
              <a:rPr lang="ru-RU" dirty="0"/>
              <a:t> </a:t>
            </a:r>
            <a:r>
              <a:rPr lang="ru-RU" dirty="0" err="1"/>
              <a:t>зносини</a:t>
            </a:r>
            <a:r>
              <a:rPr lang="ru-RU" dirty="0"/>
              <a:t> з людьми,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досі</a:t>
            </a:r>
            <a:r>
              <a:rPr lang="ru-RU" dirty="0"/>
              <a:t> </a:t>
            </a:r>
            <a:r>
              <a:rPr lang="ru-RU" dirty="0" err="1"/>
              <a:t>здорові</a:t>
            </a:r>
            <a:r>
              <a:rPr lang="ru-RU" dirty="0"/>
              <a:t>, але </a:t>
            </a:r>
            <a:r>
              <a:rPr lang="ru-RU" dirty="0" err="1"/>
              <a:t>розум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пошкоджений</a:t>
            </a:r>
            <a:r>
              <a:rPr lang="ru-RU" dirty="0"/>
              <a:t> і </a:t>
            </a:r>
            <a:r>
              <a:rPr lang="ru-RU" dirty="0" err="1"/>
              <a:t>насичений</a:t>
            </a:r>
            <a:r>
              <a:rPr lang="ru-RU" dirty="0"/>
              <a:t> </a:t>
            </a:r>
            <a:r>
              <a:rPr lang="ru-RU" dirty="0" err="1"/>
              <a:t>отруйним</a:t>
            </a:r>
            <a:r>
              <a:rPr lang="ru-RU" dirty="0"/>
              <a:t> </a:t>
            </a:r>
            <a:r>
              <a:rPr lang="ru-RU" dirty="0" err="1"/>
              <a:t>вченням</a:t>
            </a:r>
            <a:r>
              <a:rPr lang="ru-RU" dirty="0"/>
              <a:t>», ми </a:t>
            </a:r>
            <a:r>
              <a:rPr lang="ru-RU" dirty="0" err="1"/>
              <a:t>ризикуємо</a:t>
            </a:r>
            <a:r>
              <a:rPr lang="ru-RU" dirty="0"/>
              <a:t> </a:t>
            </a:r>
            <a:r>
              <a:rPr lang="ru-RU" dirty="0" err="1"/>
              <a:t>втрапити</a:t>
            </a:r>
            <a:r>
              <a:rPr lang="ru-RU" dirty="0"/>
              <a:t> у </a:t>
            </a:r>
            <a:r>
              <a:rPr lang="ru-RU" dirty="0" err="1"/>
              <a:t>їхнє</a:t>
            </a:r>
            <a:r>
              <a:rPr lang="ru-RU" dirty="0"/>
              <a:t> становище.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420888"/>
            <a:ext cx="4330824" cy="3061691"/>
          </a:xfrm>
        </p:spPr>
      </p:pic>
    </p:spTree>
    <p:extLst>
      <p:ext uri="{BB962C8B-B14F-4D97-AF65-F5344CB8AC3E}">
        <p14:creationId xmlns:p14="http://schemas.microsoft.com/office/powerpoint/2010/main" val="33909096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192</TotalTime>
  <Words>549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Від письменників-полемістів до Григорія Сковороди</vt:lpstr>
      <vt:lpstr>Письменники - полемісти</vt:lpstr>
      <vt:lpstr> </vt:lpstr>
      <vt:lpstr> </vt:lpstr>
      <vt:lpstr> </vt:lpstr>
      <vt:lpstr> </vt:lpstr>
      <vt:lpstr>Григорій Сковорода </vt:lpstr>
      <vt:lpstr> Тема свободи</vt:lpstr>
      <vt:lpstr>Тема дружби </vt:lpstr>
      <vt:lpstr>Ставлення до життя</vt:lpstr>
      <vt:lpstr>Вплив Сковороди на сучасників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Белый Слон</dc:creator>
  <cp:lastModifiedBy>Белый Слон</cp:lastModifiedBy>
  <cp:revision>8</cp:revision>
  <dcterms:created xsi:type="dcterms:W3CDTF">2016-05-23T17:53:27Z</dcterms:created>
  <dcterms:modified xsi:type="dcterms:W3CDTF">2016-05-23T22:53:09Z</dcterms:modified>
</cp:coreProperties>
</file>