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94660"/>
  </p:normalViewPr>
  <p:slideViewPr>
    <p:cSldViewPr snapToGrid="0">
      <p:cViewPr varScale="1">
        <p:scale>
          <a:sx n="91" d="100"/>
          <a:sy n="91" d="100"/>
        </p:scale>
        <p:origin x="84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1ABD4-4677-424B-AEE3-F56A6EBCA05B}" type="datetimeFigureOut">
              <a:rPr lang="ru-RU" smtClean="0"/>
              <a:t>08.02.2017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F0170-AC3A-4BD8-8D35-5628ADE11C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31597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1ABD4-4677-424B-AEE3-F56A6EBCA05B}" type="datetimeFigureOut">
              <a:rPr lang="ru-RU" smtClean="0"/>
              <a:t>08.02.2017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F0170-AC3A-4BD8-8D35-5628ADE11C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56952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1ABD4-4677-424B-AEE3-F56A6EBCA05B}" type="datetimeFigureOut">
              <a:rPr lang="ru-RU" smtClean="0"/>
              <a:t>08.02.2017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F0170-AC3A-4BD8-8D35-5628ADE11C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4452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1ABD4-4677-424B-AEE3-F56A6EBCA05B}" type="datetimeFigureOut">
              <a:rPr lang="ru-RU" smtClean="0"/>
              <a:t>08.02.2017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F0170-AC3A-4BD8-8D35-5628ADE11C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4763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1ABD4-4677-424B-AEE3-F56A6EBCA05B}" type="datetimeFigureOut">
              <a:rPr lang="ru-RU" smtClean="0"/>
              <a:t>08.02.2017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F0170-AC3A-4BD8-8D35-5628ADE11C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22359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1ABD4-4677-424B-AEE3-F56A6EBCA05B}" type="datetimeFigureOut">
              <a:rPr lang="ru-RU" smtClean="0"/>
              <a:t>08.02.2017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F0170-AC3A-4BD8-8D35-5628ADE11C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93487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1ABD4-4677-424B-AEE3-F56A6EBCA05B}" type="datetimeFigureOut">
              <a:rPr lang="ru-RU" smtClean="0"/>
              <a:t>08.02.2017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F0170-AC3A-4BD8-8D35-5628ADE11C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05543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1ABD4-4677-424B-AEE3-F56A6EBCA05B}" type="datetimeFigureOut">
              <a:rPr lang="ru-RU" smtClean="0"/>
              <a:t>08.02.2017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F0170-AC3A-4BD8-8D35-5628ADE11C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5694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1ABD4-4677-424B-AEE3-F56A6EBCA05B}" type="datetimeFigureOut">
              <a:rPr lang="ru-RU" smtClean="0"/>
              <a:t>08.02.2017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F0170-AC3A-4BD8-8D35-5628ADE11C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13738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1ABD4-4677-424B-AEE3-F56A6EBCA05B}" type="datetimeFigureOut">
              <a:rPr lang="ru-RU" smtClean="0"/>
              <a:t>08.02.2017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F0170-AC3A-4BD8-8D35-5628ADE11C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35354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1ABD4-4677-424B-AEE3-F56A6EBCA05B}" type="datetimeFigureOut">
              <a:rPr lang="ru-RU" smtClean="0"/>
              <a:t>08.02.2017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F0170-AC3A-4BD8-8D35-5628ADE11C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17977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21ABD4-4677-424B-AEE3-F56A6EBCA05B}" type="datetimeFigureOut">
              <a:rPr lang="ru-RU" smtClean="0"/>
              <a:t>08.02.2017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8F0170-AC3A-4BD8-8D35-5628ADE11C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23431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2.wav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3.wav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audio" Target="../media/audio4.wav"/><Relationship Id="rId3" Type="http://schemas.openxmlformats.org/officeDocument/2006/relationships/image" Target="../media/image5.jpg"/><Relationship Id="rId7" Type="http://schemas.openxmlformats.org/officeDocument/2006/relationships/image" Target="../media/image9.jpg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gif"/><Relationship Id="rId5" Type="http://schemas.openxmlformats.org/officeDocument/2006/relationships/image" Target="../media/image7.gif"/><Relationship Id="rId4" Type="http://schemas.openxmlformats.org/officeDocument/2006/relationships/image" Target="../media/image6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58000"/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01170" y="1601808"/>
            <a:ext cx="8138615" cy="2410633"/>
          </a:xfrm>
        </p:spPr>
        <p:txBody>
          <a:bodyPr>
            <a:normAutofit/>
          </a:bodyPr>
          <a:lstStyle/>
          <a:p>
            <a:r>
              <a:rPr lang="uk-UA" sz="4000" dirty="0" smtClean="0">
                <a:solidFill>
                  <a:srgbClr val="FFFF00"/>
                </a:solidFill>
              </a:rPr>
              <a:t>Презентація </a:t>
            </a:r>
            <a:r>
              <a:rPr lang="uk-UA" sz="4000" dirty="0">
                <a:solidFill>
                  <a:srgbClr val="FFFF00"/>
                </a:solidFill>
              </a:rPr>
              <a:t>на тему Австралія- </a:t>
            </a:r>
            <a:r>
              <a:rPr lang="uk-UA" sz="4000" dirty="0" smtClean="0">
                <a:solidFill>
                  <a:srgbClr val="FFFF00"/>
                </a:solidFill>
              </a:rPr>
              <a:t>найсухіший  материк</a:t>
            </a:r>
            <a:endParaRPr lang="ru-RU" sz="4000" dirty="0">
              <a:solidFill>
                <a:srgbClr val="FFFF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178188" y="4979145"/>
            <a:ext cx="3136135" cy="1655762"/>
          </a:xfrm>
        </p:spPr>
        <p:txBody>
          <a:bodyPr/>
          <a:lstStyle/>
          <a:p>
            <a:r>
              <a:rPr lang="uk-UA" dirty="0" smtClean="0"/>
              <a:t>Підготувала учениця 4-д класу Римма </a:t>
            </a:r>
            <a:r>
              <a:rPr lang="uk-UA" dirty="0" err="1" smtClean="0"/>
              <a:t>Кривошея</a:t>
            </a:r>
            <a:endParaRPr lang="uk-UA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193597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  <p:sndAc>
          <p:stSnd>
            <p:snd r:embed="rId2" name="camera.wav"/>
          </p:stSnd>
        </p:sndAc>
      </p:transition>
    </mc:Choice>
    <mc:Fallback>
      <p:transition spd="slow">
        <p:random/>
        <p:sndAc>
          <p:stSnd>
            <p:snd r:embed="rId2" name="camera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9378" y="105818"/>
            <a:ext cx="7934054" cy="1325563"/>
          </a:xfrm>
        </p:spPr>
        <p:txBody>
          <a:bodyPr>
            <a:normAutofit/>
          </a:bodyPr>
          <a:lstStyle/>
          <a:p>
            <a:r>
              <a:rPr lang="uk-UA" dirty="0" smtClean="0">
                <a:solidFill>
                  <a:srgbClr val="FFFF00"/>
                </a:solidFill>
              </a:rPr>
              <a:t>Австралія – найсухіший материк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87913" y="1431381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uk-UA" dirty="0" smtClean="0">
                <a:solidFill>
                  <a:srgbClr val="FFFF00"/>
                </a:solidFill>
              </a:rPr>
              <a:t>Австралія    -    найменший материк на землі.   На сході його омивають води Тихого океану</a:t>
            </a:r>
            <a:r>
              <a:rPr lang="en-US" dirty="0" smtClean="0">
                <a:solidFill>
                  <a:srgbClr val="FFFF00"/>
                </a:solidFill>
              </a:rPr>
              <a:t>, </a:t>
            </a:r>
            <a:r>
              <a:rPr lang="uk-UA" dirty="0" smtClean="0">
                <a:solidFill>
                  <a:srgbClr val="FFFF00"/>
                </a:solidFill>
              </a:rPr>
              <a:t>а з півдня</a:t>
            </a:r>
            <a:r>
              <a:rPr lang="en-US" dirty="0" smtClean="0">
                <a:solidFill>
                  <a:srgbClr val="FFFF00"/>
                </a:solidFill>
              </a:rPr>
              <a:t>,</a:t>
            </a:r>
            <a:r>
              <a:rPr lang="uk-UA" dirty="0" smtClean="0">
                <a:solidFill>
                  <a:srgbClr val="FFFF00"/>
                </a:solidFill>
              </a:rPr>
              <a:t>   заходу й півночі -   Індійський океан. Австралія віддалена від інших материків .  На  цьому материку розміщена тільки  одна держава  -    Австралійський Союз.</a:t>
            </a:r>
          </a:p>
          <a:p>
            <a:pPr marL="0" indent="0">
              <a:buNone/>
            </a:pPr>
            <a:r>
              <a:rPr lang="uk-UA" dirty="0">
                <a:solidFill>
                  <a:srgbClr val="FFFF00"/>
                </a:solidFill>
              </a:rPr>
              <a:t> </a:t>
            </a:r>
            <a:r>
              <a:rPr lang="uk-UA" dirty="0" smtClean="0">
                <a:solidFill>
                  <a:srgbClr val="FFFF00"/>
                </a:solidFill>
              </a:rPr>
              <a:t>   На півночі материка розташований острів Нова Гвінея </a:t>
            </a:r>
            <a:r>
              <a:rPr lang="en-US" dirty="0" smtClean="0">
                <a:solidFill>
                  <a:srgbClr val="FFFF00"/>
                </a:solidFill>
              </a:rPr>
              <a:t>, </a:t>
            </a:r>
            <a:r>
              <a:rPr lang="uk-UA" dirty="0" smtClean="0">
                <a:solidFill>
                  <a:srgbClr val="FFFF00"/>
                </a:solidFill>
              </a:rPr>
              <a:t>а на півдні – острів   Тасманія.</a:t>
            </a:r>
          </a:p>
          <a:p>
            <a:pPr marL="0" indent="0">
              <a:buNone/>
            </a:pPr>
            <a:endParaRPr lang="uk-UA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14099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  <p:sndAc>
          <p:stSnd>
            <p:snd r:embed="rId2" name="coin.wav"/>
          </p:stSnd>
        </p:sndAc>
      </p:transition>
    </mc:Choice>
    <mc:Fallback xmlns="">
      <p:transition spd="slow">
        <p:circle/>
        <p:sndAc>
          <p:stSnd>
            <p:snd r:embed="rId4" name="coin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1334815" y="844122"/>
            <a:ext cx="1042626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6000" dirty="0" smtClean="0">
                <a:solidFill>
                  <a:srgbClr val="FFFF00"/>
                </a:solidFill>
              </a:rPr>
              <a:t>Природа материка</a:t>
            </a:r>
            <a:endParaRPr lang="ru-RU" sz="6000" dirty="0">
              <a:solidFill>
                <a:srgbClr val="FFFF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99393" y="2638096"/>
            <a:ext cx="11361683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400" dirty="0" smtClean="0">
                <a:solidFill>
                  <a:srgbClr val="FFFF00"/>
                </a:solidFill>
              </a:rPr>
              <a:t>Материк здебільшого складається  з пустель</a:t>
            </a:r>
            <a:r>
              <a:rPr lang="en-US" sz="4400" dirty="0" smtClean="0">
                <a:solidFill>
                  <a:srgbClr val="FFFF00"/>
                </a:solidFill>
              </a:rPr>
              <a:t>,</a:t>
            </a:r>
            <a:r>
              <a:rPr lang="uk-UA" sz="4400" dirty="0" smtClean="0">
                <a:solidFill>
                  <a:srgbClr val="FFFF00"/>
                </a:solidFill>
              </a:rPr>
              <a:t>  глибоких каньйонів і тропічних лісів .  В </a:t>
            </a:r>
            <a:r>
              <a:rPr lang="uk-UA" sz="4400" dirty="0">
                <a:solidFill>
                  <a:srgbClr val="FFFF00"/>
                </a:solidFill>
              </a:rPr>
              <a:t>А</a:t>
            </a:r>
            <a:r>
              <a:rPr lang="uk-UA" sz="4400" dirty="0" smtClean="0">
                <a:solidFill>
                  <a:srgbClr val="FFFF00"/>
                </a:solidFill>
              </a:rPr>
              <a:t>встралії переважає рівнинний рельєф.  На сході знаходяться Блакитні гори  з плоскими вершинами.  Найвища вершина  Австралії – гора  </a:t>
            </a:r>
            <a:r>
              <a:rPr lang="uk-UA" sz="4400" dirty="0" err="1" smtClean="0">
                <a:solidFill>
                  <a:srgbClr val="FFFF00"/>
                </a:solidFill>
              </a:rPr>
              <a:t>Косцюшко</a:t>
            </a:r>
            <a:r>
              <a:rPr lang="uk-UA" sz="4400" dirty="0" smtClean="0">
                <a:solidFill>
                  <a:srgbClr val="FFFF00"/>
                </a:solidFill>
              </a:rPr>
              <a:t>.  </a:t>
            </a:r>
            <a:endParaRPr lang="ru-RU" sz="44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6400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7883" y="365125"/>
            <a:ext cx="11080376" cy="1288863"/>
          </a:xfrm>
        </p:spPr>
        <p:txBody>
          <a:bodyPr>
            <a:normAutofit fontScale="90000"/>
          </a:bodyPr>
          <a:lstStyle/>
          <a:p>
            <a:r>
              <a:rPr lang="uk-UA" dirty="0" smtClean="0">
                <a:solidFill>
                  <a:srgbClr val="FFFF00"/>
                </a:solidFill>
              </a:rPr>
              <a:t>Особливістю  материка є </a:t>
            </a:r>
            <a:r>
              <a:rPr lang="uk-UA" dirty="0" smtClean="0">
                <a:solidFill>
                  <a:srgbClr val="00B0F0"/>
                </a:solidFill>
              </a:rPr>
              <a:t>Великий Бар</a:t>
            </a:r>
            <a:r>
              <a:rPr lang="en-US" dirty="0" smtClean="0">
                <a:solidFill>
                  <a:srgbClr val="00B0F0"/>
                </a:solidFill>
              </a:rPr>
              <a:t>‘</a:t>
            </a:r>
            <a:r>
              <a:rPr lang="uk-UA" dirty="0" err="1" smtClean="0">
                <a:solidFill>
                  <a:srgbClr val="00B0F0"/>
                </a:solidFill>
              </a:rPr>
              <a:t>єрний</a:t>
            </a:r>
            <a:r>
              <a:rPr lang="uk-UA" dirty="0" smtClean="0">
                <a:solidFill>
                  <a:srgbClr val="00B0F0"/>
                </a:solidFill>
              </a:rPr>
              <a:t> Риф</a:t>
            </a:r>
            <a:endParaRPr lang="ru-RU" dirty="0">
              <a:solidFill>
                <a:srgbClr val="00B0F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>
                <a:solidFill>
                  <a:srgbClr val="FFFF00"/>
                </a:solidFill>
              </a:rPr>
              <a:t>Він є найбільшим на землі природним об</a:t>
            </a:r>
            <a:r>
              <a:rPr lang="en-US" dirty="0" smtClean="0">
                <a:solidFill>
                  <a:srgbClr val="FFFF00"/>
                </a:solidFill>
              </a:rPr>
              <a:t>’</a:t>
            </a:r>
            <a:r>
              <a:rPr lang="uk-UA" dirty="0" err="1" smtClean="0">
                <a:solidFill>
                  <a:srgbClr val="FFFF00"/>
                </a:solidFill>
              </a:rPr>
              <a:t>єктом</a:t>
            </a:r>
            <a:r>
              <a:rPr lang="en-US" dirty="0" smtClean="0">
                <a:solidFill>
                  <a:srgbClr val="FFFF00"/>
                </a:solidFill>
              </a:rPr>
              <a:t>, </a:t>
            </a:r>
            <a:r>
              <a:rPr lang="uk-UA" dirty="0" smtClean="0">
                <a:solidFill>
                  <a:srgbClr val="FFFF00"/>
                </a:solidFill>
              </a:rPr>
              <a:t> утвореним  живими  організмами.  Риф складається зі скелетів мільярдів крихітних організмів – коралових поліпів</a:t>
            </a:r>
            <a:r>
              <a:rPr lang="uk-UA" dirty="0" smtClean="0">
                <a:solidFill>
                  <a:srgbClr val="66FF99"/>
                </a:solidFill>
              </a:rPr>
              <a:t>.</a:t>
            </a:r>
            <a:endParaRPr lang="ru-RU" dirty="0">
              <a:solidFill>
                <a:srgbClr val="66FF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813266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  <p:sndAc>
          <p:stSnd>
            <p:snd r:embed="rId2" name="push.wav"/>
          </p:stSnd>
        </p:sndAc>
      </p:transition>
    </mc:Choice>
    <mc:Fallback xmlns="">
      <p:transition spd="slow">
        <p:fade/>
        <p:sndAc>
          <p:stSnd>
            <p:snd r:embed="rId4" name="push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91690" y="281998"/>
            <a:ext cx="6934200" cy="1325563"/>
          </a:xfrm>
        </p:spPr>
        <p:txBody>
          <a:bodyPr/>
          <a:lstStyle/>
          <a:p>
            <a:r>
              <a:rPr lang="uk-UA" dirty="0" smtClean="0">
                <a:solidFill>
                  <a:srgbClr val="FFFF00"/>
                </a:solidFill>
              </a:rPr>
              <a:t>Австралія і її температура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>
                <a:solidFill>
                  <a:srgbClr val="FFFF00"/>
                </a:solidFill>
              </a:rPr>
              <a:t>У Австралії температура в день становить близько +35 градусів  а в окремі дні – і вище +40 градусів. Узимку температура в день сягає +20 градусів </a:t>
            </a:r>
            <a:r>
              <a:rPr lang="en-US" dirty="0" smtClean="0">
                <a:solidFill>
                  <a:srgbClr val="FFFF00"/>
                </a:solidFill>
              </a:rPr>
              <a:t>, </a:t>
            </a:r>
            <a:r>
              <a:rPr lang="uk-UA" dirty="0" smtClean="0">
                <a:solidFill>
                  <a:srgbClr val="FFFF00"/>
                </a:solidFill>
              </a:rPr>
              <a:t>у Великій пустелі Вікторії – до +10 градусів</a:t>
            </a:r>
            <a:r>
              <a:rPr lang="uk-UA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39375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884219" y="552459"/>
            <a:ext cx="7703127" cy="14881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8800" dirty="0" smtClean="0">
                <a:solidFill>
                  <a:srgbClr val="7030A0"/>
                </a:solidFill>
              </a:rPr>
              <a:t>Дякую за увагу</a:t>
            </a:r>
            <a:endParaRPr lang="ru-RU" sz="8800" dirty="0">
              <a:solidFill>
                <a:srgbClr val="7030A0"/>
              </a:solidFill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055" y="2874961"/>
            <a:ext cx="2747963" cy="3289013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77807" y="1024683"/>
            <a:ext cx="2286000" cy="3048000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82294" y="4253345"/>
            <a:ext cx="2781513" cy="2227551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8092" y="3411094"/>
            <a:ext cx="4096616" cy="30698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2292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2" name="applause.wav"/>
          </p:stSnd>
        </p:sndAc>
      </p:transition>
    </mc:Choice>
    <mc:Fallback xmlns="">
      <p:transition spd="slow">
        <p:sndAc>
          <p:stSnd>
            <p:snd r:embed="rId8" name="applause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</TotalTime>
  <Words>191</Words>
  <Application>Microsoft Office PowerPoint</Application>
  <PresentationFormat>Широкоэкранный</PresentationFormat>
  <Paragraphs>12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Тема Office</vt:lpstr>
      <vt:lpstr>Презентація на тему Австралія- найсухіший  материк</vt:lpstr>
      <vt:lpstr>Австралія – найсухіший материк</vt:lpstr>
      <vt:lpstr>Презентация PowerPoint</vt:lpstr>
      <vt:lpstr>Особливістю  материка є Великий Бар‘єрний Риф</vt:lpstr>
      <vt:lpstr>Австралія і її температура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на тему тваринний і рослинний світ Африки</dc:title>
  <dc:creator>Виталий</dc:creator>
  <cp:lastModifiedBy>Виталий</cp:lastModifiedBy>
  <cp:revision>17</cp:revision>
  <dcterms:created xsi:type="dcterms:W3CDTF">2017-01-25T15:23:16Z</dcterms:created>
  <dcterms:modified xsi:type="dcterms:W3CDTF">2017-02-08T11:57:19Z</dcterms:modified>
</cp:coreProperties>
</file>