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82" autoAdjust="0"/>
  </p:normalViewPr>
  <p:slideViewPr>
    <p:cSldViewPr>
      <p:cViewPr>
        <p:scale>
          <a:sx n="100" d="100"/>
          <a:sy n="100" d="100"/>
        </p:scale>
        <p:origin x="-5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6984776" cy="230124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5400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</a:rPr>
              <a:t>Музичне мистецтво </a:t>
            </a:r>
            <a:r>
              <a:rPr lang="uk-UA" sz="5400" dirty="0" err="1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</a:rPr>
              <a:t>україни</a:t>
            </a:r>
            <a:endParaRPr lang="uk-UA" sz="5400" dirty="0">
              <a:ln w="0"/>
              <a:solidFill>
                <a:srgbClr val="66CC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941168"/>
            <a:ext cx="2520280" cy="1752600"/>
          </a:xfrm>
        </p:spPr>
        <p:txBody>
          <a:bodyPr anchor="t"/>
          <a:lstStyle/>
          <a:p>
            <a:pPr algn="ctr"/>
            <a:endParaRPr lang="uk-UA" dirty="0">
              <a:latin typeface="Constantia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260648"/>
            <a:ext cx="7848872" cy="3096344"/>
          </a:xfrm>
        </p:spPr>
        <p:txBody>
          <a:bodyPr>
            <a:norm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на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зламі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XIX-XX ст. пережила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великі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зміни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Незважаючи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на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жорстку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реакцію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утиски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які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зазнавала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цей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період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культура, 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музичному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мистецтві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продовжувався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розвиток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потужного фольклорного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струменя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який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живила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творчість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видатних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композиторів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– Якова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Степового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Кирила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Стеценка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Миколи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Леонтовича.</a:t>
            </a:r>
            <a:endParaRPr lang="uk-UA" sz="24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3074" name="Picture 2" descr="https://ru.wiki2.org/wikipedia/commons/thumb/d/d7/%D0%A1%D1%82%D0%B5%D0%BF%D0%BE%D0%B2%D0%B8%D0%B9_%D0%AF%D0%BA%D1%96%D0%B2.jpg/267px-%D0%A1%D1%82%D0%B5%D0%BF%D0%BE%D0%B2%D0%B8%D0%B9_%D0%AF%D0%BA%D1%96%D0%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2327151" cy="31725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http://www.ukrspiritmuz.net.ua/images/autors/1/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501008"/>
            <a:ext cx="2324100" cy="3238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 descr="http://proxy10.media.online.ua/uol/r2-7c98fb7def/524be714ec9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152" y="3501008"/>
            <a:ext cx="2664296" cy="318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377280"/>
            <a:ext cx="5040560" cy="6148064"/>
          </a:xfrm>
        </p:spPr>
        <p:txBody>
          <a:bodyPr>
            <a:normAutofit fontScale="92500"/>
          </a:bodyPr>
          <a:lstStyle/>
          <a:p>
            <a:pPr algn="ctr"/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Інтерес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до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української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тематики та фольклору проявили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композитори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працювали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за межами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 Особливо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слід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відмітити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творчість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Петра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Чайковського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походив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відомого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українського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козацького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роду «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Чайків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». Ряд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його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творів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написано на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сюжети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зокрема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опери «Мазепа» </a:t>
            </a:r>
            <a:r>
              <a:rPr lang="ru-RU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«Черевички».</a:t>
            </a:r>
            <a:endParaRPr lang="uk-UA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 descr="http://cs543109.vk.me/v543109870/9b53/BhdS2O3mx5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32656"/>
            <a:ext cx="4104456" cy="5899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uk-UA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Соціалістичний реалізм</a:t>
            </a:r>
            <a:endParaRPr lang="uk-UA" b="1" cap="all" dirty="0">
              <a:ln w="0"/>
              <a:solidFill>
                <a:srgbClr val="66CCFF"/>
              </a:solidFill>
              <a:effectLst>
                <a:reflection blurRad="12700" stA="50000" endPos="50000" dist="5000" dir="5400000" sy="-100000" rotWithShape="0"/>
              </a:effectLst>
              <a:latin typeface="Constant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8686800" cy="2404863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Починаючи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другої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половини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1930-х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років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музичне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мистецтво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радянської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розвивалося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переважно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руслі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соцреалізму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став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єдиним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офіційно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дозволеним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в СРСР «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творчим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методом»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літератури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мистецтва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тоді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як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митці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відходили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цього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методу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піддавались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жорсткій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критиці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переслідуванням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uk-UA" sz="2400" dirty="0" err="1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026" name="Picture 2" descr="http://cdnimg.rg.ru/i/gallery/24f0e0cc/246639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5"/>
            <a:ext cx="2862175" cy="27363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www.tretyakovgallery.ru/dataphotos/5/51/51d3daea84ed973daaddae9f1f90a0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933056"/>
            <a:ext cx="5143500" cy="26765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Соціалістичний реалізм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4283968" cy="4525963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Зокрема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нещадній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критиці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на пленумах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Спілки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композиторів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піддавалися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твори Бориса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Лятошинського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Лева      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Ревуцького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причому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останній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після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1934 року практично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припинив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творчу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діяльність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обмежившись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викладацькою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редакторською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роботою</a:t>
            </a:r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uk-UA" sz="23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8434" name="Picture 2" descr="Liatoshin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60648"/>
            <a:ext cx="272570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Ревуцький Ле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780928"/>
            <a:ext cx="2664296" cy="39052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Соціалістичний реалізм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180528" y="1628800"/>
            <a:ext cx="4968552" cy="4525963"/>
          </a:xfrm>
        </p:spPr>
        <p:txBody>
          <a:bodyPr>
            <a:noAutofit/>
          </a:bodyPr>
          <a:lstStyle/>
          <a:p>
            <a:pPr algn="ctr"/>
            <a:r>
              <a:rPr lang="ru-RU" sz="23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1921 року агентом ВЧК 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був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вбитий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Микола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Леонтович, а 1928 року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було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заборонена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діяльність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товариства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його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пам'яті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Найстрашніших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втрат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українське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мистецтво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зазнало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у 1930-ті роки,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протягом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яких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радянською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владою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було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знищено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кілька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сотень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бандуристів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кобзарів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6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лірників</a:t>
            </a:r>
            <a:r>
              <a:rPr lang="ru-RU" sz="26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uk-UA" sz="26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17410" name="Picture 2" descr="http://finenews.info/media/k2/items/cache/0b4c8cf9b4099295167d6e09ad1757ec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412776"/>
            <a:ext cx="3888432" cy="50128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7529264" cy="1143000"/>
          </a:xfrm>
        </p:spPr>
        <p:txBody>
          <a:bodyPr>
            <a:normAutofit/>
          </a:bodyPr>
          <a:lstStyle/>
          <a:p>
            <a:r>
              <a:rPr lang="uk-UA" sz="5400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Модернізм</a:t>
            </a:r>
            <a:endParaRPr lang="uk-UA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556792"/>
            <a:ext cx="5544616" cy="4525963"/>
          </a:xfrm>
        </p:spPr>
        <p:txBody>
          <a:bodyPr>
            <a:noAutofit/>
          </a:bodyPr>
          <a:lstStyle/>
          <a:p>
            <a:pPr algn="ctr"/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Безліч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композиторів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прагнули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виразити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новий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зміст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за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допомогою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невідомих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музичних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засобів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йдуть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на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різні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експерименти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які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призводять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до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руйнування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естетичних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технологічних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підвалин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музичної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культури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(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заперечення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звукової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організації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-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мелодії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гармонії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поліфонії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). Одними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найбільш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яскравих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у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цьому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відношенні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етапів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стали так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звані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«конкретна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музика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»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й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алеаторика.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  <a:p>
            <a:endParaRPr lang="uk-UA" sz="2400" dirty="0"/>
          </a:p>
        </p:txBody>
      </p:sp>
      <p:pic>
        <p:nvPicPr>
          <p:cNvPr id="19458" name="Picture 2" descr="http://mticket.com.ua/m-ticket/sfad/upload/1448273783.sm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620688"/>
            <a:ext cx="3240360" cy="4466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24128" y="5229200"/>
            <a:ext cx="3168352" cy="132343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fontAlgn="base"/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Борис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Миколайович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Лятошинський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– один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із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основоположників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модернізму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українській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класичній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1600" b="1" i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музиці</a:t>
            </a:r>
            <a:r>
              <a:rPr lang="ru-RU" sz="16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  <a:endParaRPr lang="en-US" sz="16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7467600" cy="1143000"/>
          </a:xfrm>
        </p:spPr>
        <p:txBody>
          <a:bodyPr>
            <a:normAutofit/>
          </a:bodyPr>
          <a:lstStyle/>
          <a:p>
            <a:r>
              <a:rPr lang="uk-UA" sz="5400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Модернізм</a:t>
            </a:r>
            <a:endParaRPr lang="uk-UA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075240" cy="24768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 1970-ті — 1980-ті роки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стають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відомими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композитори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що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розширили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традиційну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для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української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музики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пізньоромантичну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стилістику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за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рахунок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новітніх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прийомів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європейського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модернізму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 – Мирослав Скорик,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Євген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Станкович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Іван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Карабиць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, Валентин 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Бібік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 та </a:t>
            </a:r>
            <a:r>
              <a:rPr lang="ru-RU" sz="240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інші</a:t>
            </a:r>
            <a:r>
              <a:rPr lang="ru-RU" sz="2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Constantia" pitchFamily="18" charset="0"/>
              </a:rPr>
              <a:t>.</a:t>
            </a:r>
            <a:endParaRPr lang="uk-UA" sz="2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Constantia" pitchFamily="18" charset="0"/>
            </a:endParaRPr>
          </a:p>
        </p:txBody>
      </p:sp>
      <p:pic>
        <p:nvPicPr>
          <p:cNvPr id="21510" name="Picture 6" descr="http://litopys.com.ua/upload/iblock/93c/93cabe9feae47eb4602373f33a008b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717032"/>
            <a:ext cx="2245731" cy="2818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2" name="Picture 8" descr="Karaby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717032"/>
            <a:ext cx="2304256" cy="28177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4" name="Picture 10" descr="В.С.Бібік (1994, фото Ю.Л.Щербиніна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3717032"/>
            <a:ext cx="1825061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6" name="Picture 12" descr="http://logos-ukraine.com.ua/project/photo.php?id=13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717032"/>
            <a:ext cx="2123175" cy="28083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492896"/>
            <a:ext cx="8784976" cy="1143000"/>
          </a:xfrm>
        </p:spPr>
        <p:txBody>
          <a:bodyPr>
            <a:noAutofit/>
          </a:bodyPr>
          <a:lstStyle/>
          <a:p>
            <a:pPr algn="ctr"/>
            <a:r>
              <a:rPr lang="uk-UA" sz="7200" b="1" cap="all" dirty="0" smtClean="0">
                <a:ln w="0"/>
                <a:solidFill>
                  <a:srgbClr val="66CCFF"/>
                </a:solidFill>
                <a:effectLst>
                  <a:reflection blurRad="12700" stA="50000" endPos="50000" dist="5000" dir="5400000" sy="-100000" rotWithShape="0"/>
                </a:effectLst>
                <a:latin typeface="Constantia" pitchFamily="18" charset="0"/>
              </a:rPr>
              <a:t>Дякую за увагу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117</TotalTime>
  <Words>181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Техническая</vt:lpstr>
      <vt:lpstr>Музичне мистецтво україни</vt:lpstr>
      <vt:lpstr>Презентация PowerPoint</vt:lpstr>
      <vt:lpstr>Презентация PowerPoint</vt:lpstr>
      <vt:lpstr>Соціалістичний реалізм</vt:lpstr>
      <vt:lpstr>Соціалістичний реалізм</vt:lpstr>
      <vt:lpstr>Соціалістичний реалізм</vt:lpstr>
      <vt:lpstr>Модернізм</vt:lpstr>
      <vt:lpstr>Модернізм</vt:lpstr>
      <vt:lpstr>Дякую за увагу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Музичне мистецтво україни</dc:title>
  <cp:lastModifiedBy>Maksim Kitskaylo</cp:lastModifiedBy>
  <cp:revision>14</cp:revision>
  <dcterms:modified xsi:type="dcterms:W3CDTF">2017-06-30T09:13:03Z</dcterms:modified>
</cp:coreProperties>
</file>