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0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67" y="427840"/>
            <a:ext cx="7596139" cy="14345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Н</a:t>
            </a:r>
            <a:r>
              <a:rPr lang="uk-U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іжин</a:t>
            </a:r>
            <a:r>
              <a:rPr lang="uk-U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crosoft Sans Serif"/>
                <a:cs typeface="Microsoft Sans Serif"/>
              </a:rPr>
              <a:t>−</a:t>
            </a:r>
            <a:r>
              <a:rPr lang="uk-UA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Озеро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49921"/>
            <a:ext cx="2406001" cy="1631910"/>
          </a:xfrm>
        </p:spPr>
        <p:txBody>
          <a:bodyPr>
            <a:normAutofit/>
          </a:bodyPr>
          <a:lstStyle/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2050" name="Picture 2" descr="http://stolica-ua.com/images/photos/medium/article2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918" y="2325304"/>
            <a:ext cx="6553927" cy="436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2297" y="117446"/>
            <a:ext cx="7281644" cy="24244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Дорогою до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міста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ми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побачимо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Ніжин−Озеро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: 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давні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часи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його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берегах стояв посад.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Науковці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стверджують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що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то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був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літописний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Нежатин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від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якого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почалась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історія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Ніжина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5362" name="Picture 2" descr="http://newvv.net/images/stories/photoreport/resized/273/1239705481_090414_post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354" y="2506211"/>
            <a:ext cx="6962863" cy="435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0"/>
            <a:ext cx="7886700" cy="16610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Ніжин-Озеро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існує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з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давніх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давен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Воно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дуже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глибоке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за легендою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утворилося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на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місці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де колись стояла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церква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7410" name="Picture 2" descr="http://www.otherside.com.ua/photos/116918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380" y="1862356"/>
            <a:ext cx="6906170" cy="486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8301" y="159391"/>
            <a:ext cx="3700595" cy="3409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Під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час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монголо-татарської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навали води озера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заховали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місто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усіх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його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мешканців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–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відтоді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лише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раз на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рік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у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ніч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на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Великдень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на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одну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мить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Нежатин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підіймається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на </a:t>
            </a:r>
            <a:r>
              <a:rPr lang="ru-RU" sz="23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поверхню</a:t>
            </a:r>
            <a:r>
              <a:rPr lang="ru-RU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води.</a:t>
            </a:r>
            <a:endParaRPr lang="uk-UA" sz="23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9458" name="Picture 2" descr="http://900igr.net/datai/istorija/Mongolskoe-nashestvie-na-Rus/0002-001-Borba-Rusi-s-inozemnym-nashestviem-v-XIII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885" y="0"/>
            <a:ext cx="3483884" cy="343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arfare.uphero.com/Persia/13-14C/Jami_al-Tawarikh-Mongols_in_battle-Edinburgh-MsOr2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10335"/>
            <a:ext cx="6711193" cy="326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44242" y="151003"/>
            <a:ext cx="7080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«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Ніжин-озеро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» –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природня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впадина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місцевості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заповнена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водою, яка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близько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20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років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тому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була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штучно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заглиблена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та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розширена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028" name="Picture 4" descr="http://photos.wikimapia.org/p/00/01/41/53/4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579" y="1816196"/>
            <a:ext cx="6568581" cy="492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1049"/>
            <a:ext cx="7886700" cy="17564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Якщо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легенді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вода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сховала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церкву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то зараз вона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підтоплює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конкретні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оселі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підвали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мешканців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одразу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кількох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вулиць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Ніжина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4" name="Picture 2" descr="http://newvv.net/images/stories/photoreport/resized/304/1332442955_221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581" y="1905711"/>
            <a:ext cx="6891971" cy="472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9683" y="553674"/>
            <a:ext cx="4043495" cy="55535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Протяжність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озера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близько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кілометра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воно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є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безстоковим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Навпаки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за словами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місцевих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жителів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воду в озеру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скидають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господарства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залізниця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 Коли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навесні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підвищується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рівень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грунтових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вод,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проблеми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подвоюються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endParaRPr lang="uk-UA" sz="2800" b="1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6388" name="Picture 4" descr="http://auto.investigator.org.ua/wp-content/uploads/c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235" y="3548542"/>
            <a:ext cx="3294232" cy="316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t="8956" b="5681"/>
          <a:stretch>
            <a:fillRect/>
          </a:stretch>
        </p:blipFill>
        <p:spPr bwMode="auto">
          <a:xfrm>
            <a:off x="5587068" y="134224"/>
            <a:ext cx="3263317" cy="341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http://gifr.ru/data/gifs/0/0/a/00a4890a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673" y="2375729"/>
            <a:ext cx="8185265" cy="110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ysClr val="window" lastClr="FFFFFF"/>
      </a:lt1>
      <a:dk2>
        <a:srgbClr val="E1EFF4"/>
      </a:dk2>
      <a:lt2>
        <a:srgbClr val="E1EFF4"/>
      </a:lt2>
      <a:accent1>
        <a:srgbClr val="365BB0"/>
      </a:accent1>
      <a:accent2>
        <a:srgbClr val="A6D0DE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Ніжин−Озеро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36</cp:revision>
  <dcterms:created xsi:type="dcterms:W3CDTF">2014-11-21T11:00:06Z</dcterms:created>
  <dcterms:modified xsi:type="dcterms:W3CDTF">2016-06-19T21:18:14Z</dcterms:modified>
</cp:coreProperties>
</file>