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&#1056;&#1072;&#1076;&#1110;&#1086;&#1090;&#1077;&#1083;&#1077;&#1089;&#1082;&#1086;&#1087;" TargetMode="External"/><Relationship Id="rId2" Type="http://schemas.openxmlformats.org/officeDocument/2006/relationships/hyperlink" Target="https://uk.wikipedia.org/wiki/&#1058;&#1077;&#1083;&#1077;&#1089;&#1082;&#1086;&#1087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pace.vn.ua/inshe/telescope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1wallpaperhd.com/wp-content/uploads/Space/FTP1/1920x1080/Star%2002%20Wallpapers%20HD%201920x1080.jpg"/>
          <p:cNvPicPr>
            <a:picLocks noChangeAspect="1" noChangeArrowheads="1"/>
          </p:cNvPicPr>
          <p:nvPr/>
        </p:nvPicPr>
        <p:blipFill>
          <a:blip r:embed="rId2" cstate="print"/>
          <a:srcRect r="167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8062912" cy="222066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Принцип </a:t>
            </a:r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дії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і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будова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оптичного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та </a:t>
            </a:r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радіотелескопа</a:t>
            </a:r>
            <a:endParaRPr lang="uk-UA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509120"/>
            <a:ext cx="3779912" cy="2204864"/>
          </a:xfrm>
        </p:spPr>
        <p:txBody>
          <a:bodyPr>
            <a:noAutofit/>
          </a:bodyPr>
          <a:lstStyle/>
          <a:p>
            <a:endParaRPr lang="uk-UA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/>
          <a:lstStyle/>
          <a:p>
            <a:r>
              <a:rPr lang="uk-UA" sz="6000" dirty="0" smtClean="0"/>
              <a:t>Телескоп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152128"/>
          </a:xfrm>
        </p:spPr>
        <p:txBody>
          <a:bodyPr>
            <a:normAutofit fontScale="2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4400" b="1" dirty="0" smtClean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Телескоп</a:t>
            </a:r>
            <a:r>
              <a:rPr lang="ru-RU" sz="1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прилад</a:t>
            </a:r>
            <a:r>
              <a:rPr lang="ru-RU" sz="1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1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1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небесних</a:t>
            </a:r>
            <a:r>
              <a:rPr lang="ru-RU" sz="1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світил</a:t>
            </a:r>
            <a:r>
              <a:rPr lang="ru-RU" sz="1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www.etorg.com/misc/images/users/6411857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780928"/>
            <a:ext cx="2699792" cy="26468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4" descr="http://image.gra.ua/data/teleskop-sigeta-volans-70-400-6530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73016"/>
            <a:ext cx="2592288" cy="259228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8" name="Picture 6" descr="http://oz.com.ua/images/products/big/sky_watcher_sk767az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920"/>
            <a:ext cx="2592288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39903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Різновиди телескопів</a:t>
            </a:r>
            <a:endParaRPr lang="uk-UA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291434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ru-RU" sz="3600" b="1" dirty="0" err="1" smtClean="0">
                <a:ln w="5080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Оптичні</a:t>
            </a:r>
            <a:r>
              <a:rPr lang="ru-RU" sz="3600" b="1" dirty="0" smtClean="0">
                <a:ln w="5080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5080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телескопи</a:t>
            </a:r>
            <a:endParaRPr lang="ru-RU" sz="3600" b="1" dirty="0" smtClean="0">
              <a:ln w="50800"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3600" b="1" dirty="0" err="1" smtClean="0">
                <a:ln w="5080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Радіотелескопи</a:t>
            </a:r>
            <a:endParaRPr lang="ru-RU" sz="3600" b="1" dirty="0" smtClean="0">
              <a:ln w="50800"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3600" b="1" dirty="0" err="1" smtClean="0">
                <a:ln w="5080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Рентгенівскі</a:t>
            </a:r>
            <a:r>
              <a:rPr lang="ru-RU" sz="3600" b="1" dirty="0" smtClean="0">
                <a:ln w="5080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5080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телескопи</a:t>
            </a:r>
            <a:endParaRPr lang="ru-RU" sz="3600" b="1" dirty="0" smtClean="0">
              <a:ln w="50800"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3600" b="1" dirty="0" err="1" smtClean="0">
                <a:ln w="5080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Гамма-телескопи</a:t>
            </a:r>
            <a:endParaRPr lang="ru-RU" sz="3600" b="1" dirty="0" smtClean="0">
              <a:ln w="50800"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buNone/>
            </a:pPr>
            <a:r>
              <a:rPr lang="ru-RU" sz="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uk-UA" sz="9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5362" name="Picture 2" descr="http://vignette4.wikia.nocookie.net/sims/images/6/62/Ts2_astrowonder_telescope.png/revision/latest?cb=20150331093457&amp;path-prefix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4245471" cy="51065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static.tumblr.com/f583e5d6fb3756736775bfc4b8019fcb/ndjgqhk/ieInespng/tumblr_static_4flx0913lcmcw48s440888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293096"/>
          </a:xfrm>
          <a:prstGeom prst="rect">
            <a:avLst/>
          </a:prstGeom>
          <a:noFill/>
        </p:spPr>
      </p:pic>
      <p:pic>
        <p:nvPicPr>
          <p:cNvPr id="16388" name="Picture 4" descr="http://1000dosk.com/s/23-05-6580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56000"/>
            <a:ext cx="9144000" cy="3402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Оптичний телескоп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902824" cy="309634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b="1" dirty="0" err="1" smtClean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Оптичний</a:t>
            </a:r>
            <a:r>
              <a:rPr lang="ru-RU" sz="2800" b="1" dirty="0" smtClean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 телескоп</a:t>
            </a:r>
            <a:r>
              <a:rPr lang="ru-RU" sz="2800" b="1" dirty="0" smtClean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–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це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афокальна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система (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оптична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сила 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дорівнює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нулю),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що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складається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об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’</a:t>
            </a:r>
            <a:r>
              <a:rPr lang="uk-UA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єктиву</a:t>
            </a:r>
            <a:r>
              <a:rPr lang="uk-U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і окуляра.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Телескоп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збільшує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видимий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кутовий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розмір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видиму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яскравість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спостережуваних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об'єктів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b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endParaRPr lang="uk-UA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8913168" cy="30243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Телескоп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представляє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собою трубу,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встановлену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на 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монтуванні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забезпечену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осями для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наведення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об'єкт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спостереження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стеження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за ним. 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Візуальний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телескоп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має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 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об'єктив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 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окуляр.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Задня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фокальна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 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площина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об'єктиву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суміщена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передньою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фокальною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площиною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окуляра. </a:t>
            </a:r>
            <a:endParaRPr lang="uk-U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410" name="Picture 2" descr="https://upload.wikimedia.org/wikipedia/commons/thumb/e/ef/ApoRef.png/1280px-ApoRe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645024"/>
            <a:ext cx="4210865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http://www.ganymedes.nl/media/catalog/product/cache/1/image/1250x/9df78eab33525d08d6e5fb8d27136e95/2/1/21088_omnixlt102_large/celestron-omni-xlt-102-3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3266305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r>
              <a:rPr lang="uk-UA" sz="6000" dirty="0" smtClean="0"/>
              <a:t>Радіотелескоп </a:t>
            </a:r>
            <a:endParaRPr lang="uk-UA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2304256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Радіотелескопи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– вид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телескопів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які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складаються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антенної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системи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радіоприймального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пристрою —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радіометра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b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uk-U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436" name="Picture 4" descr="http://www.almaobservatory.org/images/stories/alma_composing_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388639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Picture 6" descr="http://img.anews.com/media/posts/images/20141007/05c08b140fac4300b3b292e62d8c6b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379174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036496" cy="2088232"/>
          </a:xfrm>
        </p:spPr>
        <p:txBody>
          <a:bodyPr/>
          <a:lstStyle/>
          <a:p>
            <a:pPr algn="ctr"/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Конструкції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антен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відрізняються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великою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різноманітністю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обумовлена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дуже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широким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діапазоном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довжин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хвиль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які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використовуються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 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радіоастрономії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uk-U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458" name="Picture 2" descr="https://upload.wikimedia.org/wikipedia/commons/e/ef/Arecibo_naic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3528392" cy="2629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11560" y="5589240"/>
            <a:ext cx="388843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Обсерваторія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Аресібо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Найбільший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одноапертурний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радіотелескоп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(305 м), 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Пуерто-Ріко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62" name="Picture 6" descr="http://www.chinatechgadget.com/wp-content/uploads/2011/10/FAS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3600399" cy="2612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932040" y="5517232"/>
            <a:ext cx="3600400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FAST</a:t>
            </a:r>
            <a:r>
              <a:rPr lang="uk-UA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р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адіотелескоп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(500 м) у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провінції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Ґуйчжоу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знаходиться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стадії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будівництва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завершення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якого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планується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вересені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2016 року.</a:t>
            </a:r>
            <a:endParaRPr lang="uk-UA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39903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Використані джерела</a:t>
            </a:r>
            <a:endParaRPr lang="uk-UA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770328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2"/>
              </a:rPr>
              <a:t>https://uk.wikipedia.org/wiki/</a:t>
            </a: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2"/>
              </a:rPr>
              <a:t>Телескоп</a:t>
            </a:r>
            <a:endParaRPr lang="uk-UA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3"/>
              </a:rPr>
              <a:t>https://uk.wikipedia.org/wiki/</a:t>
            </a: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3"/>
              </a:rPr>
              <a:t>Радіотелескоп</a:t>
            </a:r>
            <a:endParaRPr lang="uk-UA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4"/>
              </a:rPr>
              <a:t>http://space.vn.ua/inshe/telescope.html</a:t>
            </a:r>
            <a:endParaRPr lang="uk-UA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topoboi.com/pic/201309/2880x1800/topoboi.com-13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132856"/>
            <a:ext cx="82809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Дякую</a:t>
            </a:r>
            <a:r>
              <a:rPr lang="ru-RU" sz="8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за </a:t>
            </a:r>
            <a:r>
              <a:rPr lang="ru-RU" sz="80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увагу</a:t>
            </a:r>
            <a:endParaRPr lang="ru-RU" sz="8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">
      <a:dk1>
        <a:srgbClr val="000000"/>
      </a:dk1>
      <a:lt1>
        <a:sysClr val="window" lastClr="FFFFFF"/>
      </a:lt1>
      <a:dk2>
        <a:srgbClr val="69676D"/>
      </a:dk2>
      <a:lt2>
        <a:srgbClr val="E1EFF4"/>
      </a:lt2>
      <a:accent1>
        <a:srgbClr val="365BB0"/>
      </a:accent1>
      <a:accent2>
        <a:srgbClr val="A6D0DE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121</TotalTime>
  <Words>111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Принцип дії і будова оптичного та радіотелескопа</vt:lpstr>
      <vt:lpstr>Телескоп</vt:lpstr>
      <vt:lpstr>Різновиди телескопів</vt:lpstr>
      <vt:lpstr>Оптичний телескоп</vt:lpstr>
      <vt:lpstr>Слайд 5</vt:lpstr>
      <vt:lpstr>Радіотелескоп </vt:lpstr>
      <vt:lpstr>Слайд 7</vt:lpstr>
      <vt:lpstr>Використані джерела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 дії і будова оптичного та радіотелескопа</dc:title>
  <cp:lastModifiedBy>Admin</cp:lastModifiedBy>
  <cp:revision>15</cp:revision>
  <dcterms:modified xsi:type="dcterms:W3CDTF">2016-06-19T21:19:53Z</dcterms:modified>
</cp:coreProperties>
</file>