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3" r:id="rId5"/>
    <p:sldId id="264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siny_dlya_podelok_4558098351643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741682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latin typeface="Georgia" pitchFamily="18" charset="0"/>
              </a:rPr>
              <a:t>Браслет </a:t>
            </a:r>
            <a:r>
              <a:rPr lang="ru-RU" sz="3600" b="1" i="1" dirty="0" err="1" smtClean="0">
                <a:solidFill>
                  <a:srgbClr val="003300"/>
                </a:solidFill>
                <a:latin typeface="Georgia" pitchFamily="18" charset="0"/>
              </a:rPr>
              <a:t>вишитий</a:t>
            </a:r>
            <a:r>
              <a:rPr lang="ru-RU" sz="3600" b="1" i="1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solidFill>
                  <a:srgbClr val="003300"/>
                </a:solidFill>
                <a:latin typeface="Georgia" pitchFamily="18" charset="0"/>
              </a:rPr>
              <a:t>бісером</a:t>
            </a:r>
            <a:endParaRPr lang="ru-RU" sz="3600" b="1" i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471590" y="5226784"/>
            <a:ext cx="367241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003300"/>
                </a:solidFill>
              </a:rPr>
              <a:t>Підготувала</a:t>
            </a:r>
            <a:r>
              <a:rPr lang="ru-RU" sz="2000" b="1" i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ru-RU" sz="2000" b="1" i="1" dirty="0" err="1" smtClean="0">
                <a:solidFill>
                  <a:srgbClr val="003300"/>
                </a:solidFill>
              </a:rPr>
              <a:t>Учениця</a:t>
            </a:r>
            <a:r>
              <a:rPr lang="ru-RU" sz="2000" b="1" i="1" dirty="0" smtClean="0">
                <a:solidFill>
                  <a:srgbClr val="003300"/>
                </a:solidFill>
              </a:rPr>
              <a:t> 11 </a:t>
            </a:r>
            <a:r>
              <a:rPr lang="ru-RU" sz="2000" b="1" i="1" dirty="0" err="1" smtClean="0">
                <a:solidFill>
                  <a:srgbClr val="003300"/>
                </a:solidFill>
              </a:rPr>
              <a:t>класу</a:t>
            </a:r>
            <a:r>
              <a:rPr lang="ru-RU" sz="2000" b="1" i="1" dirty="0" smtClean="0">
                <a:solidFill>
                  <a:srgbClr val="0033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003300"/>
                </a:solidFill>
              </a:rPr>
              <a:t>КЗ «НВК «Гарант»</a:t>
            </a:r>
          </a:p>
          <a:p>
            <a:r>
              <a:rPr lang="ru-RU" sz="2000" b="1" i="1" dirty="0" smtClean="0">
                <a:solidFill>
                  <a:srgbClr val="003300"/>
                </a:solidFill>
              </a:rPr>
              <a:t>м. </a:t>
            </a:r>
            <a:r>
              <a:rPr lang="ru-RU" sz="2000" b="1" i="1" dirty="0" err="1" smtClean="0">
                <a:solidFill>
                  <a:srgbClr val="003300"/>
                </a:solidFill>
              </a:rPr>
              <a:t>Лисичанська</a:t>
            </a:r>
            <a:endParaRPr lang="ru-RU" sz="2000" b="1" i="1" dirty="0" smtClean="0">
              <a:solidFill>
                <a:srgbClr val="003300"/>
              </a:solidFill>
            </a:endParaRPr>
          </a:p>
          <a:p>
            <a:r>
              <a:rPr lang="ru-RU" sz="2000" b="1" i="1" dirty="0" smtClean="0">
                <a:solidFill>
                  <a:srgbClr val="003300"/>
                </a:solidFill>
              </a:rPr>
              <a:t>Кондренко Катерина</a:t>
            </a:r>
            <a:endParaRPr lang="ru-RU" sz="20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siny_dlya_podelok_4558098351643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208912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Мета проекту: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Дізнатися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історію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виникнення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бісеру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Зробити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нову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прикрасу; </a:t>
            </a:r>
            <a:endParaRPr lang="ru-RU" sz="2400" dirty="0" smtClean="0">
              <a:solidFill>
                <a:srgbClr val="00330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Оновити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колекц</a:t>
            </a:r>
            <a:r>
              <a:rPr lang="uk-UA" sz="2400" dirty="0" err="1" smtClean="0">
                <a:solidFill>
                  <a:srgbClr val="003300"/>
                </a:solidFill>
                <a:latin typeface="Georgia" pitchFamily="18" charset="0"/>
              </a:rPr>
              <a:t>ію</a:t>
            </a:r>
            <a:r>
              <a:rPr lang="uk-UA" sz="2400" dirty="0" smtClean="0">
                <a:solidFill>
                  <a:srgbClr val="003300"/>
                </a:solidFill>
                <a:latin typeface="Georgia" pitchFamily="18" charset="0"/>
              </a:rPr>
              <a:t> прикрас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Покращити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навички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роботи</a:t>
            </a:r>
            <a:r>
              <a:rPr lang="ru-RU" sz="2400" dirty="0" smtClean="0">
                <a:solidFill>
                  <a:srgbClr val="003300"/>
                </a:solidFill>
                <a:latin typeface="Georgia" pitchFamily="18" charset="0"/>
              </a:rPr>
              <a:t> з </a:t>
            </a:r>
            <a:r>
              <a:rPr lang="ru-RU" sz="2400" dirty="0" err="1" smtClean="0">
                <a:solidFill>
                  <a:srgbClr val="003300"/>
                </a:solidFill>
                <a:latin typeface="Georgia" pitchFamily="18" charset="0"/>
              </a:rPr>
              <a:t>бісером</a:t>
            </a:r>
            <a:endParaRPr lang="ru-RU" sz="2400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siny_dlya_podelok_4558098351643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712968" cy="63094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003300"/>
                </a:solidFill>
                <a:latin typeface="Georgia" pitchFamily="18" charset="0"/>
              </a:rPr>
              <a:t>Історія</a:t>
            </a:r>
            <a:r>
              <a:rPr lang="ru-RU" sz="3600" b="1" i="1" dirty="0" smtClean="0">
                <a:solidFill>
                  <a:srgbClr val="003300"/>
                </a:solidFill>
                <a:latin typeface="Georgia" pitchFamily="18" charset="0"/>
              </a:rPr>
              <a:t>  </a:t>
            </a:r>
            <a:r>
              <a:rPr lang="ru-RU" sz="3600" b="1" i="1" dirty="0" err="1" smtClean="0">
                <a:solidFill>
                  <a:srgbClr val="003300"/>
                </a:solidFill>
                <a:latin typeface="Georgia" pitchFamily="18" charset="0"/>
              </a:rPr>
              <a:t>бісероплетіння</a:t>
            </a:r>
            <a:endParaRPr lang="ru-RU" sz="3600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endParaRPr lang="ru-RU" sz="2400" dirty="0" smtClean="0">
              <a:solidFill>
                <a:srgbClr val="003300"/>
              </a:solidFill>
              <a:latin typeface="Georgia" pitchFamily="18" charset="0"/>
            </a:endParaRPr>
          </a:p>
          <a:p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Історія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йде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корінням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глибоку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старовину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Єгипті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виготовляли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одяг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з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бісерної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сітки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яка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набиралася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з великого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непрозорого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циліндричної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форми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Виготовлення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удосконалювалося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і з часом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його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стали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робити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спочатку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з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напівпрозорого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потім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з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прозорого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скла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-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це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скляні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намистинки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дуже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маленького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розміру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Спочатку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їх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робили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намотуючи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тонкий шар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розплавленого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скла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металевий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прут.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Отриману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скляну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трубочку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розрізали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окремі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шматочки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їх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згодом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обробляли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ручну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щоб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надати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їм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округлу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форму.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вперше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сучасному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його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вигляді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стали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виготовляти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у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Венеції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середині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en-GB" sz="2000" dirty="0" smtClean="0">
                <a:solidFill>
                  <a:srgbClr val="003300"/>
                </a:solidFill>
                <a:latin typeface="Georgia" pitchFamily="18" charset="0"/>
              </a:rPr>
              <a:t>XV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століття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Росію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привозили з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Венеції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Богемії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Виробництво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намагався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здійснити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М. В. Ломоносов,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який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створив у 1754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році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фабрику по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виробництву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стеклярусу,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мозаїчного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скла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Але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проіснувала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вона, на жаль не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довго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закрилася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незабаром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після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смерті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Ломоносова.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високої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якості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не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виробляється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нашій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країні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і по сей день.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Бісер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надходить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до нас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із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Чехії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Японії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і з Тайваню.</a:t>
            </a:r>
            <a:endParaRPr lang="ru-RU" sz="2000" dirty="0" smtClean="0">
              <a:solidFill>
                <a:srgbClr val="003300"/>
              </a:solidFill>
              <a:latin typeface="Georgia" pitchFamily="18" charset="0"/>
            </a:endParaRPr>
          </a:p>
          <a:p>
            <a:endParaRPr lang="ru-RU" sz="2400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siny_dlya_podelok_4558098351643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76456" cy="6336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3768" y="3326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003300"/>
                </a:solidFill>
                <a:latin typeface="Georgia" pitchFamily="18" charset="0"/>
              </a:rPr>
              <a:t>Банк  ідей</a:t>
            </a:r>
            <a:endParaRPr lang="ru-RU" sz="3600" b="1" i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5" name="Рисунок 4" descr="4d60a2f1b15d9bf7bd567622cck9--ukrasheniya-braslet-s-zhemchugom-serebrom.jpg"/>
          <p:cNvPicPr>
            <a:picLocks noChangeAspect="1"/>
          </p:cNvPicPr>
          <p:nvPr/>
        </p:nvPicPr>
        <p:blipFill>
          <a:blip r:embed="rId3" cstate="print"/>
          <a:srcRect l="19551" t="12554" r="21796" b="14211"/>
          <a:stretch>
            <a:fillRect/>
          </a:stretch>
        </p:blipFill>
        <p:spPr>
          <a:xfrm>
            <a:off x="395536" y="1052736"/>
            <a:ext cx="2808312" cy="2520280"/>
          </a:xfrm>
          <a:prstGeom prst="rect">
            <a:avLst/>
          </a:prstGeom>
        </p:spPr>
      </p:pic>
      <p:pic>
        <p:nvPicPr>
          <p:cNvPr id="6" name="Рисунок 5" descr="365672-00e3d-69524986-m750x740-u7b2b0.jpg"/>
          <p:cNvPicPr>
            <a:picLocks noChangeAspect="1"/>
          </p:cNvPicPr>
          <p:nvPr/>
        </p:nvPicPr>
        <p:blipFill>
          <a:blip r:embed="rId4" cstate="print"/>
          <a:srcRect l="3991" r="6222"/>
          <a:stretch>
            <a:fillRect/>
          </a:stretch>
        </p:blipFill>
        <p:spPr>
          <a:xfrm>
            <a:off x="5580112" y="980728"/>
            <a:ext cx="3240360" cy="2709111"/>
          </a:xfrm>
          <a:prstGeom prst="rect">
            <a:avLst/>
          </a:prstGeom>
        </p:spPr>
      </p:pic>
      <p:pic>
        <p:nvPicPr>
          <p:cNvPr id="7" name="Рисунок 6" descr="bae28f902a19f6a81dd92de749b60c1c.jpg"/>
          <p:cNvPicPr>
            <a:picLocks noChangeAspect="1"/>
          </p:cNvPicPr>
          <p:nvPr/>
        </p:nvPicPr>
        <p:blipFill>
          <a:blip r:embed="rId5" cstate="print"/>
          <a:srcRect l="4079" t="8157" r="6194" b="16390"/>
          <a:stretch>
            <a:fillRect/>
          </a:stretch>
        </p:blipFill>
        <p:spPr>
          <a:xfrm>
            <a:off x="5652120" y="3789040"/>
            <a:ext cx="3168352" cy="2664296"/>
          </a:xfrm>
          <a:prstGeom prst="rect">
            <a:avLst/>
          </a:prstGeom>
        </p:spPr>
      </p:pic>
      <p:pic>
        <p:nvPicPr>
          <p:cNvPr id="19458" name="Picture 2" descr="http://i4.biser.info/files/images/biser.info_19936_braslet-pesni-mor-a_1273332144.preview.jpg"/>
          <p:cNvPicPr>
            <a:picLocks noChangeAspect="1" noChangeArrowheads="1"/>
          </p:cNvPicPr>
          <p:nvPr/>
        </p:nvPicPr>
        <p:blipFill>
          <a:blip r:embed="rId6" cstate="print"/>
          <a:srcRect l="4314" t="7297" b="4771"/>
          <a:stretch>
            <a:fillRect/>
          </a:stretch>
        </p:blipFill>
        <p:spPr bwMode="auto">
          <a:xfrm>
            <a:off x="323528" y="3789040"/>
            <a:ext cx="3034607" cy="2736304"/>
          </a:xfrm>
          <a:prstGeom prst="rect">
            <a:avLst/>
          </a:prstGeom>
          <a:noFill/>
        </p:spPr>
      </p:pic>
      <p:pic>
        <p:nvPicPr>
          <p:cNvPr id="19460" name="Picture 4" descr="http://artnow.ru/img/632000/632954.jpg"/>
          <p:cNvPicPr>
            <a:picLocks noChangeAspect="1" noChangeArrowheads="1"/>
          </p:cNvPicPr>
          <p:nvPr/>
        </p:nvPicPr>
        <p:blipFill>
          <a:blip r:embed="rId7" cstate="print"/>
          <a:srcRect l="4103" t="7004" r="3720" b="16654"/>
          <a:stretch>
            <a:fillRect/>
          </a:stretch>
        </p:blipFill>
        <p:spPr bwMode="auto">
          <a:xfrm rot="5400000">
            <a:off x="1705372" y="2695228"/>
            <a:ext cx="5589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siny_dlya_podelok_4558098351643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siny_dlya_podelok_4558098351643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3)</a:t>
            </a:r>
            <a:endParaRPr lang="ru-RU" dirty="0"/>
          </a:p>
        </p:txBody>
      </p:sp>
      <p:pic>
        <p:nvPicPr>
          <p:cNvPr id="1026" name="Picture 2" descr="http://txtrs.ru/uploads/textures/fabric/645764-bfb393034f2d6e280ba38d3760d3bf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2520280" cy="1872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3300"/>
                </a:solidFill>
                <a:latin typeface="Georgia" pitchFamily="18" charset="0"/>
              </a:rPr>
              <a:t>1) Тканина</a:t>
            </a:r>
            <a:endParaRPr lang="ru-RU" sz="2000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20888"/>
            <a:ext cx="2664296" cy="1728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0689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3300"/>
                </a:solidFill>
                <a:latin typeface="Georgia" pitchFamily="18" charset="0"/>
              </a:rPr>
              <a:t>2</a:t>
            </a:r>
            <a:r>
              <a:rPr lang="uk-UA" sz="2000" dirty="0" smtClean="0">
                <a:solidFill>
                  <a:srgbClr val="003300"/>
                </a:solidFill>
                <a:latin typeface="Georgia" pitchFamily="18" charset="0"/>
              </a:rPr>
              <a:t>) П'яльця</a:t>
            </a:r>
            <a:endParaRPr lang="ru-RU" sz="2000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801741" y="4327052"/>
            <a:ext cx="1918741" cy="2282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47971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3300"/>
                </a:solidFill>
                <a:latin typeface="Georgia" pitchFamily="18" charset="0"/>
              </a:rPr>
              <a:t>3) Ножиці</a:t>
            </a:r>
            <a:endParaRPr lang="ru-RU" sz="2000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548680"/>
            <a:ext cx="152079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0032" y="5486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3300"/>
                </a:solidFill>
                <a:latin typeface="Georgia" pitchFamily="18" charset="0"/>
              </a:rPr>
              <a:t>4)Голка</a:t>
            </a:r>
            <a:endParaRPr lang="ru-RU" sz="2000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132856"/>
            <a:ext cx="2445909" cy="1976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2040" y="263691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3300"/>
                </a:solidFill>
                <a:latin typeface="Georgia" pitchFamily="18" charset="0"/>
              </a:rPr>
              <a:t>5) Бісер</a:t>
            </a:r>
            <a:endParaRPr lang="ru-RU" sz="2000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030" name="Picture 6" descr="http://malina45.ru/image/cache/data/products/22417-800x8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437112"/>
            <a:ext cx="1830016" cy="18300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32040" y="501317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3300"/>
                </a:solidFill>
                <a:latin typeface="Georgia" pitchFamily="18" charset="0"/>
              </a:rPr>
              <a:t>6) Нитка</a:t>
            </a:r>
            <a:endParaRPr lang="ru-RU" sz="2000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siny_dlya_podelok_4558098351643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568952" cy="6408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latin typeface="Georgia" pitchFamily="18" charset="0"/>
              </a:rPr>
              <a:t>             </a:t>
            </a:r>
            <a:r>
              <a:rPr lang="ru-RU" sz="3200" b="1" i="1" dirty="0" err="1" smtClean="0">
                <a:solidFill>
                  <a:srgbClr val="003300"/>
                </a:solidFill>
                <a:latin typeface="Georgia" pitchFamily="18" charset="0"/>
              </a:rPr>
              <a:t>Техніка</a:t>
            </a:r>
            <a:r>
              <a:rPr lang="ru-RU" sz="3200" b="1" i="1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3300"/>
                </a:solidFill>
                <a:latin typeface="Georgia" pitchFamily="18" charset="0"/>
              </a:rPr>
              <a:t>безпеки</a:t>
            </a:r>
            <a:endParaRPr lang="ru-RU" sz="3200" b="1" i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003300"/>
                </a:solidFill>
                <a:latin typeface="Georgia" pitchFamily="18" charset="0"/>
              </a:rPr>
              <a:t>Небезпеки</a:t>
            </a:r>
            <a:r>
              <a:rPr lang="ru-RU" sz="2000" b="1" i="1" dirty="0" smtClean="0">
                <a:solidFill>
                  <a:srgbClr val="003300"/>
                </a:solidFill>
                <a:latin typeface="Georgia" pitchFamily="18" charset="0"/>
              </a:rPr>
              <a:t> в </a:t>
            </a:r>
            <a:r>
              <a:rPr lang="ru-RU" sz="2000" b="1" i="1" dirty="0" err="1" smtClean="0">
                <a:solidFill>
                  <a:srgbClr val="003300"/>
                </a:solidFill>
                <a:latin typeface="Georgia" pitchFamily="18" charset="0"/>
              </a:rPr>
              <a:t>роботі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:</a:t>
            </a:r>
          </a:p>
          <a:p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Пошкодження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пальців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голкою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Травма очей.</a:t>
            </a:r>
          </a:p>
          <a:p>
            <a:r>
              <a:rPr lang="ru-RU" sz="2000" b="1" i="1" dirty="0" err="1" smtClean="0">
                <a:solidFill>
                  <a:srgbClr val="003300"/>
                </a:solidFill>
                <a:latin typeface="Georgia" pitchFamily="18" charset="0"/>
              </a:rPr>
              <a:t>Що</a:t>
            </a:r>
            <a:r>
              <a:rPr lang="ru-RU" sz="2000" b="1" i="1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3300"/>
                </a:solidFill>
                <a:latin typeface="Georgia" pitchFamily="18" charset="0"/>
              </a:rPr>
              <a:t>потрібно</a:t>
            </a:r>
            <a:r>
              <a:rPr lang="ru-RU" sz="2000" b="1" i="1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3300"/>
                </a:solidFill>
                <a:latin typeface="Georgia" pitchFamily="18" charset="0"/>
              </a:rPr>
              <a:t>робити</a:t>
            </a:r>
            <a:r>
              <a:rPr lang="ru-RU" sz="2000" b="1" i="1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3300"/>
                </a:solidFill>
                <a:latin typeface="Georgia" pitchFamily="18" charset="0"/>
              </a:rPr>
              <a:t>під</a:t>
            </a:r>
            <a:r>
              <a:rPr lang="ru-RU" sz="2000" b="1" i="1" dirty="0" smtClean="0">
                <a:solidFill>
                  <a:srgbClr val="003300"/>
                </a:solidFill>
                <a:latin typeface="Georgia" pitchFamily="18" charset="0"/>
              </a:rPr>
              <a:t> час </a:t>
            </a:r>
            <a:r>
              <a:rPr lang="ru-RU" sz="2000" b="1" i="1" dirty="0" err="1" smtClean="0">
                <a:solidFill>
                  <a:srgbClr val="003300"/>
                </a:solidFill>
                <a:latin typeface="Georgia" pitchFamily="18" charset="0"/>
              </a:rPr>
              <a:t>роботи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:</a:t>
            </a:r>
          </a:p>
          <a:p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дбайливо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ставитися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до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своєї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роботи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інструментів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для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роботи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не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брати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голки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 рот, не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гарувати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їх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одяг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для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шиття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вишивки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всиляти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голку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нитку не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довше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ліктя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під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час перерви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роботі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вколювати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голки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ігольніцю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ножиці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класти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стіл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із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зімкнутими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лезами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передавати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ножиці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один одному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тільки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з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зімкнутими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лезами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кільцями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вперед;</a:t>
            </a:r>
          </a:p>
          <a:p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стежити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за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тим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щоб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ножиці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не падали на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підлогу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не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перекушувати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нитку зубами і не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відривати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її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руками;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не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розмахувати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ножицями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спицями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гачками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siny_dlya_podelok_4558098351643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12968" cy="6408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s://www.vsembusiki.ru/upload/resizer_vsembusiki/11_eec4827564a94595120e71a1d7b5ff7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764704"/>
            <a:ext cx="7920880" cy="5688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3300"/>
                </a:solidFill>
                <a:latin typeface="Georgia" pitchFamily="18" charset="0"/>
              </a:rPr>
              <a:t>            Техніка вишивки</a:t>
            </a:r>
            <a:endParaRPr lang="ru-RU" sz="3200" b="1" i="1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siny_dlya_podelok_4558098351643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6408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003300"/>
                </a:solidFill>
                <a:latin typeface="Georgia" pitchFamily="18" charset="0"/>
              </a:rPr>
              <a:t>        Реклама</a:t>
            </a:r>
            <a:endParaRPr lang="ru-RU" sz="3600" b="1" i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Все,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оточує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людину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за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винятком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витворів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самої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природи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створено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протягом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тисячоліть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руками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людини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Наша планета схожа на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гігантський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фантастичний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музей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вічності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головними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експонатами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якого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є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натхнення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робота,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майстерність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Ніколи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не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знищити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потреби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людини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красі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Треба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прагнути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до того, щоб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навколишній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нас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світ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був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прекрасний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. А для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цього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можна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прикрасити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будинок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зробити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що-небудь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своїми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руками.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Наприклад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урізноманітнити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освіжити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гардероб за допомогою </a:t>
            </a:r>
            <a:r>
              <a:rPr lang="ru-RU" sz="2000" dirty="0" err="1" smtClean="0">
                <a:solidFill>
                  <a:srgbClr val="003300"/>
                </a:solidFill>
                <a:latin typeface="Georgia" pitchFamily="18" charset="0"/>
              </a:rPr>
              <a:t>яскравого</a:t>
            </a:r>
            <a:r>
              <a:rPr lang="ru-RU" sz="2000" dirty="0" smtClean="0">
                <a:solidFill>
                  <a:srgbClr val="003300"/>
                </a:solidFill>
                <a:latin typeface="Georgia" pitchFamily="18" charset="0"/>
              </a:rPr>
              <a:t> браслету.</a:t>
            </a:r>
            <a:endParaRPr lang="ru-RU" sz="2000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443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Samsung</cp:lastModifiedBy>
  <cp:revision>10</cp:revision>
  <dcterms:created xsi:type="dcterms:W3CDTF">2016-03-27T17:24:46Z</dcterms:created>
  <dcterms:modified xsi:type="dcterms:W3CDTF">2016-03-27T18:57:52Z</dcterms:modified>
</cp:coreProperties>
</file>