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00"/>
            <a:ext cx="9144000" cy="684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1196752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latin typeface="Georgia" pitchFamily="18" charset="0"/>
              </a:rPr>
              <a:t>Венера</a:t>
            </a:r>
            <a:endParaRPr lang="ru-RU" sz="6000" b="1" i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5517232"/>
            <a:ext cx="29878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dirty="0" smtClean="0">
                <a:solidFill>
                  <a:schemeClr val="bg1"/>
                </a:solidFill>
                <a:latin typeface="Georgia" pitchFamily="18" charset="0"/>
              </a:rPr>
              <a:t>Підготувала:</a:t>
            </a:r>
          </a:p>
          <a:p>
            <a:r>
              <a:rPr lang="uk-UA" sz="1900" dirty="0" smtClean="0">
                <a:solidFill>
                  <a:schemeClr val="bg1"/>
                </a:solidFill>
                <a:latin typeface="Georgia" pitchFamily="18" charset="0"/>
              </a:rPr>
              <a:t>Учениця 11 класу</a:t>
            </a:r>
          </a:p>
          <a:p>
            <a:r>
              <a:rPr lang="uk-UA" sz="1900" dirty="0" err="1" smtClean="0">
                <a:solidFill>
                  <a:schemeClr val="bg1"/>
                </a:solidFill>
                <a:latin typeface="Georgia" pitchFamily="18" charset="0"/>
              </a:rPr>
              <a:t>КЗ”НВК”Гарант”</a:t>
            </a:r>
            <a:endParaRPr lang="uk-UA" sz="19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uk-UA" sz="1900" dirty="0" smtClean="0">
                <a:solidFill>
                  <a:schemeClr val="bg1"/>
                </a:solidFill>
                <a:latin typeface="Georgia" pitchFamily="18" charset="0"/>
              </a:rPr>
              <a:t>Кондренко Катерина</a:t>
            </a:r>
            <a:endParaRPr lang="ru-RU" sz="19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r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81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— друга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внутрішня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планета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Сонячної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системи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періодом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обертання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навколо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Сонця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в 224,7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земних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діб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Названа на честь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богині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любові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римського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пантеону.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Це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єдина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восьми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основних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планет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Сонячної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системи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яка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отримала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назву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честь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жіночого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божества. За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розміром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майже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така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сама, як 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Земля.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Вчені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визначили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діаметр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дорівнює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12 100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кілометрів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приблизно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640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кілометрів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менше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ніж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Землі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Венера —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це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одна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двох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планет,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які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обертаються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навколо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своєї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осі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годинниковою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стрілкою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сходу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захід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Точно так само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веде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себе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тільки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одна планета,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це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Уран.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Венера —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внутрішня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планета,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земному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небосхилі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не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віддаляється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Сонця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далі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48°. 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—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третій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яскравістю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об'єкт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небі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;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її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блиск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поступається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лише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блиску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Сонця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та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Місяця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Належить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до планет,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відомих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людству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найдавніших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часів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Українська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народна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назва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— 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Зоря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Оскільки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Венера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спостерігається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ввечері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після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заходу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сонця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або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вранці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перед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світанком,українці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її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називали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«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Зоря </a:t>
            </a:r>
            <a:r>
              <a:rPr 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вечірня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»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або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«</a:t>
            </a:r>
            <a:r>
              <a:rPr 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ранкова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Зоря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»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Сидеричний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період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обертання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навколо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своєї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осі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(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зоряна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доба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) становить 243,018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земної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доби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Тривалість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сонячної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доби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планеті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становить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близько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116,75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земних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діб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1963" r="3538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Всього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50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років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тому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земляни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уявляли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Венеру як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первісну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Землю. Але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вже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перші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фотографії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планети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отримані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в 1975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році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повністю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розвіяли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цей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космічний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міф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Опинившись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вгорі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над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своєю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головою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побачили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б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помаранчево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–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червоне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небо, 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під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ногами –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вулканічний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ландшафт.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поверхні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планети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–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спопеляюча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температура, яка становить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приблизно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475 ° </a:t>
            </a: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C.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Земляни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нарахували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вже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1600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вулканів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Вони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мають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самий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різний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розмір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–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одного до ста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кілометрів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діаметрі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Вчені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займаючись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розгадкою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настільки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щільної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атмосфери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змушені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визнати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парниковий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ефект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з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впливом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якого в силу ряду причин,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насамперед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економічних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Землі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не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бажають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рахуватися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має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колосальний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вплив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клімат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планети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Саме через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парниковий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ефект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щільна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атмосфера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не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випускає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тепло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Сонця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потрапив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планету. Ось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чому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замість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теоретично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розрахованих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і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очікуваних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32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°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C,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виявили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температуру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в 15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разів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вище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Маса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атмосфери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в 93 рази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більше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маси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атмосфери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Землі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Це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означає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її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поверхні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відчували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б себе так, як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ніби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занурилися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 1 км в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товщу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океану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рідній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Землі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В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атмосфері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переважає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вуглекислий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газ –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його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частка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становить 96,5%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1963" r="3538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96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неможливо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побачити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Сонце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або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землю через те,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небо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ніколи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не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прояснюється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щільного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покривала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густих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сірчистих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хмар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З них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поверхню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планети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випадають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опади 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вигляді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сірчаної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кислоти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</a:p>
          <a:p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Вчені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припускають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колись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існували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такі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ж запаси води, як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Землі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Але через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підвищення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інтенсивності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випромінювання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Сонця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вони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висохли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близько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300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млн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років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тому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Не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має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супутників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Хоча вона виглядає як дуже яскрава зірка на небі, якщо є можливість подивитися на неї з допомогою телескопа, побачите щось інше. При погляді на неї через телескоп, можна побачити, що планета проходить через фази, як Місяць. Коли вона знаходиться ближче, то виглядає як тонкий півмісяць. А при максимальному віддаленні від Землі, вона стає тьмяною і у вигляді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кола</a:t>
            </a:r>
          </a:p>
          <a:p>
            <a:pPr>
              <a:buBlip>
                <a:blip r:embed="rId3"/>
              </a:buBlip>
            </a:pP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У той час як поверхня Меркурія, Марса і Місяця всіяна ударними кратерами, що на поверхні Венери відносно мало кратерів. Планетарні вчені вважають, що її поверхня має вік всього 500 млн. років. Постійна вулканічна активність, згладжує і прибирає будь-які ударні кратери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вперше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відобразили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 космосу в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грудні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1962 року, коли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безпілотний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космічний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апарат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Марінер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2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пролетів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відстані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21 600 миль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планети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через 35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місяці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після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того, як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він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стартував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Землі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Це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була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перша планета (за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винятком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Землі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), яку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побачили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 космосу.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1963" r="3538"/>
          <a:stretch>
            <a:fillRect/>
          </a:stretch>
        </p:blipFill>
        <p:spPr>
          <a:xfrm>
            <a:off x="1" y="-27384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Вже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1610 р.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Галілео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Галілей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за допомогою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телескопічних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спостережень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вивчав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зміну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фаз 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тобто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зміну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її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видимої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форми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диска до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вузького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серпа.</a:t>
            </a:r>
          </a:p>
          <a:p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Перші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відомості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про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поверхню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планети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було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отримано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Землі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в 30-х роках </a:t>
            </a: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XX 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ст. за допомогою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новітнього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винаходу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—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радіотелескопів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На початку </a:t>
            </a: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XX 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ст.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радіотелескопічні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спостереження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інфрачервоні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ультрафіолетові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методи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дослідження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не давали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повної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картини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рельєфу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планети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а також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інформації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про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її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природу.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Імовірно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поверхні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переважали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бурі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пекельна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спека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отруйні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хмари,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але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ці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гіпотези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не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достовірними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Але з початком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нової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астрономії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—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винаходом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космічних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апаратів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— почав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надходити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величезний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обсяг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інформації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про природу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Запуск перших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штучних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супутників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Землі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потім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відправка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перших АМС дозволили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вивчати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Венеру з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ближчих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відстаней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12 лютого 1961 р.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радянськими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вченими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було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запущено першу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автоматичну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станцію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«Венера-1», яка через три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місяці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пройшла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відстані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близько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100 тис. км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і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вийшла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орбіту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супутника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Сонця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Радіозв'язок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цією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станцією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припинився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через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вихід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із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ладу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бортової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апаратури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відстані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більше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3 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млн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км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Землі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грудні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1962 р.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американці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запустили в космос зонд «Марінер-2»,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пройшов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відстані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35 тис. км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1963" r="3538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66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Починаючи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 1965 р. на Венеру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було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надіслано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серію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космічних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станцій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«Венера»,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які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«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крок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кроком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»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наближалися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до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поверхні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планети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 1967 року «Венера-4»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здійснила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спуск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апарата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відокремився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перед входом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автоматичної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станції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в атмосферу.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Вперше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в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історії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людства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було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проведено сеанс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радіозв'язку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тривав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93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хвилини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результаті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досліджень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було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зроблено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виміри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водневої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корони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встановлено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вуглекислий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газ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є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основним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компонентом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атмосфери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визначено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деякі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інші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компоненти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отримано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підтвердження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про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високий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тиск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і температуру в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атмосфері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Цікаво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через день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після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посадки «Венери-4»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відстані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4 тис. км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поверхні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планети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пролетів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американський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«Марінер-2»,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завданням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якого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було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вимірювання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водневої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корони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дослідження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проходження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радіосигналу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крізь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атмосферу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іоносферу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1969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р. в атмосферу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було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запущено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ще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кілька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космічних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станцій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серії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«Венера».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Радянські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вчені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зробили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корпуси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апаратів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міцнішими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і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це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дозволило одному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апарату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спуститися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до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рівня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19 км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від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поверхні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планети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наступному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—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приземлитися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саму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поверхню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де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він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пропрацював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протягом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53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хвилин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 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1972 р.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була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створено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автоматичну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міжпланетну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станцію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«Венера-8» нового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покоління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Перед АМС стояло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завдання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здійснити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ширше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коло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досліджень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атмосфери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поверхні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1963" r="3538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0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1975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рік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став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новим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етапом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у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наукових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космічних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дослідженнях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Уперше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станції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нового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покоління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«Венера-9» і «Венера-10» стали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штучними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супутниками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на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які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спускних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апаратів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передавалася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потім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—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ретранслювалася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на Землю —,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інформація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1978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р. за допомогою АМС «Венера-11» і «Венера-12»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досліджували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хімічний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склад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нижньої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атмосфери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планети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1983 року за допомогою АМС «Венера-15» і «Венера-16»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вперше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отримані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радіолокаційні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зображення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північної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приполярної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області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1983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 року за допомогою АМС «Венера-15» і «Венера-16» 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вперше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отримані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радіолокаційні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зображення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північної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приполярної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області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Багато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космічні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кораблі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вирушили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до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планеті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але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один з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найбільш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сучасних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кораблів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там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працював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до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недавнього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часу. </a:t>
            </a: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Venus Express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запущений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11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квітня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2006 року.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Він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провів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детальне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вивчення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венеріанської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атмосфери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і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хмар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, а також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навколишнє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середовище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і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її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поверхню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. Робота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апарату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була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припинена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в 2015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році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468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Samsung</cp:lastModifiedBy>
  <cp:revision>9</cp:revision>
  <dcterms:created xsi:type="dcterms:W3CDTF">2015-12-12T14:52:41Z</dcterms:created>
  <dcterms:modified xsi:type="dcterms:W3CDTF">2015-12-13T11:46:17Z</dcterms:modified>
</cp:coreProperties>
</file>