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9182-9503-4A77-87D8-2D32146762BE}" type="datetimeFigureOut">
              <a:rPr lang="uk-UA" smtClean="0"/>
              <a:pPr/>
              <a:t>15.02.2012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E6FA5C-70E1-4AD0-91EA-FA3BD45EF16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9182-9503-4A77-87D8-2D32146762BE}" type="datetimeFigureOut">
              <a:rPr lang="uk-UA" smtClean="0"/>
              <a:pPr/>
              <a:t>15.02.2012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FA5C-70E1-4AD0-91EA-FA3BD45EF1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9182-9503-4A77-87D8-2D32146762BE}" type="datetimeFigureOut">
              <a:rPr lang="uk-UA" smtClean="0"/>
              <a:pPr/>
              <a:t>15.02.2012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FA5C-70E1-4AD0-91EA-FA3BD45EF1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C99182-9503-4A77-87D8-2D32146762BE}" type="datetimeFigureOut">
              <a:rPr lang="uk-UA" smtClean="0"/>
              <a:pPr/>
              <a:t>15.02.2012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9E6FA5C-70E1-4AD0-91EA-FA3BD45EF16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9182-9503-4A77-87D8-2D32146762BE}" type="datetimeFigureOut">
              <a:rPr lang="uk-UA" smtClean="0"/>
              <a:pPr/>
              <a:t>15.02.2012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FA5C-70E1-4AD0-91EA-FA3BD45EF16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9182-9503-4A77-87D8-2D32146762BE}" type="datetimeFigureOut">
              <a:rPr lang="uk-UA" smtClean="0"/>
              <a:pPr/>
              <a:t>15.02.2012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FA5C-70E1-4AD0-91EA-FA3BD45EF16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FA5C-70E1-4AD0-91EA-FA3BD45EF16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9182-9503-4A77-87D8-2D32146762BE}" type="datetimeFigureOut">
              <a:rPr lang="uk-UA" smtClean="0"/>
              <a:pPr/>
              <a:t>15.02.2012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9182-9503-4A77-87D8-2D32146762BE}" type="datetimeFigureOut">
              <a:rPr lang="uk-UA" smtClean="0"/>
              <a:pPr/>
              <a:t>15.02.2012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FA5C-70E1-4AD0-91EA-FA3BD45EF16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9182-9503-4A77-87D8-2D32146762BE}" type="datetimeFigureOut">
              <a:rPr lang="uk-UA" smtClean="0"/>
              <a:pPr/>
              <a:t>15.02.2012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FA5C-70E1-4AD0-91EA-FA3BD45EF1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C99182-9503-4A77-87D8-2D32146762BE}" type="datetimeFigureOut">
              <a:rPr lang="uk-UA" smtClean="0"/>
              <a:pPr/>
              <a:t>15.02.2012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E6FA5C-70E1-4AD0-91EA-FA3BD45EF16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9182-9503-4A77-87D8-2D32146762BE}" type="datetimeFigureOut">
              <a:rPr lang="uk-UA" smtClean="0"/>
              <a:pPr/>
              <a:t>15.02.2012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E6FA5C-70E1-4AD0-91EA-FA3BD45EF16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C99182-9503-4A77-87D8-2D32146762BE}" type="datetimeFigureOut">
              <a:rPr lang="uk-UA" smtClean="0"/>
              <a:pPr/>
              <a:t>15.02.2012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9E6FA5C-70E1-4AD0-91EA-FA3BD45EF16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933056"/>
            <a:ext cx="4460032" cy="1397713"/>
          </a:xfrm>
          <a:noFill/>
        </p:spPr>
        <p:txBody>
          <a:bodyPr>
            <a:normAutofit/>
          </a:bodyPr>
          <a:lstStyle/>
          <a:p>
            <a:r>
              <a:rPr lang="uk-UA" sz="8000" dirty="0" smtClean="0">
                <a:solidFill>
                  <a:schemeClr val="bg2">
                    <a:lumMod val="75000"/>
                  </a:schemeClr>
                </a:solidFill>
              </a:rPr>
              <a:t>АВСТРІЯ</a:t>
            </a:r>
            <a:endParaRPr lang="uk-UA" sz="8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F:\Xbox 360 Game\Обложки\567px-Austria_Bundesadler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3398" y="404664"/>
            <a:ext cx="292604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2321496"/>
            <a:ext cx="8219256" cy="4536504"/>
          </a:xfrm>
        </p:spPr>
        <p:txBody>
          <a:bodyPr/>
          <a:lstStyle/>
          <a:p>
            <a:r>
              <a:rPr lang="uk-UA" dirty="0" smtClean="0"/>
              <a:t>Австрія </a:t>
            </a:r>
            <a:r>
              <a:rPr lang="ru-RU" dirty="0" smtClean="0"/>
              <a:t>— нейтральна держава в </a:t>
            </a:r>
            <a:r>
              <a:rPr lang="ru-RU" dirty="0" err="1" smtClean="0"/>
              <a:t>Центральній</a:t>
            </a:r>
            <a:r>
              <a:rPr lang="ru-RU" dirty="0" smtClean="0"/>
              <a:t> </a:t>
            </a:r>
            <a:r>
              <a:rPr lang="ru-RU" dirty="0" err="1" smtClean="0"/>
              <a:t>Європі</a:t>
            </a:r>
            <a:r>
              <a:rPr lang="ru-RU" dirty="0" smtClean="0"/>
              <a:t>. </a:t>
            </a:r>
            <a:r>
              <a:rPr lang="ru-RU" dirty="0" err="1" smtClean="0"/>
              <a:t>Межує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Чехією</a:t>
            </a:r>
            <a:r>
              <a:rPr lang="ru-RU" dirty="0" smtClean="0"/>
              <a:t>, </a:t>
            </a:r>
            <a:r>
              <a:rPr lang="ru-RU" dirty="0" err="1" smtClean="0"/>
              <a:t>Словаччиною</a:t>
            </a:r>
            <a:r>
              <a:rPr lang="ru-RU" dirty="0" smtClean="0"/>
              <a:t>, ФРН, </a:t>
            </a:r>
            <a:r>
              <a:rPr lang="ru-RU" dirty="0" err="1" smtClean="0"/>
              <a:t>Угорщиною</a:t>
            </a:r>
            <a:r>
              <a:rPr lang="ru-RU" dirty="0" smtClean="0"/>
              <a:t>, </a:t>
            </a:r>
            <a:r>
              <a:rPr lang="ru-RU" dirty="0" err="1" smtClean="0"/>
              <a:t>Словенією</a:t>
            </a:r>
            <a:r>
              <a:rPr lang="ru-RU" dirty="0" smtClean="0"/>
              <a:t>, </a:t>
            </a:r>
            <a:r>
              <a:rPr lang="ru-RU" dirty="0" err="1" smtClean="0"/>
              <a:t>Італією</a:t>
            </a:r>
            <a:r>
              <a:rPr lang="ru-RU" dirty="0" smtClean="0"/>
              <a:t>, </a:t>
            </a:r>
            <a:r>
              <a:rPr lang="ru-RU" dirty="0" err="1" smtClean="0"/>
              <a:t>Швейцарією</a:t>
            </a:r>
            <a:r>
              <a:rPr lang="ru-RU" dirty="0" smtClean="0"/>
              <a:t> та </a:t>
            </a:r>
            <a:r>
              <a:rPr lang="ru-RU" dirty="0" err="1" smtClean="0"/>
              <a:t>Ліхтенштейном</a:t>
            </a:r>
            <a:r>
              <a:rPr lang="ru-RU" dirty="0" smtClean="0"/>
              <a:t>. </a:t>
            </a:r>
            <a:r>
              <a:rPr lang="ru-RU" dirty="0" err="1" smtClean="0"/>
              <a:t>Площа</a:t>
            </a:r>
            <a:r>
              <a:rPr lang="ru-RU" dirty="0" smtClean="0"/>
              <a:t> — 83 871 км², </a:t>
            </a:r>
            <a:r>
              <a:rPr lang="ru-RU" dirty="0" err="1" smtClean="0"/>
              <a:t>населення</a:t>
            </a:r>
            <a:r>
              <a:rPr lang="ru-RU" dirty="0" smtClean="0"/>
              <a:t> — 8 353 243 </a:t>
            </a:r>
            <a:r>
              <a:rPr lang="ru-RU" dirty="0" err="1" smtClean="0"/>
              <a:t>чоловік</a:t>
            </a:r>
            <a:r>
              <a:rPr lang="ru-RU" dirty="0" smtClean="0"/>
              <a:t> (2009 </a:t>
            </a:r>
            <a:r>
              <a:rPr lang="ru-RU" dirty="0" err="1" smtClean="0"/>
              <a:t>рік</a:t>
            </a:r>
            <a:r>
              <a:rPr lang="ru-RU" dirty="0" smtClean="0"/>
              <a:t>). </a:t>
            </a:r>
            <a:r>
              <a:rPr lang="ru-RU" dirty="0" err="1" smtClean="0"/>
              <a:t>Столиця</a:t>
            </a:r>
            <a:r>
              <a:rPr lang="ru-RU" dirty="0" smtClean="0"/>
              <a:t> — </a:t>
            </a:r>
            <a:r>
              <a:rPr lang="ru-RU" dirty="0" err="1" smtClean="0"/>
              <a:t>Відень</a:t>
            </a:r>
            <a:r>
              <a:rPr lang="ru-RU" dirty="0" smtClean="0"/>
              <a:t>.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9 </a:t>
            </a:r>
            <a:r>
              <a:rPr lang="ru-RU" dirty="0" err="1" smtClean="0"/>
              <a:t>федеральних</a:t>
            </a:r>
            <a:r>
              <a:rPr lang="ru-RU" dirty="0" smtClean="0"/>
              <a:t> земель. </a:t>
            </a:r>
            <a:r>
              <a:rPr lang="ru-RU" dirty="0" err="1" smtClean="0"/>
              <a:t>Офіційна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— </a:t>
            </a:r>
            <a:r>
              <a:rPr lang="ru-RU" dirty="0" err="1" smtClean="0"/>
              <a:t>німецька</a:t>
            </a:r>
            <a:r>
              <a:rPr lang="ru-RU" dirty="0" smtClean="0"/>
              <a:t>, </a:t>
            </a:r>
            <a:r>
              <a:rPr lang="ru-RU" dirty="0" err="1" smtClean="0"/>
              <a:t>регіональні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: </a:t>
            </a:r>
            <a:r>
              <a:rPr lang="ru-RU" dirty="0" err="1" smtClean="0"/>
              <a:t>словенська</a:t>
            </a:r>
            <a:r>
              <a:rPr lang="ru-RU" dirty="0" smtClean="0"/>
              <a:t>, </a:t>
            </a:r>
            <a:r>
              <a:rPr lang="ru-RU" dirty="0" err="1" smtClean="0"/>
              <a:t>хорватська</a:t>
            </a:r>
            <a:r>
              <a:rPr lang="ru-RU" dirty="0" smtClean="0"/>
              <a:t> та </a:t>
            </a:r>
            <a:r>
              <a:rPr lang="ru-RU" dirty="0" err="1" smtClean="0"/>
              <a:t>угорська</a:t>
            </a:r>
            <a:r>
              <a:rPr lang="ru-RU" dirty="0" smtClean="0"/>
              <a:t>. </a:t>
            </a:r>
            <a:r>
              <a:rPr lang="ru-RU" dirty="0" err="1" smtClean="0"/>
              <a:t>Грошова</a:t>
            </a:r>
            <a:r>
              <a:rPr lang="ru-RU" dirty="0" smtClean="0"/>
              <a:t> </a:t>
            </a:r>
            <a:r>
              <a:rPr lang="ru-RU" dirty="0" err="1" smtClean="0"/>
              <a:t>одиниця</a:t>
            </a:r>
            <a:r>
              <a:rPr lang="ru-RU" dirty="0" smtClean="0"/>
              <a:t> — </a:t>
            </a:r>
            <a:r>
              <a:rPr lang="ru-RU" dirty="0" err="1" smtClean="0"/>
              <a:t>євро</a:t>
            </a:r>
            <a:r>
              <a:rPr lang="ru-RU" dirty="0" smtClean="0"/>
              <a:t>, до </a:t>
            </a:r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 smtClean="0"/>
              <a:t>євро</a:t>
            </a:r>
            <a:r>
              <a:rPr lang="ru-RU" dirty="0" smtClean="0"/>
              <a:t> — </a:t>
            </a:r>
            <a:r>
              <a:rPr lang="ru-RU" dirty="0" err="1" smtClean="0"/>
              <a:t>австрійський</a:t>
            </a:r>
            <a:r>
              <a:rPr lang="ru-RU" dirty="0" smtClean="0"/>
              <a:t> </a:t>
            </a:r>
            <a:r>
              <a:rPr lang="ru-RU" dirty="0" err="1" smtClean="0"/>
              <a:t>шилінг</a:t>
            </a:r>
            <a:r>
              <a:rPr lang="ru-RU" dirty="0" smtClean="0"/>
              <a:t>. Член ООН та ЄС.</a:t>
            </a:r>
          </a:p>
          <a:p>
            <a:endParaRPr lang="uk-UA" dirty="0"/>
          </a:p>
        </p:txBody>
      </p:sp>
      <p:pic>
        <p:nvPicPr>
          <p:cNvPr id="1026" name="Picture 2" descr="F:\Xbox 360 Game\АВСТРІЯ\800px-Flag_of_Austri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2736303" cy="1775087"/>
          </a:xfrm>
          <a:prstGeom prst="rect">
            <a:avLst/>
          </a:prstGeom>
          <a:noFill/>
        </p:spPr>
      </p:pic>
      <p:pic>
        <p:nvPicPr>
          <p:cNvPr id="1027" name="Picture 3" descr="F:\Xbox 360 Game\АВСТРІЯ\Без назв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1451" y="-1755576"/>
            <a:ext cx="6455125" cy="6206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268760"/>
            <a:ext cx="4464496" cy="3456384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Традиційна </a:t>
            </a:r>
            <a:r>
              <a:rPr lang="uk-UA" dirty="0" smtClean="0"/>
              <a:t>австрійська їжа дуже ситна, з великою кількістю м'яса і </a:t>
            </a:r>
            <a:r>
              <a:rPr lang="uk-UA" dirty="0" err="1" smtClean="0"/>
              <a:t>кльоцків</a:t>
            </a:r>
            <a:r>
              <a:rPr lang="uk-UA" dirty="0" smtClean="0"/>
              <a:t>. Віденський шніцель — найвідоміша страва віденської кухні, що поширилося по всьому світу. </a:t>
            </a:r>
            <a:r>
              <a:rPr lang="ru-RU" dirty="0" err="1" smtClean="0"/>
              <a:t>Це</a:t>
            </a:r>
            <a:r>
              <a:rPr lang="ru-RU" dirty="0" smtClean="0"/>
              <a:t> котлета,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телятини</a:t>
            </a:r>
            <a:r>
              <a:rPr lang="ru-RU" dirty="0" smtClean="0"/>
              <a:t>, </a:t>
            </a:r>
            <a:r>
              <a:rPr lang="ru-RU" dirty="0" err="1" smtClean="0"/>
              <a:t>обсмажена</a:t>
            </a:r>
            <a:r>
              <a:rPr lang="ru-RU" dirty="0" smtClean="0"/>
              <a:t> в сухарях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яйцях</a:t>
            </a:r>
            <a:r>
              <a:rPr lang="ru-RU" dirty="0" smtClean="0"/>
              <a:t>. </a:t>
            </a:r>
            <a:r>
              <a:rPr lang="ru-RU" dirty="0" err="1" smtClean="0"/>
              <a:t>Австрійці</a:t>
            </a:r>
            <a:r>
              <a:rPr lang="ru-RU" dirty="0" smtClean="0"/>
              <a:t> </a:t>
            </a:r>
            <a:r>
              <a:rPr lang="ru-RU" dirty="0" err="1" smtClean="0"/>
              <a:t>їдять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їдять</a:t>
            </a:r>
            <a:r>
              <a:rPr lang="ru-RU" dirty="0" smtClean="0"/>
              <a:t> </a:t>
            </a:r>
            <a:r>
              <a:rPr lang="ru-RU" dirty="0" err="1" smtClean="0"/>
              <a:t>жителі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 err="1" smtClean="0"/>
              <a:t>легені</a:t>
            </a:r>
            <a:r>
              <a:rPr lang="ru-RU" dirty="0" smtClean="0"/>
              <a:t>, </a:t>
            </a:r>
            <a:r>
              <a:rPr lang="ru-RU" dirty="0" err="1" smtClean="0"/>
              <a:t>серце</a:t>
            </a:r>
            <a:r>
              <a:rPr lang="ru-RU" dirty="0" smtClean="0"/>
              <a:t>, </a:t>
            </a:r>
            <a:r>
              <a:rPr lang="ru-RU" dirty="0" err="1" smtClean="0"/>
              <a:t>нирки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нутрощі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2448272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Кулінарія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2050" name="Picture 2" descr="F:\Xbox 360 Game\АВСТРІЯ\800px-Wiener-Schnitzel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2696" y="908720"/>
            <a:ext cx="4121752" cy="3024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29309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Австрії</a:t>
            </a:r>
            <a:r>
              <a:rPr lang="ru-RU" dirty="0" smtClean="0"/>
              <a:t> </a:t>
            </a:r>
            <a:r>
              <a:rPr lang="ru-RU" dirty="0" err="1" smtClean="0"/>
              <a:t>печуть</a:t>
            </a:r>
            <a:r>
              <a:rPr lang="ru-RU" dirty="0" smtClean="0"/>
              <a:t> </a:t>
            </a:r>
            <a:r>
              <a:rPr lang="ru-RU" dirty="0" err="1" smtClean="0"/>
              <a:t>чудові</a:t>
            </a:r>
            <a:r>
              <a:rPr lang="ru-RU" dirty="0" smtClean="0"/>
              <a:t> пироги та </a:t>
            </a:r>
            <a:r>
              <a:rPr lang="ru-RU" dirty="0" err="1" smtClean="0"/>
              <a:t>печиво</a:t>
            </a:r>
            <a:r>
              <a:rPr lang="ru-RU" dirty="0" smtClean="0"/>
              <a:t>.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австрійським</a:t>
            </a:r>
            <a:r>
              <a:rPr lang="ru-RU" dirty="0" smtClean="0"/>
              <a:t> десертом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штрудель</a:t>
            </a:r>
            <a:r>
              <a:rPr lang="ru-RU" dirty="0" smtClean="0"/>
              <a:t>, булка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фруктами, </a:t>
            </a:r>
            <a:r>
              <a:rPr lang="ru-RU" dirty="0" err="1" smtClean="0"/>
              <a:t>родзинками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корицею. </a:t>
            </a:r>
            <a:r>
              <a:rPr lang="ru-RU" dirty="0" err="1" smtClean="0"/>
              <a:t>Зайві</a:t>
            </a:r>
            <a:r>
              <a:rPr lang="ru-RU" dirty="0" smtClean="0"/>
              <a:t> </a:t>
            </a:r>
            <a:r>
              <a:rPr lang="ru-RU" dirty="0" err="1" smtClean="0"/>
              <a:t>калорії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можете </a:t>
            </a:r>
            <a:r>
              <a:rPr lang="ru-RU" dirty="0" err="1" smtClean="0"/>
              <a:t>вимити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, </a:t>
            </a:r>
            <a:r>
              <a:rPr lang="ru-RU" dirty="0" err="1" smtClean="0"/>
              <a:t>випивши</a:t>
            </a:r>
            <a:r>
              <a:rPr lang="ru-RU" dirty="0" smtClean="0"/>
              <a:t> </a:t>
            </a:r>
            <a:r>
              <a:rPr lang="ru-RU" dirty="0" err="1" smtClean="0"/>
              <a:t>чудового</a:t>
            </a:r>
            <a:r>
              <a:rPr lang="ru-RU" dirty="0" smtClean="0"/>
              <a:t> </a:t>
            </a:r>
            <a:r>
              <a:rPr lang="ru-RU" dirty="0" err="1" smtClean="0"/>
              <a:t>австрійського</a:t>
            </a:r>
            <a:r>
              <a:rPr lang="ru-RU" dirty="0" smtClean="0"/>
              <a:t> пива </a:t>
            </a:r>
            <a:r>
              <a:rPr lang="ru-RU" dirty="0" err="1" smtClean="0"/>
              <a:t>або</a:t>
            </a:r>
            <a:r>
              <a:rPr lang="ru-RU" dirty="0" smtClean="0"/>
              <a:t> вина.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908720"/>
            <a:ext cx="3744416" cy="3816424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/>
              <a:t>В</a:t>
            </a:r>
            <a:r>
              <a:rPr lang="uk-UA" dirty="0" smtClean="0"/>
              <a:t>ідень – місто розкішних палаців і величних площ, живописних вулиць і численних скверів. Це стародавнє місто з гучним ім'ям, що будить мрії. Столиця на Дунаї є сумішшю старизни і сучасності, високого мистецтва і кічу. Це місто художників і цінителів </a:t>
            </a:r>
            <a:r>
              <a:rPr lang="uk-UA" dirty="0" smtClean="0"/>
              <a:t>мистецтва.</a:t>
            </a:r>
            <a:br>
              <a:rPr lang="uk-UA" dirty="0" smtClean="0"/>
            </a:br>
            <a:r>
              <a:rPr lang="uk-UA" dirty="0" smtClean="0"/>
              <a:t>Відень справедливо </a:t>
            </a:r>
            <a:r>
              <a:rPr lang="uk-UA" dirty="0" smtClean="0"/>
              <a:t>вважається одним з найчарівніших міст Європи.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208" y="260648"/>
            <a:ext cx="1954560" cy="750912"/>
          </a:xfrm>
        </p:spPr>
        <p:txBody>
          <a:bodyPr/>
          <a:lstStyle/>
          <a:p>
            <a:r>
              <a:rPr lang="uk-UA" dirty="0" smtClean="0"/>
              <a:t>Відень</a:t>
            </a:r>
            <a:endParaRPr lang="uk-UA" dirty="0"/>
          </a:p>
        </p:txBody>
      </p:sp>
      <p:pic>
        <p:nvPicPr>
          <p:cNvPr id="3074" name="Picture 2" descr="F:\Xbox 360 Game\АВСТРІЯ\Belvedere_Wi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764704"/>
            <a:ext cx="4711619" cy="32103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532927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Колишня столиця Австрійсько-угорської імперії вражає своєю величчю і розкішшю, своєю чарівливістю і теплотою... Це незвичайно багатолике місто. Відень називають серцем Європи. У цьому прекрасному місті Вас не покидатиме відчуття свята, коли б Ви його не відвідали, влітку або зимою.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147248" cy="1832992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Найпопулярніший гірськолижний курорт Австрії — </a:t>
            </a:r>
            <a:r>
              <a:rPr lang="uk-UA" dirty="0" err="1" smtClean="0"/>
              <a:t>Кицьбюель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dirty="0" smtClean="0"/>
              <a:t>Гірськолижні курорти — одна з найбільш прибуткових галузей в економіці (понад 170 млрд. шилінгів на рік).</a:t>
            </a:r>
            <a:endParaRPr lang="ru-RU" dirty="0" smtClean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208" y="404664"/>
            <a:ext cx="2170584" cy="750912"/>
          </a:xfrm>
        </p:spPr>
        <p:txBody>
          <a:bodyPr/>
          <a:lstStyle/>
          <a:p>
            <a:r>
              <a:rPr lang="uk-UA" dirty="0" smtClean="0"/>
              <a:t>Туризм</a:t>
            </a:r>
            <a:endParaRPr lang="uk-UA" dirty="0"/>
          </a:p>
        </p:txBody>
      </p:sp>
      <p:pic>
        <p:nvPicPr>
          <p:cNvPr id="4098" name="Picture 2" descr="F:\Xbox 360 Game\АВСТРІЯ\Kitzbuh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08920"/>
            <a:ext cx="5616623" cy="3737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297</TotalTime>
  <Words>261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АВСТРІЯ</vt:lpstr>
      <vt:lpstr>Слайд 2</vt:lpstr>
      <vt:lpstr> Кулінарія </vt:lpstr>
      <vt:lpstr>Відень</vt:lpstr>
      <vt:lpstr>Туризм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АВСТРІЯ</dc:title>
  <dc:creator>Антон</dc:creator>
  <cp:lastModifiedBy>Антон</cp:lastModifiedBy>
  <cp:revision>18</cp:revision>
  <dcterms:created xsi:type="dcterms:W3CDTF">2012-02-14T20:20:03Z</dcterms:created>
  <dcterms:modified xsi:type="dcterms:W3CDTF">2012-02-15T21:48:24Z</dcterms:modified>
</cp:coreProperties>
</file>