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тудент\Desktop\cooltext154241989963343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4620"/>
            <a:ext cx="8929718" cy="1315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5810272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23 поселення виявлено на теренах Вінницького району. Дві пам'ятки відкрито на території м. Вінниці - в районі психоневрологічної лікарні ім. Ющенка та на Замковій горі. Перші археологічні розвідки в районі проводились у другій половині 1940-х років Південно-Подільською археологічною експедицією під керівництвом М.І.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Артамонова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0" name="Picture 2" descr="C:\Users\Студент\Desktop\rozkopru_vinn2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206276"/>
            <a:ext cx="5149867" cy="3651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33575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/>
              <a:t>       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Археологічна карта Гайсинського району нараховує 24 поселення періоду Трипілля, майже всі відкриті в результаті археологічних розвідок, проведених у 1950-1960-х роках П.І.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Хавлюком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1950-х роках обстеження в районі вела експедиція під керівництвом В.М. Даниленка. Незначні стаціонарні роботи проводились на 2 поселеннях -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Рахни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Собові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досліджені у 1970 році експедицією під керівництвом П.І.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Хавлюка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(розкопано 1 житло-землянку), та Харпачка, де невеликі дослідження у 1963 році велись експедицією ІА АН УРСР під керівництвом М.Л.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Макаревича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sz="2400" dirty="0"/>
          </a:p>
        </p:txBody>
      </p:sp>
      <p:pic>
        <p:nvPicPr>
          <p:cNvPr id="8194" name="Picture 2" descr="C:\Users\Студент\Desktop\район-карта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429000"/>
            <a:ext cx="378143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14290"/>
            <a:ext cx="8429684" cy="4738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23 поселення зафіксовано на території Могилів-Подільського району. Археологічні обстеження району в різні часи велись Південно-Подільською експедицією Ленінградського відділення ІА АН СРСР під керівництвом М.І.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Артамонова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(1946-48 рр.), Середньо-Дністровською експедицією під керівництвом С.М. Бібікова (кінець 1960-х - поч. 1970-х рр.), Дністровською експедицією під керівництвом В.Г.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Збеновича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(поч.-сер. 1970-х років). 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18" name="Picture 2" descr="C:\Users\Студент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9239" y="3843285"/>
            <a:ext cx="3738712" cy="280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14290"/>
            <a:ext cx="8258204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 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Козятинському районі виявлено 4 пам'ятки періоду Трипілля. Розвідувальні роботи тут проводились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Верхньо-Тетерівською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археологічною експедицією під керівництвом Р.І.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Виєзжевої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(1949 р.) та місцевим краєзнавцем Л.І.. Розкопки в районі не проводились.</a:t>
            </a:r>
          </a:p>
          <a:p>
            <a:pPr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На території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Теплицького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району знаходяться 3 поселення, виявлені розвідками П.І.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Хавлюка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місцевих краєзнавців. Археологічна карта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Піщанського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району нараховує 2 трипільських поселення, відкриті І.Ч.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.Зборовським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1929 році. В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Оратівському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районі відоме лише 1 поселення, виявлене П.І.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Хавлюком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1984 році. На жодній пам'ятці археологічні розкопки не проводились.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14282" y="1524000"/>
            <a:ext cx="8929718" cy="23336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Підготувала: студентка 21 групи</a:t>
            </a:r>
          </a:p>
          <a:p>
            <a:pPr>
              <a:buNone/>
            </a:pPr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спеціальності </a:t>
            </a:r>
            <a:r>
              <a:rPr lang="uk-UA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“Лікувальна</a:t>
            </a:r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справа”</a:t>
            </a:r>
            <a:endParaRPr lang="uk-UA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uk-UA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Трандофілова</a:t>
            </a:r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Аліна</a:t>
            </a:r>
            <a:endParaRPr lang="uk-UA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тудент\Desktop\загруженное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222" y="1000108"/>
            <a:ext cx="10029584" cy="3917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57166"/>
            <a:ext cx="8215370" cy="5738834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Історія досліджень трипільської культури на Вінниччині розпочалась в кінці ХІХ - на початку ХХ ст. У 1901 році Ю.Й. </a:t>
            </a:r>
            <a:r>
              <a:rPr lang="uk-UA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Сіцінський</a:t>
            </a:r>
            <a:r>
              <a:rPr lang="uk-UA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опублікував карту археологічних пам'яток Поділля, де певна кількість зазначених поселень, зважаючи на віднайдений рухомий матеріал і зіставляючи їх із сучасною картою, належала до періоду Трипілля.</a:t>
            </a:r>
            <a:endParaRPr lang="uk-UA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1" name="Picture 3" descr="C:\Users\Студент\Desktop\200px-Sicins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571876"/>
            <a:ext cx="2214578" cy="3021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Карта  археологічних  пам'яток Поділля</a:t>
            </a:r>
            <a:endParaRPr lang="uk-UA" dirty="0"/>
          </a:p>
        </p:txBody>
      </p:sp>
      <p:pic>
        <p:nvPicPr>
          <p:cNvPr id="3074" name="Picture 2" descr="C:\Users\Студент\Desktop\secinskiy-hmel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8079507" cy="5059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214290"/>
            <a:ext cx="8115328" cy="6143668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На початку ХХ ст. на деяких поселеннях були проведені перші археологічні розкопки. Вивченням пам'яток трипільської культури на Вінниччині в різний час займалися                М.Ф.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Біляшівський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С.С.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Гамченко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С.М. Бібіков, Т.С.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Пассек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В.Г.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Збенович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В.О.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Круц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Т.Г.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Мовша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О.В.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Цвек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А.Г.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Корвін-Піотровський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В.А. Косаківський, С.О. Гусєв. 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Студент\Desktop\Біляшівський_Микол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429000"/>
            <a:ext cx="2228835" cy="3178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Студент\Desktop\200px-Gamchenko_Sergiy_Svyrydovy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429000"/>
            <a:ext cx="2419361" cy="3205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Студент\Desktop\Korvin-Piotrovsykiy Volodimir Lyvovic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571876"/>
            <a:ext cx="2428892" cy="3042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5738834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Понад 30 років присвятив вивченню трипільських пам'яток на Поділлі І.І. Заєць - директор Вінницького обласного краєзнавчого музею (далі ВОКМ) у 1963-1977 роках, професор, викладач ВДПУ. Матеріали його досліджень становлять сьогодні основу музейної археологічної збірки даного періоду.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Студент\Desktop\2015-12-14 17-14-51 Скриншот екран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286124"/>
            <a:ext cx="247689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Студент\Desktop\2015-12-14 17-16-27 Скриншот екран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429000"/>
            <a:ext cx="2455941" cy="3093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14290"/>
            <a:ext cx="8258204" cy="588171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Нині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теренах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Вінницької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області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виявлено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381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поселення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періоду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Трипілля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датовані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IV-ІІІ тис. до н.е.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Однак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розкопки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незначного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обсягу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проводились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лише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33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пам'ятках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систематичні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археологічні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дослідження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велися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3 (!)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поселеннях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Найбільше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поселень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виявлено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Немирівському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Іллінецькому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Літинському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районах.</a:t>
            </a:r>
            <a:endParaRPr lang="uk-UA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 descr="C:\Users\Студент\Desktop\3445ed55a89f4ed0633ce1e5a0dd5f8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643314"/>
            <a:ext cx="4313932" cy="2786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19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 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Перші археологічні розвідки на теренах району проводив у 1909-1913 роках С.С.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Гамченко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1940-1950-тих роках розвідувальні роботи на деяких поселеннях велись Південно-Подільською археологічною експедицією під керівництвом     М.І.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Артамонова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 середини 1950-тих років тривало обстеження трипільських пам'яток археологічною експедицією під керівництвом П.І.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Хавлюка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Також археологічні розкопки проводили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С.С. Гамченко (1909 р.), М.І.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Артамоновим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(1946-1947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рр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.), С.О.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Гусєвим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(1990-1991 р.)  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результаті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виявлено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20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жител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6208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Найбільшу</a:t>
            </a:r>
            <a:r>
              <a:rPr lang="ru-RU" sz="32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кількість</a:t>
            </a:r>
            <a:r>
              <a:rPr lang="ru-RU" sz="32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пам'яток</a:t>
            </a:r>
            <a:r>
              <a:rPr lang="ru-RU" sz="32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(59) </a:t>
            </a:r>
            <a:r>
              <a:rPr lang="ru-RU" sz="32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виявлено</a:t>
            </a:r>
            <a:r>
              <a:rPr lang="ru-RU" sz="32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</a:t>
            </a:r>
            <a:r>
              <a:rPr lang="ru-RU" sz="32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території</a:t>
            </a:r>
            <a:r>
              <a:rPr lang="ru-RU" sz="32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Немирівського</a:t>
            </a:r>
            <a:r>
              <a:rPr lang="ru-RU" sz="32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району.</a:t>
            </a:r>
            <a:endParaRPr lang="uk-UA" sz="32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65722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28 поселень виявлено на території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Іллінецького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району, 26 з яких були відкриті у 1950-1980 роках в результаті розвідувальних робіт експедиції Вінницького державного педінституту ім. Островського (далі - ВДПІ) під керівництвом П.І.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Хавлюка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Стаціонарні польові дослідження проводились на 4 поселеннях, серед яких найбільш відомим є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Борисівка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відкрите у 1904-1905 роках академіком М.Б.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Біляшівським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1925 році на пам'ятці були проведені перші археологічні розкопки, де на площі 250 м було відкрито 5 землянок. Поселення досліджувалось Т.С.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Пассек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1948 році та експедицією Вінницького краєзнавчого музею під керівництвом І.І. Зайця у 1969 та 1976 роках.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Невеликі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охоронні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розкопки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проводились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експедицією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ВДПІ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поселеннях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поблизу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с. Сороки (1963 р.) та с.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Уланівки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(1972 р.),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результаті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кожному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них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розкопано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жител-напівземлянок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Неодноразові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розвідувальні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велись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поселенні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Вербівка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І.    У 1954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році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експедицією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ВДПІ тут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проведені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незначні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розкопки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28"/>
            <a:ext cx="8258204" cy="5810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 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 26 поселень, відкритих на території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Літинського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району, часткові розкопки проводились на 3 пам'ятках. Більшість поселень були виявленні в результаті цілеспрямованих археологічних розвідок, які проводили впродовж 1980-х років П.І.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Хавлюк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В.Д. Гопак. Обстеження деяких поселень на початку 1990-х років проводив С.О. Гусєв. Тоді ж були проведені невеликі стаціонарні роботи на пам'ятках поблизу с.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Білозірки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(розкопано залишки 1 житла і господарчої ями), с. Сосни (досліджено 2 землянки) та с. Городища. Матеріали з досліджених пам'яток зберігаються у фондах ВОКМ та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Літинського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краєзнавчого музею.</a:t>
            </a:r>
            <a:endParaRPr lang="uk-U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159</TotalTime>
  <Words>833</Words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Слайд 1</vt:lpstr>
      <vt:lpstr>Слайд 2</vt:lpstr>
      <vt:lpstr>Карта  археологічних  пам'яток Поділля</vt:lpstr>
      <vt:lpstr>Слайд 4</vt:lpstr>
      <vt:lpstr>Слайд 5</vt:lpstr>
      <vt:lpstr>Слайд 6</vt:lpstr>
      <vt:lpstr>Найбільшу кількість пам'яток (59) виявлено на території Немирівського району.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Миколаенко</dc:creator>
  <cp:lastModifiedBy>Дмитрий</cp:lastModifiedBy>
  <cp:revision>72</cp:revision>
  <dcterms:created xsi:type="dcterms:W3CDTF">2015-12-13T19:39:43Z</dcterms:created>
  <dcterms:modified xsi:type="dcterms:W3CDTF">2015-12-14T16:05:29Z</dcterms:modified>
</cp:coreProperties>
</file>