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71" r:id="rId11"/>
    <p:sldId id="266" r:id="rId12"/>
    <p:sldId id="265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1122363"/>
            <a:ext cx="6751097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602038"/>
            <a:ext cx="6751097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73524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97209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4195899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298987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772161"/>
            <a:ext cx="247421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4195899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98987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72160"/>
            <a:ext cx="2475252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4195899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298987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772162"/>
            <a:ext cx="2470694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2088320"/>
            <a:ext cx="36593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2088320"/>
            <a:ext cx="364916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447330" cy="2362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758881"/>
            <a:ext cx="24415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971800"/>
            <a:ext cx="4451213" cy="28194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КОЗАЦЬКІ ЛІТОПИСИ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50000"/>
              </a:lnSpc>
            </a:pPr>
            <a:r>
              <a:rPr lang="uk-UA" dirty="0" smtClean="0"/>
              <a:t>Підготувала студентка 126 групи ІКІТ </a:t>
            </a:r>
          </a:p>
          <a:p>
            <a:pPr>
              <a:lnSpc>
                <a:spcPct val="50000"/>
              </a:lnSpc>
            </a:pPr>
            <a:r>
              <a:rPr lang="uk-UA" dirty="0" smtClean="0"/>
              <a:t>Максименко Анастасія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5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 автора відомо, що він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5176" y="2096064"/>
            <a:ext cx="4535491" cy="3695136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ОТРИМАВ ОСВІТУ У КИЄВО-МОГИЛЯНСЬКІЙ АКАДЕМІЇ. ДАЛІ ПРОЙШОВ ШЛЯХ КОЗАЦЬКОГО СТАРШИНИ ВІД ГАДЯЦЬКОГО СОТНИКА ДО ПОЛКОВНИКА, ЩО І ЗАНОТУВАВ У НАЗВІ СВОГО ЛІТОПИСУ. ИОГО ТВІР І ГРОМАДЯНСЬКА АКТИВНІСТЬ ЗАСВІДЧУВАЛИ АВТОНОМІСТИЧНУ ІДЕЮ ЩОДО УКРАЇНИ. ЗАГИНУВ У 1737 Р. У МОРСЬКОМУ БОЮ ПОБЛИЗУ ОЧАКОВА ПІД ЧАС КРИМСЬКОГО ПОХОДУ ПРОТИ ТАТАР.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history-poltava.org.ua/wp-content/uploads/2014/10/36-Velychk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26" y="1595719"/>
            <a:ext cx="3371850" cy="4695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Склад: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346" y="1558344"/>
            <a:ext cx="7765322" cy="4232856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І ЧАСТИНА.</a:t>
            </a:r>
          </a:p>
          <a:p>
            <a:pPr marL="0" indent="0">
              <a:buNone/>
            </a:pPr>
            <a:r>
              <a:rPr lang="ru-RU" sz="2000" dirty="0" err="1">
                <a:effectLst/>
              </a:rPr>
              <a:t>оповідається</a:t>
            </a:r>
            <a:r>
              <a:rPr lang="ru-RU" sz="2000" dirty="0">
                <a:effectLst/>
              </a:rPr>
              <a:t> про </a:t>
            </a:r>
            <a:r>
              <a:rPr lang="ru-RU" sz="2000" dirty="0" err="1">
                <a:effectLst/>
              </a:rPr>
              <a:t>події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від</a:t>
            </a:r>
            <a:r>
              <a:rPr lang="ru-RU" sz="2000" dirty="0">
                <a:effectLst/>
              </a:rPr>
              <a:t> легендарного </a:t>
            </a:r>
            <a:r>
              <a:rPr lang="ru-RU" sz="2000" dirty="0" err="1">
                <a:effectLst/>
              </a:rPr>
              <a:t>походження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козацтва</a:t>
            </a:r>
            <a:r>
              <a:rPr lang="ru-RU" sz="2000" dirty="0">
                <a:effectLst/>
              </a:rPr>
              <a:t>.</a:t>
            </a:r>
            <a:endParaRPr lang="uk-UA" sz="2000" b="1" dirty="0" smtClean="0"/>
          </a:p>
          <a:p>
            <a:r>
              <a:rPr lang="uk-UA" sz="2400" b="1" dirty="0" smtClean="0"/>
              <a:t>ІІ ЧАСТИНА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 </a:t>
            </a:r>
            <a:r>
              <a:rPr lang="ru-RU" sz="2000" dirty="0" err="1">
                <a:effectLst/>
              </a:rPr>
              <a:t>ідеться</a:t>
            </a:r>
            <a:r>
              <a:rPr lang="ru-RU" sz="2000" dirty="0">
                <a:effectLst/>
              </a:rPr>
              <a:t> про </a:t>
            </a:r>
            <a:r>
              <a:rPr lang="ru-RU" sz="2000" dirty="0" err="1">
                <a:effectLst/>
              </a:rPr>
              <a:t>визвольну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війну</a:t>
            </a:r>
            <a:r>
              <a:rPr lang="ru-RU" sz="2000" dirty="0">
                <a:effectLst/>
              </a:rPr>
              <a:t>.</a:t>
            </a:r>
            <a:endParaRPr lang="uk-UA" sz="2000" b="1" dirty="0" smtClean="0"/>
          </a:p>
          <a:p>
            <a:r>
              <a:rPr lang="uk-UA" sz="2400" b="1" dirty="0" smtClean="0"/>
              <a:t>ІІІ ЧАСТИНА</a:t>
            </a:r>
          </a:p>
          <a:p>
            <a:pPr marL="0" indent="0">
              <a:buNone/>
            </a:pPr>
            <a:r>
              <a:rPr lang="ru-RU" sz="2000" dirty="0">
                <a:effectLst/>
              </a:rPr>
              <a:t>про </a:t>
            </a:r>
            <a:r>
              <a:rPr lang="ru-RU" sz="2000" dirty="0" err="1">
                <a:effectLst/>
              </a:rPr>
              <a:t>події</a:t>
            </a:r>
            <a:r>
              <a:rPr lang="ru-RU" sz="2000" dirty="0">
                <a:effectLst/>
              </a:rPr>
              <a:t>, які </a:t>
            </a:r>
            <a:r>
              <a:rPr lang="ru-RU" sz="2000" dirty="0" err="1">
                <a:effectLst/>
              </a:rPr>
              <a:t>відбувалися</a:t>
            </a:r>
            <a:r>
              <a:rPr lang="ru-RU" sz="2000" dirty="0">
                <a:effectLst/>
              </a:rPr>
              <a:t> в </a:t>
            </a:r>
            <a:r>
              <a:rPr lang="ru-RU" sz="2000" dirty="0" err="1">
                <a:effectLst/>
              </a:rPr>
              <a:t>Україні</a:t>
            </a:r>
            <a:r>
              <a:rPr lang="ru-RU" sz="2000" dirty="0">
                <a:effectLst/>
              </a:rPr>
              <a:t> по </a:t>
            </a:r>
            <a:r>
              <a:rPr lang="ru-RU" sz="2000" dirty="0" err="1">
                <a:effectLst/>
              </a:rPr>
              <a:t>смерті</a:t>
            </a:r>
            <a:r>
              <a:rPr lang="ru-RU" sz="2000" dirty="0">
                <a:effectLst/>
              </a:rPr>
              <a:t> Богдана </a:t>
            </a:r>
            <a:r>
              <a:rPr lang="ru-RU" sz="2000" dirty="0" err="1">
                <a:effectLst/>
              </a:rPr>
              <a:t>Хмельницького</a:t>
            </a:r>
            <a:r>
              <a:rPr lang="ru-RU" sz="2000" dirty="0">
                <a:effectLst/>
              </a:rPr>
              <a:t>. 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812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735" y="656823"/>
            <a:ext cx="6735651" cy="1279099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частина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присвячена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проводом Б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Хмельницького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текст про цю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займає 123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сторінки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(з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усіх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157)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s://media.izi.travel/2ed2a0f1-e9a9-4d1f-b14d-0cf4bd2e4851/02fb106c-9da6-400a-8902-c9945852272f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21" y="1935922"/>
            <a:ext cx="5851572" cy="4388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5460238"/>
          </a:xfrm>
        </p:spPr>
        <p:txBody>
          <a:bodyPr/>
          <a:lstStyle/>
          <a:p>
            <a:r>
              <a:rPr lang="ru-RU" dirty="0">
                <a:effectLst/>
              </a:rPr>
              <a:t>«</a:t>
            </a:r>
            <a:r>
              <a:rPr lang="ru-RU" dirty="0" err="1">
                <a:effectLst/>
              </a:rPr>
              <a:t>Літопис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Самійла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Величка</a:t>
            </a:r>
            <a:r>
              <a:rPr lang="ru-RU" dirty="0">
                <a:effectLst/>
              </a:rPr>
              <a:t>»</a:t>
            </a: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cossackland.org.ua/wp-content/uploads/2013/02/187023_html_2362227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9"/>
          <a:stretch/>
        </p:blipFill>
        <p:spPr bwMode="auto">
          <a:xfrm>
            <a:off x="1101797" y="696066"/>
            <a:ext cx="6940405" cy="4494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1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 автора відомо, що він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effectLst/>
              </a:rPr>
              <a:t>БУВ ВІЙСЬКОВИМ КАНЦЕЛЯРИСТОМ, ГЕНЕРАЛЬНИМ ПИСАРЕМ ПРИ ГЕТЬМАНІ ІВАНІ МАЗЕПІ. ОСВІТУ ОТРИМАВ У КИЄВО-МОГИЛЯНСЬКІЙ АКАДЕМІЇ. ПІСЛЯ СТРАТИ ЙОГО ПАТРОНА - ВАСИЛЯ КОЧУБЕЯ У 1708 РОЦІ ЗА НАКАЗОМ РОСІЙСЬКОГО ЦАРЯ ВЕЛИЧКО ПОТРАПЛЯЄ ДО ПЕТЕРБУРЗЬКОЇ В’ЯЗНИЦІ. ВИХОДИТЬ НА ВОЛЮ ЧЕРЕЗ 7 РОКІВ І ОСЕЛЯЄТЬСЯ НА ХУТОРІ ДИКАНЬКИ І В С. ЖУКАХ НА ПОЛТАВЩИНІ, ДЕ І ПИШЕ СВІЙ ЛІТОПИС. НА ХЛІБ ЗАРОБЛЯВ, НАВЧАЮЧИ ДІТЕЙ. ЯК ЛЮДИНА ОСВІЧЕНА, ВІН МАВ ВЛАСНУ БІБЛІОТЕКУ І ЗБИРАВ КОЛЕКЦІЮ ДОКУМЕНТІВ, ЩО Й БУЛИ ВИКОРИСТАНІ ПРИ НАПИСАННІ ЛІТОПИСУ, В ЯКОМУ АВТОР ВІДОБРАЗИВ ЖИТТЯ УКРАЇНИ З 1648 ДО 1700 РОКУ.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554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792" y="609601"/>
            <a:ext cx="8062173" cy="1326321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 smtClean="0"/>
              <a:t>Складається літопис з чотирьох томів, проте до нашого часу дійшов лише частково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є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початку,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середині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(1649-1652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і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iki.kspu.kr.ua/images/2/22/6bfe4afadb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94" y="2096064"/>
            <a:ext cx="5686425" cy="4210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1245" y="609601"/>
            <a:ext cx="3889420" cy="5366196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літописі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вперше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українській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подано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систе­матизовані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життєписи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гетьманів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Центральною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постаттю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виступає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Богдан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Хмельницький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ідеалізації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образу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спирається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фольклор.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getmanat.org/wp-content/uploads/2014/10/09054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0158" y="-180304"/>
            <a:ext cx="568642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0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 Величко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включився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бароковій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руїни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нищення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осмислив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ментальності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послуговуючись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традиційно-вітчизняними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закоріненими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фольклор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поетику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давньоруських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літописів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засобами.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r>
              <a:rPr lang="uk-UA" sz="1600" dirty="0" smtClean="0"/>
              <a:t>— </a:t>
            </a:r>
            <a:r>
              <a:rPr lang="ru-RU" sz="1600" dirty="0">
                <a:effectLst/>
              </a:rPr>
              <a:t>В. О. Соболь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58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27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46" y="1314451"/>
            <a:ext cx="7824369" cy="4004524"/>
          </a:xfrm>
        </p:spPr>
        <p:txBody>
          <a:bodyPr>
            <a:normAutofit/>
          </a:bodyPr>
          <a:lstStyle/>
          <a:p>
            <a:pPr algn="just"/>
            <a:r>
              <a:rPr lang="uk-UA" sz="3200" i="1" dirty="0" err="1"/>
              <a:t>КОЗАцький</a:t>
            </a:r>
            <a:r>
              <a:rPr lang="uk-UA" sz="3200" i="1" dirty="0"/>
              <a:t> літопис </a:t>
            </a:r>
            <a:r>
              <a:rPr lang="uk-UA" sz="2400" dirty="0"/>
              <a:t>— </a:t>
            </a:r>
            <a:r>
              <a:rPr lang="ru-RU" sz="2400" b="0" dirty="0">
                <a:effectLst/>
              </a:rPr>
              <a:t> 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історико-літературний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твір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2-ї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половини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 —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середини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століття,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присвячений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козацьким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війнам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літописів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близька до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народнорозмовної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25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наших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дійшли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найвизначніші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козацькі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літописи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Самовидця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(про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1648 - 1702 років,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вірогідний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автор - Роман Ракушка-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Романовський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>
              <a:lnSpc>
                <a:spcPct val="100000"/>
              </a:lnSpc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Грабянки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(1710, про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козацтва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1709);</a:t>
            </a:r>
          </a:p>
          <a:p>
            <a:pPr>
              <a:lnSpc>
                <a:spcPct val="100000"/>
              </a:lnSpc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Самійла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Величка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(1720, про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1648 - 1700 років).</a:t>
            </a:r>
          </a:p>
        </p:txBody>
      </p:sp>
    </p:spTree>
    <p:extLst>
      <p:ext uri="{BB962C8B-B14F-4D97-AF65-F5344CB8AC3E}">
        <p14:creationId xmlns:p14="http://schemas.microsoft.com/office/powerpoint/2010/main" val="15631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47" y="115911"/>
            <a:ext cx="7765321" cy="1648495"/>
          </a:xfrm>
        </p:spPr>
        <p:txBody>
          <a:bodyPr>
            <a:normAutofit/>
          </a:bodyPr>
          <a:lstStyle/>
          <a:p>
            <a:r>
              <a:rPr lang="uk-UA" sz="3600" dirty="0" smtClean="0"/>
              <a:t>«літопис самовидця»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uamodna.com/assets/articles/image/fhywtgyu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23" y="1259066"/>
            <a:ext cx="7465768" cy="5369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94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943498" cy="2571481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/>
              <a:t>Написане очевидцем, літопис містить цінні фактичні відомості з історії українського, білоруського, російського та польського народів 2 пол. 17 століття. Багато з цих відомостей мають унікальний характер.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0746" y="2746868"/>
            <a:ext cx="3772699" cy="2602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03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3357" y="3748674"/>
            <a:ext cx="3732108" cy="85204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Пантелеймон</a:t>
            </a:r>
            <a:br>
              <a:rPr lang="uk-UA" sz="1800" dirty="0" smtClean="0"/>
            </a:br>
            <a:r>
              <a:rPr lang="uk-UA" sz="1800" dirty="0" smtClean="0"/>
              <a:t>куліш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8363" y="3811030"/>
            <a:ext cx="3775637" cy="3871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1800" b="1" dirty="0" smtClean="0">
                <a:latin typeface="+mj-lt"/>
              </a:rPr>
              <a:t>ОСИП БОДЯНСЬКИЙ</a:t>
            </a:r>
            <a:endParaRPr lang="ru-RU" sz="1800" b="1" dirty="0">
              <a:latin typeface="+mj-lt"/>
            </a:endParaRPr>
          </a:p>
        </p:txBody>
      </p:sp>
      <p:pic>
        <p:nvPicPr>
          <p:cNvPr id="1026" name="Picture 2" descr="http://www.abc-people.com/data/kulish-p/pic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8" y="523733"/>
            <a:ext cx="2624099" cy="3275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https://upload.wikimedia.org/wikipedia/commons/thumb/e/ee/%D0%91%D0%BE%D0%B4%D1%8F%D0%BD%D1%81%D0%BA%D0%B8%D0%B9.jpg/200px-%D0%91%D0%BE%D0%B4%D1%8F%D0%BD%D1%81%D0%BA%D0%B8%D0%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61" y="518649"/>
            <a:ext cx="2687657" cy="329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http://www.encyclopediaofukraine.com/pic%5CL%5CE%5CLevytsky%20Orest%20(photo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95" y="2552526"/>
            <a:ext cx="2429678" cy="324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73580" y="5603302"/>
            <a:ext cx="3732108" cy="852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1800" dirty="0" smtClean="0"/>
              <a:t>Орест </a:t>
            </a:r>
            <a:r>
              <a:rPr lang="uk-UA" sz="1800" dirty="0" err="1" smtClean="0"/>
              <a:t>левицький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125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aommz.ru/im600gs/12744876-zhittya-i-borotba-getmana-petra-doroshenka-refe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243" y="-3142422"/>
            <a:ext cx="14658975" cy="189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7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Склад: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b="1" i="1" dirty="0" smtClean="0">
                <a:latin typeface="+mj-lt"/>
              </a:rPr>
              <a:t>ВСТУП</a:t>
            </a:r>
            <a:r>
              <a:rPr lang="uk-UA" sz="1800" dirty="0" smtClean="0">
                <a:latin typeface="+mj-lt"/>
              </a:rPr>
              <a:t>, ЯКИЙ ОПОВІДАЄ ПРО СТАН УКРАЇНИ ПЕРЕД ХМЕЛЬНИЧЧИНОЮ;</a:t>
            </a:r>
          </a:p>
          <a:p>
            <a:r>
              <a:rPr lang="uk-UA" sz="1800" b="1" i="1" dirty="0" smtClean="0">
                <a:latin typeface="+mj-lt"/>
              </a:rPr>
              <a:t>ПЕРША ГОЛОВНА ЧАСТИНА</a:t>
            </a:r>
            <a:r>
              <a:rPr lang="uk-UA" sz="1800" dirty="0" smtClean="0">
                <a:latin typeface="+mj-lt"/>
              </a:rPr>
              <a:t>, ПРИСВЯЧЕНА ЧАСАМ ХМЕЛЬНИЧЧИНИ Й РУЇНИ</a:t>
            </a:r>
            <a:r>
              <a:rPr lang="ru-RU" sz="1800" dirty="0" smtClean="0">
                <a:latin typeface="+mj-lt"/>
              </a:rPr>
              <a:t> (ДО 1676РОКУ ВКЛЮЧНО) Й НАПИСАЛА, ВІРОГІДНО, ЗНАЧНО ПІЗНІШЕ ОПИСУВАНИХ ПОДІЙ;</a:t>
            </a:r>
          </a:p>
          <a:p>
            <a:r>
              <a:rPr lang="uk-UA" sz="1800" b="1" i="1" dirty="0" smtClean="0">
                <a:latin typeface="+mj-lt"/>
              </a:rPr>
              <a:t>ДРУГА ГОЛОВНА ЧАСТИНА</a:t>
            </a:r>
            <a:r>
              <a:rPr lang="uk-UA" sz="1800" dirty="0" smtClean="0">
                <a:latin typeface="+mj-lt"/>
              </a:rPr>
              <a:t>, ДОВЕДЕНА ДО 1702 РОКУ ВКЛЮЧНО, СТАНОВИТЬ ЛІТОПИС У СТИСЛОМУ РОЗУМІННІ ЦЬОГО СЛОВА, НАПИСАНИЙ НА ЛІВОБЕРЕЖЖІ, НАЙВІРОГІДНІШЕ У СТАРОДУБІ.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8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0489" y="657227"/>
            <a:ext cx="2851577" cy="2852737"/>
          </a:xfrm>
        </p:spPr>
        <p:txBody>
          <a:bodyPr/>
          <a:lstStyle/>
          <a:p>
            <a:r>
              <a:rPr lang="ru-RU" dirty="0">
                <a:effectLst/>
              </a:rPr>
              <a:t>«</a:t>
            </a:r>
            <a:r>
              <a:rPr lang="ru-RU" dirty="0" err="1">
                <a:effectLst/>
              </a:rPr>
              <a:t>Літопис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Григорія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Гребянки</a:t>
            </a:r>
            <a:r>
              <a:rPr lang="ru-RU" dirty="0">
                <a:effectLst/>
              </a:rPr>
              <a:t>»</a:t>
            </a: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endParaRPr lang="ru-RU" dirty="0"/>
          </a:p>
        </p:txBody>
      </p:sp>
      <p:pic>
        <p:nvPicPr>
          <p:cNvPr id="1030" name="Picture 6" descr="http://cdiak.archives.gov.ua/images/vystavky/v_Hrabianka_Hrygorii_Ivanovych/222_2_12b_1a_1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8" r="1263"/>
          <a:stretch/>
        </p:blipFill>
        <p:spPr bwMode="auto">
          <a:xfrm>
            <a:off x="-2782957" y="0"/>
            <a:ext cx="8123584" cy="83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0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294</TotalTime>
  <Words>464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Bookman Old Style</vt:lpstr>
      <vt:lpstr>Rockwell</vt:lpstr>
      <vt:lpstr>Damask</vt:lpstr>
      <vt:lpstr>КОЗАЦЬКІ ЛІТОПИСИ</vt:lpstr>
      <vt:lpstr>КОЗАцький літопис —  історико-літературний твір 2-ї половини XVII — середини XVIII століття, присвячений козацьким війнам. Мова більшості літописів — літературна, близька до народнорозмовної.</vt:lpstr>
      <vt:lpstr>До наших днів дійшли три найвизначніші козацькі літописи:</vt:lpstr>
      <vt:lpstr>«літопис самовидця»</vt:lpstr>
      <vt:lpstr>Написане очевидцем, літопис містить цінні фактичні відомості з історії українського, білоруського, російського та польського народів 2 пол. 17 століття. Багато з цих відомостей мають унікальний характер.  </vt:lpstr>
      <vt:lpstr>Пантелеймон куліш</vt:lpstr>
      <vt:lpstr>Презентация PowerPoint</vt:lpstr>
      <vt:lpstr>Склад:</vt:lpstr>
      <vt:lpstr>«Літопис Григорія Гребянки» </vt:lpstr>
      <vt:lpstr>Про автора відомо, що він</vt:lpstr>
      <vt:lpstr>Склад:</vt:lpstr>
      <vt:lpstr>головна І найбільша частина твору присвячена війні під проводом Б Хмельницького, текст про цю війну займає 123 сторінки (з усіх 157)</vt:lpstr>
      <vt:lpstr>«Літопис Самійла Величка» </vt:lpstr>
      <vt:lpstr>Про автора відомо, що він</vt:lpstr>
      <vt:lpstr>Складається літопис з чотирьох томів, проте до нашого часу дійшов лише частково: є в ньому дефекти на початку, в середині (1649-1652 рр.) і в кінці.</vt:lpstr>
      <vt:lpstr>У цьому літописі вперше в українській літературі подано систе­матизовані життєписи гетьманів. Центральною постаттю твору виступає Богдан Хмельницький. В ідеалізації образу автор спирається на фольклор.</vt:lpstr>
      <vt:lpstr>Своїм твором С. Величко включився в розробку популярної в європейській бароковій літературі теми руїни, смерті, нищення, але осмислив її відповідно до національної ментальності, послуговуючись традиційно-вітчизняними, закоріненими у фольклор та поетику давньоруських літописів, засобами.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КОЗАЦЬКІ ЛІТОПИСИ</dc:title>
  <dc:creator>Левицкая Анастасия</dc:creator>
  <cp:lastModifiedBy>Левицкая Анастасия</cp:lastModifiedBy>
  <cp:revision>15</cp:revision>
  <dcterms:created xsi:type="dcterms:W3CDTF">2016-03-06T21:13:24Z</dcterms:created>
  <dcterms:modified xsi:type="dcterms:W3CDTF">2016-03-13T09:28:55Z</dcterms:modified>
</cp:coreProperties>
</file>