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2%D1%96%D1%8E%D1%82%D1%8C_%D0%B2%D1%96%D1%82%D1%80%D0%B8&amp;action=edit&amp;redlink=1" TargetMode="External"/><Relationship Id="rId3" Type="http://schemas.openxmlformats.org/officeDocument/2006/relationships/hyperlink" Target="http://uk.wikipedia.org/wiki/%D0%92%D0%B5%D1%81%D0%BD%D1%8F%D0%BD%D0%BA%D0%B8" TargetMode="External"/><Relationship Id="rId7" Type="http://schemas.openxmlformats.org/officeDocument/2006/relationships/hyperlink" Target="http://uk.wikipedia.org/wiki/%D0%87%D1%85%D0%B0%D0%B2_%D0%BA%D0%BE%D0%B7%D0%B0%D0%BA_%D0%B7%D0%B0_%D0%94%D1%83%D0%BD%D0%B0%D0%B9" TargetMode="External"/><Relationship Id="rId2" Type="http://schemas.openxmlformats.org/officeDocument/2006/relationships/hyperlink" Target="http://uk.wikipedia.org/wiki/%D0%9A%D0%BE%D0%BB%D1%8F%D0%B4%D0%BA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0%D0%BE%D0%BC%D0%B0%D0%BD%D1%81" TargetMode="External"/><Relationship Id="rId5" Type="http://schemas.openxmlformats.org/officeDocument/2006/relationships/hyperlink" Target="http://uk.wikipedia.org/wiki/%D0%92%D0%B5%D1%81%D1%96%D0%BB%D1%8C%D0%BD%D1%96_%D0%BF%D1%96%D1%81%D0%BD%D1%96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uk.wikipedia.org/wiki/%D0%9A%D0%BE%D0%BB%D0%B8%D1%81%D0%BA%D0%BE%D0%B2%D0%B0" TargetMode="External"/><Relationship Id="rId9" Type="http://schemas.openxmlformats.org/officeDocument/2006/relationships/hyperlink" Target="http://uk.wikipedia.org/w/index.php?title=%D0%A1%D0%BE%D0%BD%D1%86%D0%B5_%D0%BD%D0%B8%D0%B7%D0%B5%D0%BD%D1%8C%D0%BA%D0%BE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5%D0%BE%D1%80" TargetMode="External"/><Relationship Id="rId3" Type="http://schemas.openxmlformats.org/officeDocument/2006/relationships/hyperlink" Target="http://uk.wikipedia.org/w/index.php?title=%D0%9C%D1%83%D0%B7%D0%B8%D1%87%D0%BD%D0%B0_%D0%BA%D1%83%D0%BB%D1%8C%D1%82%D1%83%D1%80%D0%B0&amp;action=edit&amp;redlink=1" TargetMode="External"/><Relationship Id="rId7" Type="http://schemas.openxmlformats.org/officeDocument/2006/relationships/hyperlink" Target="http://uk.wikipedia.org/wiki/%D0%A2%D0%B5%D0%BE%D1%80%D1%96%D1%8F_%D0%BC%D1%83%D0%B7%D0%B8%D0%BA%D0%B8" TargetMode="External"/><Relationship Id="rId2" Type="http://schemas.openxmlformats.org/officeDocument/2006/relationships/hyperlink" Target="http://uk.wikipedia.org/wiki/%D0%A1%D0%BF%D1%96%D0%B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/index.php?title=%D0%9D%D0%BE%D1%82%D0%BD%D0%B0_%D0%B3%D1%80%D0%B0%D0%BC%D0%BE%D1%82%D0%B0&amp;action=edit&amp;redlink=1" TargetMode="External"/><Relationship Id="rId5" Type="http://schemas.openxmlformats.org/officeDocument/2006/relationships/hyperlink" Target="http://uk.wikipedia.org/wiki/%D0%A3%D0%BD%D1%96%D0%B2%D0%B5%D1%80%D1%81%D0%B8%D1%82%D0%B5%D1%82" TargetMode="External"/><Relationship Id="rId4" Type="http://schemas.openxmlformats.org/officeDocument/2006/relationships/hyperlink" Target="http://uk.wikipedia.org/wiki/%D0%9F%D0%B0%D0%BD%D1%81%D1%96%D0%BE%D0%BD" TargetMode="Externa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4%D0%BE%D1%80%D1%82%D0%B5%D0%BF%D1%96%D0%B0%D0%BD%D0%BE" TargetMode="External"/><Relationship Id="rId3" Type="http://schemas.openxmlformats.org/officeDocument/2006/relationships/hyperlink" Target="http://uk.wikipedia.org/wiki/%D0%94%D1%83%D0%B5%D1%82" TargetMode="External"/><Relationship Id="rId7" Type="http://schemas.openxmlformats.org/officeDocument/2006/relationships/hyperlink" Target="http://uk.wikipedia.org/wiki/%D0%93%D1%96%D1%82%D0%B0%D1%80%D0%B0" TargetMode="External"/><Relationship Id="rId2" Type="http://schemas.openxmlformats.org/officeDocument/2006/relationships/hyperlink" Target="http://uk.wikipedia.org/wiki/%D0%A1%D0%BE%D0%BB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1%D0%BA%D1%80%D0%B8%D0%BF%D0%BA%D0%B0" TargetMode="External"/><Relationship Id="rId5" Type="http://schemas.openxmlformats.org/officeDocument/2006/relationships/hyperlink" Target="http://uk.wikipedia.org/wiki/%D0%91%D0%B0%D0%BD%D0%B4%D1%83%D1%80%D0%B0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://uk.wikipedia.org/wiki/%D0%90%D0%BA%D0%BE%D0%BC%D0%BF%D0%B0%D0%BD%D0%B5%D0%BC%D0%B5%D0%BD%D1%82" TargetMode="Externa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uk.wikipedia.org/wiki/%D0%A4%D1%80%D0%B0%D0%BD%D1%86%D1%83%D0%B7%D1%8C%D0%BA%D0%B0_%D0%BC%D0%BE%D0%B2%D0%B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8%D1%97%D0%B2%D1%81%D1%8C%D0%BA%D0%B0_%D0%B0%D0%BA%D0%B0%D0%B4%D0%B5%D0%BC%D1%96%D1%8F" TargetMode="External"/><Relationship Id="rId2" Type="http://schemas.openxmlformats.org/officeDocument/2006/relationships/hyperlink" Target="http://uk.wikipedia.org/w/index.php?title=%D0%A5%D0%BE%D1%80%D0%BE%D0%B2%D0%B8%D0%B9_%D1%81%D0%BF%D1%96%D0%B2&amp;action=edit&amp;redlink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uk.wikipedia.org/w/index.php?title=%D0%9F%D0%B5%D1%80%D0%B5%D1%8F%D1%81%D0%BB%D0%B0%D0%B2%D1%81%D1%8C%D0%BA%D0%B0_%D1%81%D0%B5%D0%BC%D1%96%D0%BD%D0%B0%D1%80%D1%96%D1%8F&amp;action=edit&amp;redlink=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k.wikipedia.org/wiki/%D0%9B%D0%B8%D1%81%D0%B5%D0%BD%D0%BA%D0%BE_%D0%9C%D0%B8%D0%BA%D0%BE%D0%BB%D0%B0_%D0%92%D1%96%D1%82%D0%B0%D0%BB%D1%96%D0%B9%D0%BE%D0%B2%D0%B8%D1%8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Українська культура XIX століття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                        </a:t>
            </a:r>
            <a:r>
              <a:rPr lang="uk-UA" b="1" dirty="0" smtClean="0"/>
              <a:t>Музика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345638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</a:t>
            </a:r>
            <a:r>
              <a:rPr lang="uk-UA" dirty="0" err="1" smtClean="0"/>
              <a:t>оетична</a:t>
            </a:r>
            <a:r>
              <a:rPr lang="uk-UA" dirty="0" smtClean="0"/>
              <a:t> </a:t>
            </a:r>
            <a:r>
              <a:rPr lang="uk-UA" dirty="0" smtClean="0"/>
              <a:t>і музична обдарованість українського народу була основою високого рівня розвитку музично-пісенної творчості. У </a:t>
            </a:r>
            <a:r>
              <a:rPr lang="en-US" dirty="0" smtClean="0"/>
              <a:t>XIX </a:t>
            </a:r>
            <a:r>
              <a:rPr lang="uk-UA" dirty="0" smtClean="0"/>
              <a:t>столітті як і раніше побутують землеробські пісні календарного циклу, а також </a:t>
            </a:r>
            <a:r>
              <a:rPr lang="uk-UA" dirty="0" smtClean="0">
                <a:hlinkClick r:id="rId2" tooltip="Колядки"/>
              </a:rPr>
              <a:t>колядки</a:t>
            </a:r>
            <a:r>
              <a:rPr lang="uk-UA" dirty="0" smtClean="0"/>
              <a:t>, </a:t>
            </a:r>
            <a:r>
              <a:rPr lang="uk-UA" dirty="0" smtClean="0">
                <a:hlinkClick r:id="rId3" tooltip="Веснянки"/>
              </a:rPr>
              <a:t>веснянки</a:t>
            </a:r>
            <a:r>
              <a:rPr lang="uk-UA" dirty="0" smtClean="0"/>
              <a:t>, </a:t>
            </a:r>
            <a:r>
              <a:rPr lang="uk-UA" dirty="0" smtClean="0">
                <a:hlinkClick r:id="rId4" tooltip="Колискова"/>
              </a:rPr>
              <a:t>колискові</a:t>
            </a:r>
            <a:r>
              <a:rPr lang="uk-UA" dirty="0" smtClean="0"/>
              <a:t>, </a:t>
            </a:r>
            <a:r>
              <a:rPr lang="uk-UA" dirty="0" smtClean="0">
                <a:hlinkClick r:id="rId5" tooltip="Весільні пісні"/>
              </a:rPr>
              <a:t>весільні</a:t>
            </a:r>
            <a:r>
              <a:rPr lang="uk-UA" dirty="0" smtClean="0"/>
              <a:t>. Широкою популярністю користувалися пісні-</a:t>
            </a:r>
            <a:r>
              <a:rPr lang="uk-UA" dirty="0" smtClean="0">
                <a:hlinkClick r:id="rId6" tooltip="Романс"/>
              </a:rPr>
              <a:t>романси</a:t>
            </a:r>
            <a:r>
              <a:rPr lang="uk-UA" dirty="0" smtClean="0"/>
              <a:t> </a:t>
            </a:r>
            <a:r>
              <a:rPr lang="uk-UA" dirty="0" smtClean="0">
                <a:hlinkClick r:id="rId7" tooltip="Їхав козак за Дунай"/>
              </a:rPr>
              <a:t>«Їхав козак за Дунай»</a:t>
            </a:r>
            <a:r>
              <a:rPr lang="uk-UA" dirty="0" smtClean="0"/>
              <a:t>, </a:t>
            </a:r>
            <a:r>
              <a:rPr lang="uk-UA" dirty="0" smtClean="0">
                <a:hlinkClick r:id="rId8" tooltip="Віють вітри (ще не написана)"/>
              </a:rPr>
              <a:t>«Віють вітри»</a:t>
            </a:r>
            <a:r>
              <a:rPr lang="uk-UA" dirty="0" smtClean="0"/>
              <a:t>, </a:t>
            </a:r>
            <a:r>
              <a:rPr lang="uk-UA" dirty="0" smtClean="0">
                <a:hlinkClick r:id="rId9" tooltip="Сонце низенько (ще не написана)"/>
              </a:rPr>
              <a:t>«Сонце низенько»</a:t>
            </a:r>
            <a:r>
              <a:rPr lang="uk-UA" dirty="0" smtClean="0"/>
              <a:t>, а також створені на вірші Шевченка «Думи мої, думи», «Заповіт».</a:t>
            </a:r>
            <a:endParaRPr lang="uk-UA" dirty="0"/>
          </a:p>
        </p:txBody>
      </p:sp>
      <p:pic>
        <p:nvPicPr>
          <p:cNvPr id="1026" name="Picture 2" descr="C:\Users\Рома\Desktop\13059-021032-7923d4ba09023378d94eff003fce2fa0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4437112"/>
            <a:ext cx="2016224" cy="23888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860032" cy="6858000"/>
          </a:xfrm>
        </p:spPr>
        <p:txBody>
          <a:bodyPr>
            <a:normAutofit/>
          </a:bodyPr>
          <a:lstStyle/>
          <a:p>
            <a:r>
              <a:rPr lang="uk-UA" dirty="0" smtClean="0"/>
              <a:t>Значного поширення набуло сімейне музикування, аматорський молодіжний розважальний </a:t>
            </a:r>
            <a:r>
              <a:rPr lang="uk-UA" dirty="0" smtClean="0">
                <a:hlinkClick r:id="rId2" tooltip="Спів"/>
              </a:rPr>
              <a:t>спів</a:t>
            </a:r>
            <a:r>
              <a:rPr lang="uk-UA" dirty="0" smtClean="0"/>
              <a:t>. Центрами розвитку </a:t>
            </a:r>
            <a:r>
              <a:rPr lang="uk-UA" dirty="0" smtClean="0">
                <a:hlinkClick r:id="rId3" tooltip="Музична культура (ще не написана)"/>
              </a:rPr>
              <a:t>музичної культури</a:t>
            </a:r>
            <a:r>
              <a:rPr lang="uk-UA" dirty="0" smtClean="0"/>
              <a:t> були духовні навчальні заклади, гімназії, приватні </a:t>
            </a:r>
            <a:r>
              <a:rPr lang="uk-UA" dirty="0" smtClean="0">
                <a:hlinkClick r:id="rId4" tooltip="Пансіон"/>
              </a:rPr>
              <a:t>пансіони</a:t>
            </a:r>
            <a:r>
              <a:rPr lang="uk-UA" dirty="0" smtClean="0"/>
              <a:t>, </a:t>
            </a:r>
            <a:r>
              <a:rPr lang="uk-UA" dirty="0" smtClean="0">
                <a:hlinkClick r:id="rId5" tooltip="Університет"/>
              </a:rPr>
              <a:t>університети</a:t>
            </a:r>
            <a:r>
              <a:rPr lang="uk-UA" dirty="0" smtClean="0"/>
              <a:t>, в яких вивчалася </a:t>
            </a:r>
            <a:r>
              <a:rPr lang="uk-UA" dirty="0" smtClean="0">
                <a:hlinkClick r:id="rId6" tooltip="Нотна грамота (ще не написана)"/>
              </a:rPr>
              <a:t>нотна грамота</a:t>
            </a:r>
            <a:r>
              <a:rPr lang="uk-UA" dirty="0" smtClean="0"/>
              <a:t> і </a:t>
            </a:r>
            <a:r>
              <a:rPr lang="uk-UA" dirty="0" smtClean="0">
                <a:hlinkClick r:id="rId7" tooltip="Теорія музики"/>
              </a:rPr>
              <a:t>теорія музики</a:t>
            </a:r>
            <a:r>
              <a:rPr lang="uk-UA" dirty="0" smtClean="0"/>
              <a:t>. Багато хто отримував професійну музичну підготовку в церковних </a:t>
            </a:r>
            <a:r>
              <a:rPr lang="uk-UA" dirty="0" smtClean="0">
                <a:hlinkClick r:id="rId8" tooltip="Хор"/>
              </a:rPr>
              <a:t>хорах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2050" name="Picture 2" descr="C:\Users\Рома\Desktop\7597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16016" y="1916832"/>
            <a:ext cx="4104456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4389120"/>
          </a:xfrm>
        </p:spPr>
        <p:txBody>
          <a:bodyPr/>
          <a:lstStyle/>
          <a:p>
            <a:r>
              <a:rPr lang="uk-UA" dirty="0" smtClean="0"/>
              <a:t>Музика, спів міцно увійшли в повсякденне життя як міського, так і сільського населення. За жанрами пісні були різноманітними: ліричні, жартівливі, романси, виконувалися вони </a:t>
            </a:r>
            <a:r>
              <a:rPr lang="uk-UA" dirty="0" smtClean="0">
                <a:hlinkClick r:id="rId2" tooltip="Соло"/>
              </a:rPr>
              <a:t>соло</a:t>
            </a:r>
            <a:r>
              <a:rPr lang="uk-UA" dirty="0" smtClean="0"/>
              <a:t>, </a:t>
            </a:r>
            <a:r>
              <a:rPr lang="uk-UA" dirty="0" smtClean="0">
                <a:hlinkClick r:id="rId3" tooltip="Дует"/>
              </a:rPr>
              <a:t>дуетом</a:t>
            </a:r>
            <a:r>
              <a:rPr lang="uk-UA" dirty="0" smtClean="0"/>
              <a:t>, хором, під </a:t>
            </a:r>
            <a:r>
              <a:rPr lang="uk-UA" dirty="0" smtClean="0">
                <a:hlinkClick r:id="rId4" tooltip="Акомпанемент"/>
              </a:rPr>
              <a:t>акомпанемент</a:t>
            </a:r>
            <a:r>
              <a:rPr lang="uk-UA" dirty="0" smtClean="0"/>
              <a:t> </a:t>
            </a:r>
            <a:r>
              <a:rPr lang="uk-UA" dirty="0" smtClean="0">
                <a:hlinkClick r:id="rId5" tooltip="Бандура"/>
              </a:rPr>
              <a:t>бандури</a:t>
            </a:r>
            <a:r>
              <a:rPr lang="uk-UA" dirty="0" smtClean="0"/>
              <a:t>, </a:t>
            </a:r>
            <a:r>
              <a:rPr lang="uk-UA" dirty="0" smtClean="0">
                <a:hlinkClick r:id="rId6" tooltip="Скрипка"/>
              </a:rPr>
              <a:t>скрипки</a:t>
            </a:r>
            <a:r>
              <a:rPr lang="uk-UA" dirty="0" smtClean="0"/>
              <a:t>, </a:t>
            </a:r>
            <a:r>
              <a:rPr lang="uk-UA" dirty="0" smtClean="0">
                <a:hlinkClick r:id="rId7" tooltip="Гітара"/>
              </a:rPr>
              <a:t>гітари</a:t>
            </a:r>
            <a:r>
              <a:rPr lang="uk-UA" dirty="0" smtClean="0"/>
              <a:t>, </a:t>
            </a:r>
            <a:r>
              <a:rPr lang="uk-UA" dirty="0" smtClean="0">
                <a:hlinkClick r:id="rId8" tooltip="Фортепіано"/>
              </a:rPr>
              <a:t>фортепіано</a:t>
            </a:r>
            <a:r>
              <a:rPr lang="uk-UA" dirty="0" smtClean="0"/>
              <a:t>. Переважно це були авторські твори, які згодом розповсюджувалися і ставали народними.</a:t>
            </a:r>
            <a:endParaRPr lang="uk-UA" dirty="0"/>
          </a:p>
        </p:txBody>
      </p:sp>
      <p:pic>
        <p:nvPicPr>
          <p:cNvPr id="3074" name="Picture 2" descr="C:\Users\Рома\Desktop\pic_B_A_Bandura_classical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66785" y="3140969"/>
            <a:ext cx="3177215" cy="3717032"/>
          </a:xfrm>
          <a:prstGeom prst="rect">
            <a:avLst/>
          </a:prstGeom>
          <a:noFill/>
        </p:spPr>
      </p:pic>
      <p:pic>
        <p:nvPicPr>
          <p:cNvPr id="3075" name="Picture 3" descr="C:\Users\Рома\Desktop\Muzyka-Kipra.jpe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3661464"/>
            <a:ext cx="3995936" cy="3196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508104" cy="6858000"/>
          </a:xfrm>
        </p:spPr>
        <p:txBody>
          <a:bodyPr/>
          <a:lstStyle/>
          <a:p>
            <a:r>
              <a:rPr lang="ru-RU" dirty="0" err="1" smtClean="0"/>
              <a:t>Концертну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в </a:t>
            </a:r>
            <a:r>
              <a:rPr lang="ru-RU" dirty="0" err="1" smtClean="0"/>
              <a:t>містах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розгортали</a:t>
            </a:r>
            <a:r>
              <a:rPr lang="ru-RU" dirty="0" smtClean="0"/>
              <a:t> </a:t>
            </a:r>
            <a:r>
              <a:rPr lang="ru-RU" dirty="0" err="1" smtClean="0"/>
              <a:t>самодіяльні</a:t>
            </a:r>
            <a:r>
              <a:rPr lang="ru-RU" dirty="0" smtClean="0"/>
              <a:t> </a:t>
            </a:r>
            <a:r>
              <a:rPr lang="ru-RU" dirty="0" err="1" smtClean="0"/>
              <a:t>колективи</a:t>
            </a:r>
            <a:r>
              <a:rPr lang="ru-RU" dirty="0" smtClean="0"/>
              <a:t>. </a:t>
            </a:r>
            <a:r>
              <a:rPr lang="ru-RU" dirty="0" err="1" smtClean="0"/>
              <a:t>Традиційними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інтелігенції</a:t>
            </a:r>
            <a:r>
              <a:rPr lang="ru-RU" dirty="0" smtClean="0"/>
              <a:t> великих </a:t>
            </a:r>
            <a:r>
              <a:rPr lang="ru-RU" dirty="0" err="1" smtClean="0"/>
              <a:t>міст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літературно-музичні</a:t>
            </a:r>
            <a:r>
              <a:rPr lang="ru-RU" dirty="0" smtClean="0"/>
              <a:t> </a:t>
            </a:r>
            <a:r>
              <a:rPr lang="ru-RU" dirty="0" err="1" smtClean="0"/>
              <a:t>вечори</a:t>
            </a:r>
            <a:r>
              <a:rPr lang="ru-RU" dirty="0" smtClean="0"/>
              <a:t>. </a:t>
            </a:r>
            <a:r>
              <a:rPr lang="ru-RU" dirty="0" err="1" smtClean="0"/>
              <a:t>Влаштовувалися</a:t>
            </a:r>
            <a:r>
              <a:rPr lang="ru-RU" dirty="0" smtClean="0"/>
              <a:t> </a:t>
            </a:r>
            <a:r>
              <a:rPr lang="ru-RU" dirty="0" err="1" smtClean="0"/>
              <a:t>добродійні</a:t>
            </a:r>
            <a:r>
              <a:rPr lang="ru-RU" dirty="0" smtClean="0"/>
              <a:t> </a:t>
            </a:r>
            <a:r>
              <a:rPr lang="ru-RU" dirty="0" err="1" smtClean="0"/>
              <a:t>концерти</a:t>
            </a:r>
            <a:r>
              <a:rPr lang="ru-RU" dirty="0" smtClean="0"/>
              <a:t>, особливо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проведення</a:t>
            </a:r>
            <a:r>
              <a:rPr lang="ru-RU" dirty="0" smtClean="0"/>
              <a:t> великих </a:t>
            </a:r>
            <a:r>
              <a:rPr lang="ru-RU" dirty="0" err="1" smtClean="0"/>
              <a:t>контрактових</a:t>
            </a:r>
            <a:r>
              <a:rPr lang="ru-RU" dirty="0" smtClean="0"/>
              <a:t> ярмарок. </a:t>
            </a:r>
            <a:r>
              <a:rPr lang="ru-RU" dirty="0" err="1" smtClean="0"/>
              <a:t>Однак</a:t>
            </a:r>
            <a:r>
              <a:rPr lang="ru-RU" dirty="0" smtClean="0"/>
              <a:t> часто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наштовхувалася</a:t>
            </a:r>
            <a:r>
              <a:rPr lang="ru-RU" dirty="0" smtClean="0"/>
              <a:t> на </a:t>
            </a:r>
            <a:r>
              <a:rPr lang="ru-RU" dirty="0" err="1" smtClean="0"/>
              <a:t>адміністративні</a:t>
            </a:r>
            <a:r>
              <a:rPr lang="ru-RU" dirty="0" smtClean="0"/>
              <a:t> заборони. </a:t>
            </a:r>
            <a:r>
              <a:rPr lang="ru-RU" dirty="0" err="1" smtClean="0"/>
              <a:t>Наприклад</a:t>
            </a:r>
            <a:r>
              <a:rPr lang="ru-RU" dirty="0" smtClean="0"/>
              <a:t>, в 1867 у </a:t>
            </a:r>
            <a:r>
              <a:rPr lang="ru-RU" dirty="0" err="1" smtClean="0"/>
              <a:t>Києві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, коли </a:t>
            </a:r>
            <a:r>
              <a:rPr lang="ru-RU" dirty="0" err="1" smtClean="0"/>
              <a:t>влада</a:t>
            </a:r>
            <a:r>
              <a:rPr lang="ru-RU" dirty="0" smtClean="0"/>
              <a:t> дозволила концерт за </a:t>
            </a:r>
            <a:r>
              <a:rPr lang="ru-RU" dirty="0" err="1" smtClean="0"/>
              <a:t>умови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тексти</a:t>
            </a:r>
            <a:r>
              <a:rPr lang="ru-RU" dirty="0" smtClean="0"/>
              <a:t> </a:t>
            </a:r>
            <a:r>
              <a:rPr lang="ru-RU" dirty="0" err="1" smtClean="0"/>
              <a:t>пісень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звучати</a:t>
            </a:r>
            <a:r>
              <a:rPr lang="ru-RU" dirty="0" smtClean="0"/>
              <a:t> </a:t>
            </a:r>
            <a:r>
              <a:rPr lang="ru-RU" dirty="0" err="1" smtClean="0">
                <a:hlinkClick r:id="rId2" tooltip="Французька мова"/>
              </a:rPr>
              <a:t>французькою</a:t>
            </a:r>
            <a:r>
              <a:rPr lang="ru-RU" dirty="0" smtClean="0">
                <a:hlinkClick r:id="rId2" tooltip="Французька мова"/>
              </a:rPr>
              <a:t> </a:t>
            </a:r>
            <a:r>
              <a:rPr lang="ru-RU" dirty="0" err="1" smtClean="0">
                <a:hlinkClick r:id="rId2" tooltip="Французька мова"/>
              </a:rPr>
              <a:t>мовою</a:t>
            </a:r>
            <a:endParaRPr lang="uk-UA" dirty="0"/>
          </a:p>
        </p:txBody>
      </p:sp>
      <p:pic>
        <p:nvPicPr>
          <p:cNvPr id="4098" name="Picture 2" descr="C:\Users\Рома\Desktop\281px-GClef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0"/>
            <a:ext cx="267652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36912"/>
            <a:ext cx="9144000" cy="4221088"/>
          </a:xfrm>
        </p:spPr>
        <p:txBody>
          <a:bodyPr/>
          <a:lstStyle/>
          <a:p>
            <a:r>
              <a:rPr lang="ru-RU" dirty="0" err="1" smtClean="0"/>
              <a:t>Високого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досягла</a:t>
            </a:r>
            <a:r>
              <a:rPr lang="ru-RU" dirty="0" smtClean="0"/>
              <a:t> </a:t>
            </a:r>
            <a:r>
              <a:rPr lang="ru-RU" dirty="0" err="1" smtClean="0"/>
              <a:t>майстерність</a:t>
            </a:r>
            <a:r>
              <a:rPr lang="ru-RU" dirty="0" smtClean="0"/>
              <a:t> </a:t>
            </a:r>
            <a:r>
              <a:rPr lang="ru-RU" dirty="0" err="1" smtClean="0"/>
              <a:t>партесного</a:t>
            </a:r>
            <a:r>
              <a:rPr lang="ru-RU" dirty="0" smtClean="0"/>
              <a:t> (</a:t>
            </a:r>
            <a:r>
              <a:rPr lang="ru-RU" dirty="0" err="1" smtClean="0"/>
              <a:t>багатоголосого</a:t>
            </a:r>
            <a:r>
              <a:rPr lang="ru-RU" dirty="0" smtClean="0"/>
              <a:t>) </a:t>
            </a:r>
            <a:r>
              <a:rPr lang="ru-RU" dirty="0" err="1" smtClean="0"/>
              <a:t>співу</a:t>
            </a:r>
            <a:r>
              <a:rPr lang="ru-RU" dirty="0" smtClean="0"/>
              <a:t>. У XIX </a:t>
            </a:r>
            <a:r>
              <a:rPr lang="ru-RU" dirty="0" err="1" smtClean="0"/>
              <a:t>столітті</a:t>
            </a:r>
            <a:r>
              <a:rPr lang="ru-RU" dirty="0" smtClean="0"/>
              <a:t> </a:t>
            </a:r>
            <a:r>
              <a:rPr lang="ru-RU" dirty="0" err="1" smtClean="0">
                <a:hlinkClick r:id="rId2" tooltip="Хоровий спів (ще не написана)"/>
              </a:rPr>
              <a:t>хоровий</a:t>
            </a:r>
            <a:r>
              <a:rPr lang="ru-RU" dirty="0" smtClean="0">
                <a:hlinkClick r:id="rId2" tooltip="Хоровий спів (ще не написана)"/>
              </a:rPr>
              <a:t> </a:t>
            </a:r>
            <a:r>
              <a:rPr lang="ru-RU" dirty="0" err="1" smtClean="0">
                <a:hlinkClick r:id="rId2" tooltip="Хоровий спів (ще не написана)"/>
              </a:rPr>
              <a:t>спів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за рамки чисто культового. </a:t>
            </a:r>
            <a:r>
              <a:rPr lang="ru-RU" dirty="0" err="1" smtClean="0"/>
              <a:t>Загальнофілософський</a:t>
            </a:r>
            <a:r>
              <a:rPr lang="ru-RU" dirty="0" smtClean="0"/>
              <a:t>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канонічних</a:t>
            </a:r>
            <a:r>
              <a:rPr lang="ru-RU" dirty="0" smtClean="0"/>
              <a:t> </a:t>
            </a:r>
            <a:r>
              <a:rPr lang="ru-RU" dirty="0" err="1" smtClean="0"/>
              <a:t>образів</a:t>
            </a:r>
            <a:r>
              <a:rPr lang="ru-RU" dirty="0" smtClean="0"/>
              <a:t> залучав до храму немало </a:t>
            </a:r>
            <a:r>
              <a:rPr lang="ru-RU" dirty="0" err="1" smtClean="0"/>
              <a:t>світських</a:t>
            </a:r>
            <a:r>
              <a:rPr lang="ru-RU" dirty="0" smtClean="0"/>
              <a:t> </a:t>
            </a:r>
            <a:r>
              <a:rPr lang="ru-RU" dirty="0" err="1" smtClean="0"/>
              <a:t>слухачів</a:t>
            </a:r>
            <a:r>
              <a:rPr lang="ru-RU" dirty="0" smtClean="0"/>
              <a:t>. З великими </a:t>
            </a:r>
            <a:r>
              <a:rPr lang="ru-RU" dirty="0" err="1" smtClean="0"/>
              <a:t>концертними</a:t>
            </a:r>
            <a:r>
              <a:rPr lang="ru-RU" dirty="0" smtClean="0"/>
              <a:t> </a:t>
            </a:r>
            <a:r>
              <a:rPr lang="ru-RU" dirty="0" err="1" smtClean="0"/>
              <a:t>програмами</a:t>
            </a:r>
            <a:r>
              <a:rPr lang="ru-RU" dirty="0" smtClean="0"/>
              <a:t> </a:t>
            </a:r>
            <a:r>
              <a:rPr lang="ru-RU" dirty="0" err="1" smtClean="0"/>
              <a:t>виступали</a:t>
            </a:r>
            <a:r>
              <a:rPr lang="ru-RU" dirty="0" smtClean="0"/>
              <a:t> хори </a:t>
            </a:r>
            <a:r>
              <a:rPr lang="ru-RU" dirty="0" err="1" smtClean="0">
                <a:hlinkClick r:id="rId3" tooltip="Київська академія"/>
              </a:rPr>
              <a:t>Київської</a:t>
            </a:r>
            <a:r>
              <a:rPr lang="ru-RU" dirty="0" smtClean="0">
                <a:hlinkClick r:id="rId3" tooltip="Київська академія"/>
              </a:rPr>
              <a:t> </a:t>
            </a:r>
            <a:r>
              <a:rPr lang="ru-RU" dirty="0" err="1" smtClean="0">
                <a:hlinkClick r:id="rId3" tooltip="Київська академія"/>
              </a:rPr>
              <a:t>академії</a:t>
            </a:r>
            <a:r>
              <a:rPr lang="ru-RU" dirty="0" smtClean="0"/>
              <a:t>, </a:t>
            </a:r>
            <a:r>
              <a:rPr lang="ru-RU" dirty="0" err="1" smtClean="0">
                <a:hlinkClick r:id="rId4" tooltip="Переяславська семінарія (ще не написана)"/>
              </a:rPr>
              <a:t>Переяславської</a:t>
            </a:r>
            <a:r>
              <a:rPr lang="ru-RU" dirty="0" smtClean="0">
                <a:hlinkClick r:id="rId4" tooltip="Переяславська семінарія (ще не написана)"/>
              </a:rPr>
              <a:t> </a:t>
            </a:r>
            <a:r>
              <a:rPr lang="ru-RU" dirty="0" err="1" smtClean="0">
                <a:hlinkClick r:id="rId4" tooltip="Переяславська семінарія (ще не написана)"/>
              </a:rPr>
              <a:t>семінарії</a:t>
            </a:r>
            <a:r>
              <a:rPr lang="ru-RU" dirty="0" smtClean="0"/>
              <a:t>.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традицій</a:t>
            </a:r>
            <a:r>
              <a:rPr lang="ru-RU" dirty="0" smtClean="0"/>
              <a:t> </a:t>
            </a:r>
            <a:r>
              <a:rPr lang="ru-RU" dirty="0" err="1" smtClean="0"/>
              <a:t>гальмувався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перевага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адміністративно</a:t>
            </a:r>
            <a:r>
              <a:rPr lang="ru-RU" dirty="0" smtClean="0"/>
              <a:t> </a:t>
            </a:r>
            <a:r>
              <a:rPr lang="ru-RU" dirty="0" err="1" smtClean="0"/>
              <a:t>надавалася</a:t>
            </a:r>
            <a:r>
              <a:rPr lang="ru-RU" dirty="0" smtClean="0"/>
              <a:t> </a:t>
            </a:r>
            <a:r>
              <a:rPr lang="ru-RU" dirty="0" err="1" smtClean="0"/>
              <a:t>іноземним</a:t>
            </a:r>
            <a:r>
              <a:rPr lang="ru-RU" dirty="0" smtClean="0"/>
              <a:t> авторам.</a:t>
            </a:r>
            <a:endParaRPr lang="uk-UA" dirty="0"/>
          </a:p>
        </p:txBody>
      </p:sp>
      <p:pic>
        <p:nvPicPr>
          <p:cNvPr id="5122" name="Picture 2" descr="C:\Users\Рома\Desktop\colleg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0"/>
            <a:ext cx="4133204" cy="2385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211960" cy="6858000"/>
          </a:xfrm>
        </p:spPr>
        <p:txBody>
          <a:bodyPr/>
          <a:lstStyle/>
          <a:p>
            <a:r>
              <a:rPr lang="ru-RU" dirty="0" err="1" smtClean="0"/>
              <a:t>Цілу</a:t>
            </a:r>
            <a:r>
              <a:rPr lang="ru-RU" dirty="0" smtClean="0"/>
              <a:t> </a:t>
            </a:r>
            <a:r>
              <a:rPr lang="ru-RU" dirty="0" err="1" smtClean="0"/>
              <a:t>епоху</a:t>
            </a:r>
            <a:r>
              <a:rPr lang="ru-RU" dirty="0" smtClean="0"/>
              <a:t> в </a:t>
            </a:r>
            <a:r>
              <a:rPr lang="ru-RU" dirty="0" err="1" smtClean="0"/>
              <a:t>музичному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становить 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smtClean="0">
                <a:hlinkClick r:id="rId2" tooltip="Лисенко Микола Віталійович"/>
              </a:rPr>
              <a:t>М. В. Лисенка</a:t>
            </a:r>
            <a:r>
              <a:rPr lang="ru-RU" dirty="0" smtClean="0"/>
              <a:t> — великого </a:t>
            </a:r>
            <a:r>
              <a:rPr lang="ru-RU" dirty="0" err="1" smtClean="0"/>
              <a:t>українського</a:t>
            </a:r>
            <a:r>
              <a:rPr lang="ru-RU" dirty="0" smtClean="0"/>
              <a:t> композитора, </a:t>
            </a:r>
            <a:r>
              <a:rPr lang="ru-RU" dirty="0" err="1" smtClean="0"/>
              <a:t>блискучого</a:t>
            </a:r>
            <a:r>
              <a:rPr lang="ru-RU" dirty="0" smtClean="0"/>
              <a:t> </a:t>
            </a:r>
            <a:r>
              <a:rPr lang="ru-RU" dirty="0" err="1" smtClean="0"/>
              <a:t>піаніста-віртуоза</a:t>
            </a:r>
            <a:r>
              <a:rPr lang="ru-RU" dirty="0" smtClean="0"/>
              <a:t>, </a:t>
            </a:r>
            <a:r>
              <a:rPr lang="ru-RU" dirty="0" err="1" smtClean="0"/>
              <a:t>талановитого</a:t>
            </a:r>
            <a:r>
              <a:rPr lang="ru-RU" dirty="0" smtClean="0"/>
              <a:t> хорового </a:t>
            </a:r>
            <a:r>
              <a:rPr lang="ru-RU" dirty="0" err="1" smtClean="0"/>
              <a:t>диригента</a:t>
            </a:r>
            <a:r>
              <a:rPr lang="ru-RU" dirty="0" smtClean="0"/>
              <a:t>, педагога, </a:t>
            </a:r>
            <a:r>
              <a:rPr lang="ru-RU" dirty="0" err="1" smtClean="0"/>
              <a:t>музикознавця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активного </a:t>
            </a:r>
            <a:r>
              <a:rPr lang="ru-RU" dirty="0" err="1" smtClean="0"/>
              <a:t>громадського</a:t>
            </a:r>
            <a:r>
              <a:rPr lang="ru-RU" dirty="0" smtClean="0"/>
              <a:t> </a:t>
            </a:r>
            <a:r>
              <a:rPr lang="ru-RU" dirty="0" err="1" smtClean="0"/>
              <a:t>діяча</a:t>
            </a:r>
            <a:r>
              <a:rPr lang="ru-RU" dirty="0" smtClean="0"/>
              <a:t> демократичного </a:t>
            </a:r>
            <a:r>
              <a:rPr lang="ru-RU" dirty="0" err="1" smtClean="0"/>
              <a:t>напряму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основоположником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класичної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6146" name="Picture 2" descr="C:\Users\Рома\Desktop\mikola_lisenko_jpg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196752"/>
            <a:ext cx="5148064" cy="4568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311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Українська культура XIX століття </vt:lpstr>
      <vt:lpstr>                         Музика 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культура XIX століття </dc:title>
  <dc:creator>Рома</dc:creator>
  <cp:lastModifiedBy>Рома</cp:lastModifiedBy>
  <cp:revision>2</cp:revision>
  <dcterms:created xsi:type="dcterms:W3CDTF">2015-04-21T18:48:48Z</dcterms:created>
  <dcterms:modified xsi:type="dcterms:W3CDTF">2015-04-21T19:07:16Z</dcterms:modified>
</cp:coreProperties>
</file>