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4706" autoAdjust="0"/>
    <p:restoredTop sz="94660"/>
  </p:normalViewPr>
  <p:slideViewPr>
    <p:cSldViewPr>
      <p:cViewPr varScale="1">
        <p:scale>
          <a:sx n="69" d="100"/>
          <a:sy n="69" d="100"/>
        </p:scale>
        <p:origin x="-19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B1-DB30-4D4D-A097-6D3292C1BE66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13E2-F809-48B9-BEE6-4F1ED063F49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B1-DB30-4D4D-A097-6D3292C1BE66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13E2-F809-48B9-BEE6-4F1ED063F4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B1-DB30-4D4D-A097-6D3292C1BE66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13E2-F809-48B9-BEE6-4F1ED063F4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B1-DB30-4D4D-A097-6D3292C1BE66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13E2-F809-48B9-BEE6-4F1ED063F4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B1-DB30-4D4D-A097-6D3292C1BE66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13E2-F809-48B9-BEE6-4F1ED063F4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B1-DB30-4D4D-A097-6D3292C1BE66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13E2-F809-48B9-BEE6-4F1ED063F4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B1-DB30-4D4D-A097-6D3292C1BE66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13E2-F809-48B9-BEE6-4F1ED063F49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B1-DB30-4D4D-A097-6D3292C1BE66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13E2-F809-48B9-BEE6-4F1ED063F4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B1-DB30-4D4D-A097-6D3292C1BE66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13E2-F809-48B9-BEE6-4F1ED063F4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B1-DB30-4D4D-A097-6D3292C1BE66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13E2-F809-48B9-BEE6-4F1ED063F49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B1-DB30-4D4D-A097-6D3292C1BE66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13E2-F809-48B9-BEE6-4F1ED063F4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E065BB1-DB30-4D4D-A097-6D3292C1BE66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DDB13E2-F809-48B9-BEE6-4F1ED063F4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Червона</a:t>
            </a:r>
            <a:r>
              <a:rPr lang="ru-RU" dirty="0" smtClean="0"/>
              <a:t> Книга </a:t>
            </a:r>
            <a:r>
              <a:rPr lang="ru-RU" dirty="0" err="1" smtClean="0"/>
              <a:t>Укра</a:t>
            </a:r>
            <a:r>
              <a:rPr lang="uk-UA" dirty="0" err="1" smtClean="0"/>
              <a:t>їни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sz="2400" dirty="0" smtClean="0"/>
              <a:t>                                                                       підготував   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                                                            учень 5 класу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                                                   </a:t>
            </a:r>
            <a:r>
              <a:rPr lang="uk-UA" sz="2400" dirty="0" err="1" smtClean="0"/>
              <a:t>Красножон</a:t>
            </a:r>
            <a:r>
              <a:rPr lang="uk-UA" sz="2400" dirty="0" smtClean="0"/>
              <a:t> Віктор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33526386"/>
      </p:ext>
    </p:extLst>
  </p:cSld>
  <p:clrMapOvr>
    <a:masterClrMapping/>
  </p:clrMapOvr>
  <p:transition spd="slow">
    <p:randomBar dir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Сон  трава</a:t>
            </a:r>
            <a:endParaRPr lang="ru-RU" dirty="0"/>
          </a:p>
        </p:txBody>
      </p:sp>
      <p:pic>
        <p:nvPicPr>
          <p:cNvPr id="10242" name="Picture 2" descr="C:\Users\дом\Downloads\932130DE9004-1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6150"/>
            <a:ext cx="6311258" cy="41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4653136"/>
            <a:ext cx="6781800" cy="1600200"/>
          </a:xfrm>
        </p:spPr>
        <p:txBody>
          <a:bodyPr/>
          <a:lstStyle/>
          <a:p>
            <a:r>
              <a:rPr lang="uk-UA" dirty="0" smtClean="0"/>
              <a:t>  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85800"/>
            <a:ext cx="8198296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Білотка альпійська</a:t>
            </a:r>
            <a:endParaRPr lang="ru-RU" sz="2800" dirty="0"/>
          </a:p>
        </p:txBody>
      </p:sp>
      <p:pic>
        <p:nvPicPr>
          <p:cNvPr id="11266" name="Picture 2" descr="C:\Users\дом\Downloads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23287"/>
            <a:ext cx="4824536" cy="544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63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Тюльпан  </a:t>
            </a:r>
            <a:r>
              <a:rPr lang="uk-UA" dirty="0" err="1" smtClean="0"/>
              <a:t>шренка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дом\Downloads\1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548680"/>
            <a:ext cx="464092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801447"/>
      </p:ext>
    </p:extLst>
  </p:cSld>
  <p:clrMapOvr>
    <a:masterClrMapping/>
  </p:clrMapOvr>
  <p:transition spd="slow">
    <p:cov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err="1" smtClean="0"/>
              <a:t>Ясинець</a:t>
            </a:r>
            <a:r>
              <a:rPr lang="uk-UA" sz="4800" dirty="0" smtClean="0"/>
              <a:t> білий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дом\Downloads\1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55295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52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Фіалка  біла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дом\Downloads\1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3336"/>
            <a:ext cx="6480720" cy="448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78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41241"/>
            <a:ext cx="8634536" cy="1600200"/>
          </a:xfrm>
        </p:spPr>
        <p:txBody>
          <a:bodyPr>
            <a:normAutofit/>
          </a:bodyPr>
          <a:lstStyle/>
          <a:p>
            <a:r>
              <a:rPr lang="uk-UA" sz="8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ф</a:t>
            </a:r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Дякую за увагу!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177288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ом\Downloads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692696"/>
            <a:ext cx="783371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10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Заєць  білий</a:t>
            </a:r>
            <a:endParaRPr lang="ru-RU" dirty="0"/>
          </a:p>
        </p:txBody>
      </p:sp>
      <p:pic>
        <p:nvPicPr>
          <p:cNvPr id="3074" name="Picture 2" descr="C:\Users\дом\Downloads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1"/>
            <a:ext cx="509816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2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Зубр</a:t>
            </a:r>
            <a:endParaRPr lang="ru-RU" dirty="0"/>
          </a:p>
        </p:txBody>
      </p:sp>
      <p:pic>
        <p:nvPicPr>
          <p:cNvPr id="4098" name="Picture 2" descr="C:\Users\дом\Downloads\загруженное (2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635460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673114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Видра</a:t>
            </a:r>
            <a:endParaRPr lang="ru-RU" dirty="0"/>
          </a:p>
        </p:txBody>
      </p:sp>
      <p:pic>
        <p:nvPicPr>
          <p:cNvPr id="5122" name="Picture 2" descr="C:\Users\дом\Downloads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09816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15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Саламандра  плямиста</a:t>
            </a:r>
            <a:endParaRPr lang="ru-RU" dirty="0"/>
          </a:p>
        </p:txBody>
      </p:sp>
      <p:pic>
        <p:nvPicPr>
          <p:cNvPr id="6146" name="Picture 2" descr="C:\Users\дом\Downloads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5194498" cy="412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12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к</a:t>
            </a:r>
            <a:endParaRPr lang="ru-RU" dirty="0"/>
          </a:p>
        </p:txBody>
      </p:sp>
      <p:pic>
        <p:nvPicPr>
          <p:cNvPr id="7171" name="Picture 3" descr="C:\Users\дом\Downloads\загруженное (3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764704"/>
            <a:ext cx="4608512" cy="576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340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</a:t>
            </a:r>
            <a:r>
              <a:rPr lang="uk-UA" dirty="0" err="1" smtClean="0"/>
              <a:t>Підсніжники</a:t>
            </a:r>
            <a:endParaRPr lang="ru-RU" dirty="0"/>
          </a:p>
        </p:txBody>
      </p:sp>
      <p:pic>
        <p:nvPicPr>
          <p:cNvPr id="8194" name="Picture 2" descr="C:\Users\дом\Downloads\images (6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9377"/>
            <a:ext cx="5328592" cy="426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32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Адоніс  осінній</a:t>
            </a:r>
            <a:endParaRPr lang="ru-RU" dirty="0"/>
          </a:p>
        </p:txBody>
      </p:sp>
      <p:pic>
        <p:nvPicPr>
          <p:cNvPr id="9218" name="Picture 2" descr="C:\Users\дом\Downloads\F5D4B89AA210-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89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73</TotalTime>
  <Words>46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Червона Книга України</vt:lpstr>
      <vt:lpstr>Презентация PowerPoint</vt:lpstr>
      <vt:lpstr>Заєць  білий</vt:lpstr>
      <vt:lpstr>                   Зубр</vt:lpstr>
      <vt:lpstr>                  Видра</vt:lpstr>
      <vt:lpstr>  Саламандра  плямиста</vt:lpstr>
      <vt:lpstr>                      к</vt:lpstr>
      <vt:lpstr>          Підсніжники</vt:lpstr>
      <vt:lpstr>Адоніс  осінній</vt:lpstr>
      <vt:lpstr>     Сон  трава</vt:lpstr>
      <vt:lpstr>                                </vt:lpstr>
      <vt:lpstr>Тюльпан  шренка</vt:lpstr>
      <vt:lpstr>Ясинець білий</vt:lpstr>
      <vt:lpstr>Фіалка  біла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Червона Книга України</dc:title>
  <dc:creator>дом</dc:creator>
  <cp:lastModifiedBy>дом</cp:lastModifiedBy>
  <cp:revision>6</cp:revision>
  <dcterms:created xsi:type="dcterms:W3CDTF">2014-05-27T13:11:35Z</dcterms:created>
  <dcterms:modified xsi:type="dcterms:W3CDTF">2014-05-27T14:25:08Z</dcterms:modified>
</cp:coreProperties>
</file>