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D3C93A5-E84A-40D3-A063-AA19D671D081}" type="datetimeFigureOut">
              <a:rPr lang="ru-RU" smtClean="0"/>
              <a:t>23.02.2016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81D35FD-90F6-4BC9-91B6-216B83C8489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3C93A5-E84A-40D3-A063-AA19D671D081}" type="datetimeFigureOut">
              <a:rPr lang="ru-RU" smtClean="0"/>
              <a:t>23.02.2016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1D35FD-90F6-4BC9-91B6-216B83C8489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3C93A5-E84A-40D3-A063-AA19D671D081}" type="datetimeFigureOut">
              <a:rPr lang="ru-RU" smtClean="0"/>
              <a:t>23.02.2016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1D35FD-90F6-4BC9-91B6-216B83C8489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3C93A5-E84A-40D3-A063-AA19D671D081}" type="datetimeFigureOut">
              <a:rPr lang="ru-RU" smtClean="0"/>
              <a:t>23.02.2016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1D35FD-90F6-4BC9-91B6-216B83C8489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D3C93A5-E84A-40D3-A063-AA19D671D081}" type="datetimeFigureOut">
              <a:rPr lang="ru-RU" smtClean="0"/>
              <a:t>23.02.2016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1D35FD-90F6-4BC9-91B6-216B83C8489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3C93A5-E84A-40D3-A063-AA19D671D081}" type="datetimeFigureOut">
              <a:rPr lang="ru-RU" smtClean="0"/>
              <a:t>23.02.2016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1D35FD-90F6-4BC9-91B6-216B83C8489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D3C93A5-E84A-40D3-A063-AA19D671D081}" type="datetimeFigureOut">
              <a:rPr lang="ru-RU" smtClean="0"/>
              <a:t>23.02.2016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1D35FD-90F6-4BC9-91B6-216B83C8489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D3C93A5-E84A-40D3-A063-AA19D671D081}" type="datetimeFigureOut">
              <a:rPr lang="ru-RU" smtClean="0"/>
              <a:t>23.02.2016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1D35FD-90F6-4BC9-91B6-216B83C8489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3C93A5-E84A-40D3-A063-AA19D671D081}" type="datetimeFigureOut">
              <a:rPr lang="ru-RU" smtClean="0"/>
              <a:t>23.02.2016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1D35FD-90F6-4BC9-91B6-216B83C8489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3C93A5-E84A-40D3-A063-AA19D671D081}" type="datetimeFigureOut">
              <a:rPr lang="ru-RU" smtClean="0"/>
              <a:t>23.02.2016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1D35FD-90F6-4BC9-91B6-216B83C8489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3C93A5-E84A-40D3-A063-AA19D671D081}" type="datetimeFigureOut">
              <a:rPr lang="ru-RU" smtClean="0"/>
              <a:t>23.02.2016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81D35FD-90F6-4BC9-91B6-216B83C8489C}"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3C93A5-E84A-40D3-A063-AA19D671D081}" type="datetimeFigureOut">
              <a:rPr lang="ru-RU" smtClean="0"/>
              <a:t>23.02.2016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81D35FD-90F6-4BC9-91B6-216B83C8489C}"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7772400" cy="1470025"/>
          </a:xfrm>
        </p:spPr>
        <p:txBody>
          <a:bodyPr/>
          <a:lstStyle/>
          <a:p>
            <a:r>
              <a:rPr lang="en-US" dirty="0" smtClean="0"/>
              <a:t>My favorite movie.</a:t>
            </a:r>
            <a:endParaRPr lang="ru-RU" dirty="0"/>
          </a:p>
        </p:txBody>
      </p:sp>
      <p:sp>
        <p:nvSpPr>
          <p:cNvPr id="3" name="Подзаголовок 2"/>
          <p:cNvSpPr>
            <a:spLocks noGrp="1"/>
          </p:cNvSpPr>
          <p:nvPr>
            <p:ph type="subTitle" idx="1"/>
          </p:nvPr>
        </p:nvSpPr>
        <p:spPr>
          <a:xfrm flipV="1">
            <a:off x="1371600" y="5638799"/>
            <a:ext cx="57128" cy="45719"/>
          </a:xfrm>
        </p:spPr>
        <p:txBody>
          <a:bodyPr>
            <a:normAutofit fontScale="25000" lnSpcReduction="20000"/>
          </a:bodyPr>
          <a:lstStyle/>
          <a:p>
            <a:endParaRPr lang="ru-RU" dirty="0"/>
          </a:p>
        </p:txBody>
      </p:sp>
      <p:pic>
        <p:nvPicPr>
          <p:cNvPr id="1026" name="Picture 2" descr="C:\Users\1\Desktop\v.jpg"/>
          <p:cNvPicPr>
            <a:picLocks noChangeAspect="1" noChangeArrowheads="1"/>
          </p:cNvPicPr>
          <p:nvPr/>
        </p:nvPicPr>
        <p:blipFill>
          <a:blip r:embed="rId2"/>
          <a:srcRect/>
          <a:stretch>
            <a:fillRect/>
          </a:stretch>
        </p:blipFill>
        <p:spPr bwMode="auto">
          <a:xfrm>
            <a:off x="5214943" y="4409257"/>
            <a:ext cx="3929057" cy="2448743"/>
          </a:xfrm>
          <a:prstGeom prst="rect">
            <a:avLst/>
          </a:prstGeom>
          <a:noFill/>
        </p:spPr>
      </p:pic>
      <p:pic>
        <p:nvPicPr>
          <p:cNvPr id="1027" name="Picture 3" descr="C:\Users\1\Desktop\h.jpg"/>
          <p:cNvPicPr>
            <a:picLocks noChangeAspect="1" noChangeArrowheads="1"/>
          </p:cNvPicPr>
          <p:nvPr/>
        </p:nvPicPr>
        <p:blipFill>
          <a:blip r:embed="rId3"/>
          <a:srcRect/>
          <a:stretch>
            <a:fillRect/>
          </a:stretch>
        </p:blipFill>
        <p:spPr bwMode="auto">
          <a:xfrm>
            <a:off x="-1" y="3429001"/>
            <a:ext cx="5336965" cy="342900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57298"/>
            <a:ext cx="8229600" cy="489790"/>
          </a:xfrm>
        </p:spPr>
        <p:txBody>
          <a:bodyPr>
            <a:noAutofit/>
          </a:bodyPr>
          <a:lstStyle/>
          <a:p>
            <a:r>
              <a:rPr lang="en-US" sz="2000" dirty="0" smtClean="0">
                <a:solidFill>
                  <a:schemeClr val="accent1">
                    <a:lumMod val="50000"/>
                  </a:schemeClr>
                </a:solidFill>
              </a:rPr>
              <a:t>The film, which made ​​me a lasting impression, a great work of director James Cameron's " Titanic ." This film lasting more than three hours. The film released film company "Columbia </a:t>
            </a:r>
            <a:r>
              <a:rPr lang="en-US" sz="2000" dirty="0" err="1" smtClean="0">
                <a:solidFill>
                  <a:schemeClr val="accent1">
                    <a:lumMod val="50000"/>
                  </a:schemeClr>
                </a:solidFill>
              </a:rPr>
              <a:t>Pikchers</a:t>
            </a:r>
            <a:r>
              <a:rPr lang="en-US" sz="2000" dirty="0" smtClean="0">
                <a:solidFill>
                  <a:schemeClr val="accent1">
                    <a:lumMod val="50000"/>
                  </a:schemeClr>
                </a:solidFill>
              </a:rPr>
              <a:t>" together with "Twentieth Century Fox". For the Ukrainian and Russian audience he was dubbed by several broadcasters and channels.</a:t>
            </a:r>
            <a:endParaRPr lang="ru-RU" sz="2000" dirty="0">
              <a:solidFill>
                <a:schemeClr val="accent1">
                  <a:lumMod val="50000"/>
                </a:schemeClr>
              </a:solidFill>
            </a:endParaRPr>
          </a:p>
        </p:txBody>
      </p:sp>
      <p:pic>
        <p:nvPicPr>
          <p:cNvPr id="5" name="Содержимое 4" descr="n.jpg"/>
          <p:cNvPicPr>
            <a:picLocks noGrp="1" noChangeAspect="1"/>
          </p:cNvPicPr>
          <p:nvPr>
            <p:ph sz="half" idx="1"/>
          </p:nvPr>
        </p:nvPicPr>
        <p:blipFill>
          <a:blip r:embed="rId2"/>
          <a:stretch>
            <a:fillRect/>
          </a:stretch>
        </p:blipFill>
        <p:spPr>
          <a:xfrm>
            <a:off x="0" y="2428869"/>
            <a:ext cx="4097745" cy="4429132"/>
          </a:xfrm>
        </p:spPr>
      </p:pic>
      <p:pic>
        <p:nvPicPr>
          <p:cNvPr id="6" name="Содержимое 5" descr="k.jpg"/>
          <p:cNvPicPr>
            <a:picLocks noGrp="1" noChangeAspect="1"/>
          </p:cNvPicPr>
          <p:nvPr>
            <p:ph sz="half" idx="2"/>
          </p:nvPr>
        </p:nvPicPr>
        <p:blipFill>
          <a:blip r:embed="rId3"/>
          <a:stretch>
            <a:fillRect/>
          </a:stretch>
        </p:blipFill>
        <p:spPr>
          <a:xfrm>
            <a:off x="4109367" y="3714752"/>
            <a:ext cx="5034633" cy="3143249"/>
          </a:xfr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smtClean="0"/>
              <a:t>The film's director - a well- known Canadian James Cameron, popular for its </a:t>
            </a:r>
            <a:r>
              <a:rPr lang="en-US" sz="2000" dirty="0" err="1" smtClean="0"/>
              <a:t>bahatobyudzhetnymy</a:t>
            </a:r>
            <a:r>
              <a:rPr lang="en-US" sz="2000" dirty="0" smtClean="0"/>
              <a:t> </a:t>
            </a:r>
            <a:r>
              <a:rPr lang="en-US" sz="2000" dirty="0" err="1" smtClean="0"/>
              <a:t>kinohitamy</a:t>
            </a:r>
            <a:r>
              <a:rPr lang="en-US" sz="2000" dirty="0" smtClean="0"/>
              <a:t> . The " Titanic " refers to the terrible disaster. What happened April 12, 1912 in the Atlantic Ocean, where more than 1,500 people have died in the icy water after an incredibly huge and luxurious passenger liner "Titanic" sank .</a:t>
            </a:r>
            <a:endParaRPr lang="ru-RU" sz="2000" dirty="0"/>
          </a:p>
        </p:txBody>
      </p:sp>
      <p:pic>
        <p:nvPicPr>
          <p:cNvPr id="4" name="Содержимое 3" descr=";.jpg"/>
          <p:cNvPicPr>
            <a:picLocks noGrp="1" noChangeAspect="1"/>
          </p:cNvPicPr>
          <p:nvPr>
            <p:ph idx="1"/>
          </p:nvPr>
        </p:nvPicPr>
        <p:blipFill>
          <a:blip r:embed="rId2"/>
          <a:stretch>
            <a:fillRect/>
          </a:stretch>
        </p:blipFill>
        <p:spPr>
          <a:xfrm>
            <a:off x="-1" y="2500306"/>
            <a:ext cx="5612943" cy="4357694"/>
          </a:xfrm>
        </p:spPr>
      </p:pic>
      <p:pic>
        <p:nvPicPr>
          <p:cNvPr id="2050" name="Picture 2" descr="C:\Users\1\Desktop\;;.jpg"/>
          <p:cNvPicPr>
            <a:picLocks noChangeAspect="1" noChangeArrowheads="1"/>
          </p:cNvPicPr>
          <p:nvPr/>
        </p:nvPicPr>
        <p:blipFill>
          <a:blip r:embed="rId3"/>
          <a:srcRect/>
          <a:stretch>
            <a:fillRect/>
          </a:stretch>
        </p:blipFill>
        <p:spPr bwMode="auto">
          <a:xfrm>
            <a:off x="5643570" y="1928802"/>
            <a:ext cx="3500430" cy="4929198"/>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571480"/>
            <a:ext cx="4572032" cy="357190"/>
          </a:xfrm>
        </p:spPr>
        <p:txBody>
          <a:bodyPr>
            <a:normAutofit fontScale="90000"/>
          </a:bodyPr>
          <a:lstStyle/>
          <a:p>
            <a:r>
              <a:rPr lang="en-US" dirty="0" smtClean="0"/>
              <a:t>Love </a:t>
            </a:r>
            <a:endParaRPr lang="ru-RU" dirty="0"/>
          </a:p>
        </p:txBody>
      </p:sp>
      <p:sp>
        <p:nvSpPr>
          <p:cNvPr id="3" name="Текст 2"/>
          <p:cNvSpPr>
            <a:spLocks noGrp="1"/>
          </p:cNvSpPr>
          <p:nvPr>
            <p:ph type="body" sz="half" idx="2"/>
          </p:nvPr>
        </p:nvSpPr>
        <p:spPr>
          <a:xfrm>
            <a:off x="0" y="785794"/>
            <a:ext cx="3286116" cy="6072206"/>
          </a:xfrm>
        </p:spPr>
        <p:txBody>
          <a:bodyPr>
            <a:noAutofit/>
          </a:bodyPr>
          <a:lstStyle/>
          <a:p>
            <a:r>
              <a:rPr lang="en-US" sz="1800" dirty="0" smtClean="0"/>
              <a:t>Against this background, blooming love of two young people, severely separated his position in society. This story is not typical, most forbidden love story of tragic circumstances. The climax of history - is both time when Rose (American aristocrat, engaged to a rich and promising </a:t>
            </a:r>
            <a:r>
              <a:rPr lang="en-US" sz="1800" dirty="0" err="1" smtClean="0"/>
              <a:t>fiance</a:t>
            </a:r>
            <a:r>
              <a:rPr lang="en-US" sz="1800" dirty="0" smtClean="0"/>
              <a:t>) and Jack (liberal poor artist who won his ticket to the 3 class card game) despite the differences between them realized that their love is real the only thing is to live. At the same time the ship struck an iceberg and began to sink.</a:t>
            </a:r>
            <a:endParaRPr lang="ru-RU" sz="1800" dirty="0"/>
          </a:p>
        </p:txBody>
      </p:sp>
      <p:pic>
        <p:nvPicPr>
          <p:cNvPr id="5" name="Рисунок 4" descr="].jpg"/>
          <p:cNvPicPr>
            <a:picLocks noGrp="1" noChangeAspect="1"/>
          </p:cNvPicPr>
          <p:nvPr>
            <p:ph type="pic" idx="1"/>
          </p:nvPr>
        </p:nvPicPr>
        <p:blipFill>
          <a:blip r:embed="rId2"/>
          <a:srcRect l="20171" r="20171"/>
          <a:stretch>
            <a:fillRect/>
          </a:stretch>
        </p:blipFill>
        <p:spPr/>
      </p:pic>
      <p:sp>
        <p:nvSpPr>
          <p:cNvPr id="6" name="Сердце 5"/>
          <p:cNvSpPr/>
          <p:nvPr/>
        </p:nvSpPr>
        <p:spPr>
          <a:xfrm>
            <a:off x="3714744" y="500042"/>
            <a:ext cx="914400" cy="6429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000" dirty="0" smtClean="0"/>
              <a:t/>
            </a:r>
            <a:br>
              <a:rPr lang="en-US" sz="2000" dirty="0" smtClean="0"/>
            </a:br>
            <a:r>
              <a:rPr lang="en-US" sz="2000" dirty="0" smtClean="0"/>
              <a:t>The end of the film is quite logical. Rose, whose thoughts and soul completely changed after the death of Jack hid from her </a:t>
            </a:r>
            <a:r>
              <a:rPr lang="en-US" sz="2000" dirty="0" err="1" smtClean="0"/>
              <a:t>fiance</a:t>
            </a:r>
            <a:r>
              <a:rPr lang="en-US" sz="2000" dirty="0" smtClean="0"/>
              <a:t> and start a new life under the name of a man who will never be her husband, but she truly loved. Rose refused the false glitter of its aristocratic past.</a:t>
            </a:r>
            <a:endParaRPr lang="ru-RU" sz="2000" dirty="0"/>
          </a:p>
        </p:txBody>
      </p:sp>
      <p:pic>
        <p:nvPicPr>
          <p:cNvPr id="5" name="Содержимое 4" descr=";;;.jpg"/>
          <p:cNvPicPr>
            <a:picLocks noGrp="1" noChangeAspect="1"/>
          </p:cNvPicPr>
          <p:nvPr>
            <p:ph sz="half" idx="1"/>
          </p:nvPr>
        </p:nvPicPr>
        <p:blipFill>
          <a:blip r:embed="rId2"/>
          <a:stretch>
            <a:fillRect/>
          </a:stretch>
        </p:blipFill>
        <p:spPr>
          <a:xfrm>
            <a:off x="0" y="3071810"/>
            <a:ext cx="4038600" cy="3786190"/>
          </a:xfrm>
        </p:spPr>
      </p:pic>
      <p:pic>
        <p:nvPicPr>
          <p:cNvPr id="6" name="Содержимое 5" descr="]].jpg"/>
          <p:cNvPicPr>
            <a:picLocks noGrp="1" noChangeAspect="1"/>
          </p:cNvPicPr>
          <p:nvPr>
            <p:ph sz="half" idx="2"/>
          </p:nvPr>
        </p:nvPicPr>
        <p:blipFill>
          <a:blip r:embed="rId3"/>
          <a:stretch>
            <a:fillRect/>
          </a:stretch>
        </p:blipFill>
        <p:spPr>
          <a:xfrm>
            <a:off x="3757120" y="3071810"/>
            <a:ext cx="5386880" cy="3786190"/>
          </a:xfrm>
        </p:spPr>
      </p:pic>
      <p:sp>
        <p:nvSpPr>
          <p:cNvPr id="7" name="Молния 6"/>
          <p:cNvSpPr/>
          <p:nvPr/>
        </p:nvSpPr>
        <p:spPr>
          <a:xfrm>
            <a:off x="0" y="1285860"/>
            <a:ext cx="45719" cy="7143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000" dirty="0" smtClean="0"/>
              <a:t/>
            </a:r>
            <a:br>
              <a:rPr lang="en-US" sz="2000" dirty="0" smtClean="0"/>
            </a:br>
            <a:r>
              <a:rPr lang="en-US" sz="2000" dirty="0" smtClean="0"/>
              <a:t>It is difficult to imagine a film , which would be dominated by only one component - the game whether it cast. Naturally , the " Titanic " both are perfectly aligned and improve each other. Dialogues are not too long. They are just to make the right impression on the audience .</a:t>
            </a:r>
            <a:endParaRPr lang="ru-RU" sz="2000" dirty="0"/>
          </a:p>
        </p:txBody>
      </p:sp>
      <p:pic>
        <p:nvPicPr>
          <p:cNvPr id="5" name="Содержимое 4" descr="j.jpg"/>
          <p:cNvPicPr>
            <a:picLocks noGrp="1" noChangeAspect="1"/>
          </p:cNvPicPr>
          <p:nvPr>
            <p:ph sz="half" idx="1"/>
          </p:nvPr>
        </p:nvPicPr>
        <p:blipFill>
          <a:blip r:embed="rId2"/>
          <a:stretch>
            <a:fillRect/>
          </a:stretch>
        </p:blipFill>
        <p:spPr>
          <a:xfrm>
            <a:off x="0" y="3542778"/>
            <a:ext cx="4829180" cy="3315222"/>
          </a:xfrm>
        </p:spPr>
      </p:pic>
      <p:pic>
        <p:nvPicPr>
          <p:cNvPr id="6" name="Содержимое 5" descr="jj.jpg"/>
          <p:cNvPicPr>
            <a:picLocks noGrp="1" noChangeAspect="1"/>
          </p:cNvPicPr>
          <p:nvPr>
            <p:ph sz="half" idx="2"/>
          </p:nvPr>
        </p:nvPicPr>
        <p:blipFill>
          <a:blip r:embed="rId3"/>
          <a:stretch>
            <a:fillRect/>
          </a:stretch>
        </p:blipFill>
        <p:spPr>
          <a:xfrm>
            <a:off x="4248144" y="1928802"/>
            <a:ext cx="4895856" cy="4929198"/>
          </a:xfr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TotalTime>
  <Words>230</Words>
  <Application>Microsoft Office PowerPoint</Application>
  <PresentationFormat>Экран (4:3)</PresentationFormat>
  <Paragraphs>7</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Поток</vt:lpstr>
      <vt:lpstr>My favorite movie.</vt:lpstr>
      <vt:lpstr>The film, which made ​​me a lasting impression, a great work of director James Cameron's " Titanic ." This film lasting more than three hours. The film released film company "Columbia Pikchers" together with "Twentieth Century Fox". For the Ukrainian and Russian audience he was dubbed by several broadcasters and channels.</vt:lpstr>
      <vt:lpstr>The film's director - a well- known Canadian James Cameron, popular for its bahatobyudzhetnymy kinohitamy . The " Titanic " refers to the terrible disaster. What happened April 12, 1912 in the Atlantic Ocean, where more than 1,500 people have died in the icy water after an incredibly huge and luxurious passenger liner "Titanic" sank .</vt:lpstr>
      <vt:lpstr>Love </vt:lpstr>
      <vt:lpstr> The end of the film is quite logical. Rose, whose thoughts and soul completely changed after the death of Jack hid from her fiance and start a new life under the name of a man who will never be her husband, but she truly loved. Rose refused the false glitter of its aristocratic past.</vt:lpstr>
      <vt:lpstr> It is difficult to imagine a film , which would be dominated by only one component - the game whether it cast. Naturally , the " Titanic " both are perfectly aligned and improve each other. Dialogues are not too long. They are just to make the right impression on the audience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favorite movie.</dc:title>
  <dc:creator>1</dc:creator>
  <cp:lastModifiedBy>1</cp:lastModifiedBy>
  <cp:revision>3</cp:revision>
  <dcterms:created xsi:type="dcterms:W3CDTF">2016-02-23T20:53:59Z</dcterms:created>
  <dcterms:modified xsi:type="dcterms:W3CDTF">2016-02-23T21:21:18Z</dcterms:modified>
</cp:coreProperties>
</file>