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79BB5-5592-43DB-9367-42F65309E45B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E575A-B6E1-4A60-B226-7DE9B9C7F7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6004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79BB5-5592-43DB-9367-42F65309E45B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E575A-B6E1-4A60-B226-7DE9B9C7F7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5769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79BB5-5592-43DB-9367-42F65309E45B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E575A-B6E1-4A60-B226-7DE9B9C7F7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052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79BB5-5592-43DB-9367-42F65309E45B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E575A-B6E1-4A60-B226-7DE9B9C7F7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9093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79BB5-5592-43DB-9367-42F65309E45B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E575A-B6E1-4A60-B226-7DE9B9C7F7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823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79BB5-5592-43DB-9367-42F65309E45B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E575A-B6E1-4A60-B226-7DE9B9C7F7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6949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79BB5-5592-43DB-9367-42F65309E45B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E575A-B6E1-4A60-B226-7DE9B9C7F7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9625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79BB5-5592-43DB-9367-42F65309E45B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E575A-B6E1-4A60-B226-7DE9B9C7F7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714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79BB5-5592-43DB-9367-42F65309E45B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E575A-B6E1-4A60-B226-7DE9B9C7F7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341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79BB5-5592-43DB-9367-42F65309E45B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E575A-B6E1-4A60-B226-7DE9B9C7F7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3498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79BB5-5592-43DB-9367-42F65309E45B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E575A-B6E1-4A60-B226-7DE9B9C7F7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8092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79BB5-5592-43DB-9367-42F65309E45B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E575A-B6E1-4A60-B226-7DE9B9C7F7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0524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140968"/>
            <a:ext cx="7772400" cy="1470025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8800" dirty="0" err="1" smtClean="0"/>
              <a:t>Геймери</a:t>
            </a:r>
            <a:endParaRPr lang="ru-RU" sz="8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76672"/>
            <a:ext cx="6400800" cy="22098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/>
              <a:t>Презентація на тему:</a:t>
            </a:r>
          </a:p>
          <a:p>
            <a:r>
              <a:rPr lang="uk-UA" dirty="0" smtClean="0">
                <a:latin typeface="Comic Sans MS" panose="030F0702030302020204" pitchFamily="66" charset="0"/>
              </a:rPr>
              <a:t>Молодіжні субкультури</a:t>
            </a:r>
            <a:endParaRPr lang="ru-RU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2113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468313" y="404813"/>
            <a:ext cx="4859337" cy="6192837"/>
          </a:xfrm>
        </p:spPr>
        <p:txBody>
          <a:bodyPr anchor="ctr"/>
          <a:lstStyle/>
          <a:p>
            <a:pPr algn="l" eaLnBrk="1" hangingPunct="1">
              <a:defRPr/>
            </a:pPr>
            <a:r>
              <a:rPr lang="uk-UA" sz="1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/>
            </a:r>
            <a:br>
              <a:rPr lang="uk-UA" sz="1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</a:br>
            <a:r>
              <a:rPr lang="uk-UA" sz="1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/>
            </a:r>
            <a:br>
              <a:rPr lang="uk-UA" sz="1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</a:br>
            <a:r>
              <a:rPr lang="uk-U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Г</a:t>
            </a: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еймери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— </a:t>
            </a: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це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прихильники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комп'ютерних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ігор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, </a:t>
            </a: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які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вбачають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в </a:t>
            </a: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іграх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сенс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свого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життя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. </a:t>
            </a:r>
            <a:endParaRPr lang="uk-UA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pic>
        <p:nvPicPr>
          <p:cNvPr id="55299" name="Picture 5" descr="Геймер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675" y="476250"/>
            <a:ext cx="3743325" cy="240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300" name="Picture 7" descr="photoprikol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3573463"/>
            <a:ext cx="2601912" cy="207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7683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44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764704"/>
            <a:ext cx="2485715" cy="1621929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23528" y="1196752"/>
            <a:ext cx="3600400" cy="4691063"/>
          </a:xfrm>
        </p:spPr>
        <p:txBody>
          <a:bodyPr>
            <a:normAutofit/>
          </a:bodyPr>
          <a:lstStyle/>
          <a:p>
            <a:r>
              <a:rPr lang="ru-RU" sz="2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Найчастіше</a:t>
            </a:r>
            <a:r>
              <a:rPr lang="ru-RU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геймерами є </a:t>
            </a:r>
            <a:r>
              <a:rPr lang="ru-RU" sz="2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підлітки</a:t>
            </a:r>
            <a:r>
              <a:rPr lang="ru-RU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. </a:t>
            </a:r>
            <a:r>
              <a:rPr lang="ru-RU" sz="2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Фактично</a:t>
            </a:r>
            <a:r>
              <a:rPr lang="ru-RU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</a:t>
            </a:r>
            <a:r>
              <a:rPr lang="ru-RU" sz="2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гра</a:t>
            </a:r>
            <a:r>
              <a:rPr lang="ru-RU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у </a:t>
            </a:r>
            <a:r>
              <a:rPr lang="ru-RU" sz="2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підлітка</a:t>
            </a:r>
            <a:r>
              <a:rPr lang="ru-RU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</a:t>
            </a:r>
            <a:r>
              <a:rPr lang="ru-RU" sz="2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займає</a:t>
            </a:r>
            <a:r>
              <a:rPr lang="ru-RU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увесь </a:t>
            </a:r>
            <a:r>
              <a:rPr lang="ru-RU" sz="2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вільний</a:t>
            </a:r>
            <a:r>
              <a:rPr lang="ru-RU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</a:t>
            </a:r>
            <a:r>
              <a:rPr lang="ru-RU" sz="2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від</a:t>
            </a:r>
            <a:r>
              <a:rPr lang="ru-RU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</a:t>
            </a:r>
            <a:r>
              <a:rPr lang="ru-RU" sz="2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навчання</a:t>
            </a:r>
            <a:r>
              <a:rPr lang="ru-RU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час. </a:t>
            </a:r>
            <a:r>
              <a:rPr lang="ru-RU" sz="2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Найбільш</a:t>
            </a:r>
            <a:r>
              <a:rPr lang="ru-RU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</a:t>
            </a:r>
            <a:r>
              <a:rPr lang="ru-RU" sz="2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організованим</a:t>
            </a:r>
            <a:r>
              <a:rPr lang="ru-RU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</a:t>
            </a:r>
            <a:r>
              <a:rPr lang="ru-RU" sz="2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різновидом</a:t>
            </a:r>
            <a:r>
              <a:rPr lang="ru-RU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</a:t>
            </a:r>
            <a:r>
              <a:rPr lang="ru-RU" sz="2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геймерів</a:t>
            </a:r>
            <a:r>
              <a:rPr lang="ru-RU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є “</a:t>
            </a:r>
            <a:r>
              <a:rPr lang="ru-RU" sz="2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квакери</a:t>
            </a:r>
            <a:r>
              <a:rPr lang="ru-RU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”, </a:t>
            </a:r>
            <a:r>
              <a:rPr lang="ru-RU" sz="2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прихильники</a:t>
            </a:r>
            <a:r>
              <a:rPr lang="ru-RU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</a:t>
            </a:r>
            <a:r>
              <a:rPr lang="ru-RU" sz="2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комп’ютерної</a:t>
            </a:r>
            <a:r>
              <a:rPr lang="ru-RU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</a:t>
            </a:r>
            <a:r>
              <a:rPr lang="ru-RU" sz="2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гри</a:t>
            </a:r>
            <a:r>
              <a:rPr lang="ru-RU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“</a:t>
            </a:r>
            <a:r>
              <a:rPr lang="ru-RU" sz="2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Quake</a:t>
            </a:r>
            <a:r>
              <a:rPr lang="ru-RU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”. </a:t>
            </a:r>
            <a: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</a:br>
            <a: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</a:b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7648" y="3212976"/>
            <a:ext cx="4221400" cy="2794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4636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1600" y="1651794"/>
            <a:ext cx="4438650" cy="3095625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7544" y="980728"/>
            <a:ext cx="3008313" cy="4691063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Субкультура </a:t>
            </a:r>
            <a:r>
              <a:rPr lang="ru-RU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геймерів</a:t>
            </a:r>
            <a:r>
              <a:rPr lang="ru-R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</a:t>
            </a:r>
            <a:r>
              <a:rPr lang="ru-RU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зародилася</a:t>
            </a:r>
            <a:r>
              <a:rPr lang="ru-R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</a:t>
            </a:r>
            <a:r>
              <a:rPr lang="ru-RU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нещодавно</a:t>
            </a:r>
            <a:r>
              <a:rPr lang="ru-R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. З </a:t>
            </a:r>
            <a:r>
              <a:rPr lang="ru-RU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появою</a:t>
            </a:r>
            <a:r>
              <a:rPr lang="ru-R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</a:t>
            </a:r>
            <a:r>
              <a:rPr lang="ru-RU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комп'ютерних</a:t>
            </a:r>
            <a:r>
              <a:rPr lang="ru-R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</a:t>
            </a:r>
            <a:r>
              <a:rPr lang="ru-RU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ігор</a:t>
            </a:r>
            <a:r>
              <a:rPr lang="ru-R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, а </a:t>
            </a:r>
            <a:r>
              <a:rPr lang="ru-RU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пізніше</a:t>
            </a:r>
            <a:r>
              <a:rPr lang="ru-R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й </a:t>
            </a:r>
            <a:r>
              <a:rPr lang="ru-RU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Інтернету</a:t>
            </a:r>
            <a:r>
              <a:rPr lang="ru-R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молодь стала активно </a:t>
            </a:r>
            <a:r>
              <a:rPr lang="ru-RU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спілкуватися</a:t>
            </a:r>
            <a:r>
              <a:rPr lang="ru-R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в </a:t>
            </a:r>
            <a:r>
              <a:rPr lang="ru-RU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мережі</a:t>
            </a:r>
            <a:r>
              <a:rPr lang="ru-R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14257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50" y="1553623"/>
            <a:ext cx="5111750" cy="3291967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Комп'ютерні</a:t>
            </a: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мережеві</a:t>
            </a: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ігри</a:t>
            </a: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для них — </a:t>
            </a:r>
            <a:r>
              <a:rPr lang="ru-RU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це</a:t>
            </a: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можливість</a:t>
            </a: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спілкуватися</a:t>
            </a: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в </a:t>
            </a:r>
            <a:r>
              <a:rPr lang="ru-RU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дії</a:t>
            </a: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: разом з </a:t>
            </a:r>
            <a:r>
              <a:rPr lang="ru-RU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іншими</a:t>
            </a: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, часто </a:t>
            </a:r>
            <a:r>
              <a:rPr lang="ru-RU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іноземними</a:t>
            </a: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, </a:t>
            </a:r>
            <a:r>
              <a:rPr lang="ru-RU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однолітками</a:t>
            </a: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проходити</a:t>
            </a: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завдання</a:t>
            </a: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та </a:t>
            </a:r>
            <a:r>
              <a:rPr lang="ru-RU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перемагати</a:t>
            </a: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ворогів</a:t>
            </a:r>
            <a:r>
              <a:rPr lang="uk-UA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.</a:t>
            </a:r>
            <a:endParaRPr lang="ru-RU" sz="24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123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84</Words>
  <Application>Microsoft Office PowerPoint</Application>
  <PresentationFormat>Экран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Геймери</vt:lpstr>
      <vt:lpstr>  Геймери — це прихильники комп'ютерних ігор, які вбачають в іграх сенс свого життя.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Геймери</dc:title>
  <dc:creator>Admin</dc:creator>
  <cp:lastModifiedBy>Admin</cp:lastModifiedBy>
  <cp:revision>3</cp:revision>
  <dcterms:created xsi:type="dcterms:W3CDTF">2015-09-24T17:40:34Z</dcterms:created>
  <dcterms:modified xsi:type="dcterms:W3CDTF">2015-09-24T18:04:48Z</dcterms:modified>
</cp:coreProperties>
</file>