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25.02.2015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25.02.2015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25.02.2015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25.02.2015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25.02.2015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25.02.2015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25.02.2015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25.02.2015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25.02.2015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a-referat.com/%D0%90%D0%BC%D0%B5%D1%80%D0%B8%D0%BA%D0%B0%D0%BD%D0%B5%D1%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a-referat.com/%D0%93%D1%80%D0%B8%D0%B1%D0%B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a-referat.com/%D0%A8%D0%B5%D0%BA%D1%81%D0%BF%D1%96%D1%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a-referat.com/%D0%94%D0%B5%D1%82%D0%B5%D0%BA%D1%82%D0%B8%D0%B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ua-referat.com/%D0%A1%D0%B8%D0%BC%D0%B2%D0%BE%D0%B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a-referat.com/%D0%A1%D0%BC%D1%96%D1%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Фільми 20 століття</a:t>
            </a:r>
            <a:endParaRPr lang="uk-UA" dirty="0"/>
          </a:p>
        </p:txBody>
      </p:sp>
      <p:sp>
        <p:nvSpPr>
          <p:cNvPr id="3" name="Подзаголовок 2"/>
          <p:cNvSpPr>
            <a:spLocks noGrp="1"/>
          </p:cNvSpPr>
          <p:nvPr>
            <p:ph type="subTitle" idx="1"/>
          </p:nvPr>
        </p:nvSpPr>
        <p:spPr/>
        <p:txBody>
          <a:bodyPr/>
          <a:lstStyle/>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7544" y="0"/>
            <a:ext cx="8229600" cy="3384376"/>
          </a:xfrm>
        </p:spPr>
        <p:txBody>
          <a:bodyPr>
            <a:normAutofit lnSpcReduction="10000"/>
          </a:bodyPr>
          <a:lstStyle/>
          <a:p>
            <a:r>
              <a:rPr lang="uk-UA" dirty="0" smtClean="0"/>
              <a:t>У його фільмів ніколи не було кінця - його Чарлі просто віддалявся від нас по безлюдній дорозі, ідучи в темряву кадру. І в кожному наступному фільмі ми знову зустрічалися з ним і дивилися продовження смішний і одночасно сумної історії маленького, забавного людини на ім'я Чарлі ... </a:t>
            </a:r>
          </a:p>
          <a:p>
            <a:endParaRPr lang="uk-UA" dirty="0"/>
          </a:p>
        </p:txBody>
      </p:sp>
      <p:pic>
        <p:nvPicPr>
          <p:cNvPr id="8194" name="Picture 2" descr="C:\Users\Рома\Desktop\Chaplin1.png"/>
          <p:cNvPicPr>
            <a:picLocks noChangeAspect="1" noChangeArrowheads="1"/>
          </p:cNvPicPr>
          <p:nvPr/>
        </p:nvPicPr>
        <p:blipFill>
          <a:blip r:embed="rId2" cstate="print"/>
          <a:srcRect/>
          <a:stretch>
            <a:fillRect/>
          </a:stretch>
        </p:blipFill>
        <p:spPr bwMode="auto">
          <a:xfrm>
            <a:off x="1907704" y="3330346"/>
            <a:ext cx="5442667" cy="35276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539552" y="2924944"/>
            <a:ext cx="8229600" cy="3375248"/>
          </a:xfrm>
        </p:spPr>
        <p:txBody>
          <a:bodyPr/>
          <a:lstStyle/>
          <a:p>
            <a:r>
              <a:rPr lang="uk-UA" dirty="0" smtClean="0"/>
              <a:t>Майже сто років тому, на початку 1908 р, перші </a:t>
            </a:r>
            <a:r>
              <a:rPr lang="uk-UA" dirty="0" smtClean="0">
                <a:hlinkClick r:id="rId2" tooltip="Американец"/>
              </a:rPr>
              <a:t>американські</a:t>
            </a:r>
            <a:r>
              <a:rPr lang="uk-UA" dirty="0" smtClean="0"/>
              <a:t> </a:t>
            </a:r>
            <a:r>
              <a:rPr lang="uk-UA" dirty="0" err="1" smtClean="0"/>
              <a:t>кіновиробники</a:t>
            </a:r>
            <a:r>
              <a:rPr lang="uk-UA" dirty="0" smtClean="0"/>
              <a:t> потягнулися з колиски національної кіноіндустрії - Нью-Йорка на Західне узбережжя, до Каліфорнії. Так з'явився </a:t>
            </a:r>
            <a:r>
              <a:rPr lang="uk-UA" dirty="0" err="1" smtClean="0"/>
              <a:t>Голлівуд</a:t>
            </a:r>
            <a:r>
              <a:rPr lang="uk-UA" dirty="0" smtClean="0"/>
              <a:t> - велика фабрика мрій і столиця ілюзій.</a:t>
            </a:r>
            <a:endParaRPr lang="uk-UA" dirty="0"/>
          </a:p>
        </p:txBody>
      </p:sp>
      <p:pic>
        <p:nvPicPr>
          <p:cNvPr id="1026" name="Picture 2" descr="C:\Users\Рома\Desktop\WotR75CounterStrikeTalesIntro004.jpg"/>
          <p:cNvPicPr>
            <a:picLocks noChangeAspect="1" noChangeArrowheads="1"/>
          </p:cNvPicPr>
          <p:nvPr/>
        </p:nvPicPr>
        <p:blipFill>
          <a:blip r:embed="rId3" cstate="print"/>
          <a:srcRect/>
          <a:stretch>
            <a:fillRect/>
          </a:stretch>
        </p:blipFill>
        <p:spPr bwMode="auto">
          <a:xfrm>
            <a:off x="1043608" y="0"/>
            <a:ext cx="7331968" cy="302332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663840"/>
            <a:ext cx="5770984" cy="6194160"/>
          </a:xfrm>
        </p:spPr>
        <p:txBody>
          <a:bodyPr>
            <a:normAutofit fontScale="92500" lnSpcReduction="20000"/>
          </a:bodyPr>
          <a:lstStyle/>
          <a:p>
            <a:r>
              <a:rPr lang="uk-UA" dirty="0" smtClean="0"/>
              <a:t>Найпотужніший у світі центр кіновиробництва виник у результаті так званої патентної війни. Знаменитий винахідник Томас Едісон </a:t>
            </a:r>
            <a:r>
              <a:rPr lang="uk-UA" dirty="0" err="1" smtClean="0"/>
              <a:t>ва</a:t>
            </a:r>
            <a:r>
              <a:rPr lang="uk-UA" dirty="0" smtClean="0"/>
              <a:t> (1847-1931), тентами на свої відкриття. Всі, хто користується результатами чужих відкриттів, повинні за це платити. Кінотеатри на початку </a:t>
            </a:r>
            <a:r>
              <a:rPr lang="en-US" dirty="0" smtClean="0"/>
              <a:t>XX </a:t>
            </a:r>
            <a:r>
              <a:rPr lang="uk-UA" dirty="0" smtClean="0"/>
              <a:t>ст. росли як </a:t>
            </a:r>
            <a:r>
              <a:rPr lang="uk-UA" dirty="0" smtClean="0">
                <a:hlinkClick r:id="rId2" tooltip="Гриби"/>
              </a:rPr>
              <a:t>гриби</a:t>
            </a:r>
            <a:r>
              <a:rPr lang="uk-UA" dirty="0" smtClean="0"/>
              <a:t> після дощу; до кінця першого десятиліття їх налічувалося в Америці понад десяти тисяч - трохи чи не більше, ніж у всій Європі.</a:t>
            </a:r>
            <a:endParaRPr lang="uk-UA" dirty="0"/>
          </a:p>
        </p:txBody>
      </p:sp>
      <p:pic>
        <p:nvPicPr>
          <p:cNvPr id="2050" name="Picture 2" descr="C:\Users\Рома\Desktop\1000509261001_2047872072001_Edison-Modern-Marvels-FIX1.jpg"/>
          <p:cNvPicPr>
            <a:picLocks noChangeAspect="1" noChangeArrowheads="1"/>
          </p:cNvPicPr>
          <p:nvPr/>
        </p:nvPicPr>
        <p:blipFill>
          <a:blip r:embed="rId3" cstate="print"/>
          <a:srcRect/>
          <a:stretch>
            <a:fillRect/>
          </a:stretch>
        </p:blipFill>
        <p:spPr bwMode="auto">
          <a:xfrm>
            <a:off x="5580112" y="836712"/>
            <a:ext cx="3563888" cy="55446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ЕРА </a:t>
            </a:r>
            <a:r>
              <a:rPr lang="ru-RU" b="1" dirty="0" err="1" smtClean="0"/>
              <a:t>німого</a:t>
            </a:r>
            <a:r>
              <a:rPr lang="ru-RU" b="1" dirty="0" smtClean="0"/>
              <a:t> </a:t>
            </a:r>
            <a:r>
              <a:rPr lang="ru-RU" b="1" dirty="0" err="1" smtClean="0"/>
              <a:t>кіно</a:t>
            </a:r>
            <a:r>
              <a:rPr lang="ru-RU" b="1" dirty="0" smtClean="0"/>
              <a:t> в </a:t>
            </a:r>
            <a:r>
              <a:rPr lang="ru-RU" b="1" dirty="0" err="1" smtClean="0"/>
              <a:t>Голлівуді</a:t>
            </a:r>
            <a:r>
              <a:rPr lang="ru-RU" b="1" dirty="0" smtClean="0"/>
              <a:t>.</a:t>
            </a:r>
            <a:br>
              <a:rPr lang="ru-RU" b="1" dirty="0" smtClean="0"/>
            </a:br>
            <a:endParaRPr lang="uk-UA" dirty="0"/>
          </a:p>
        </p:txBody>
      </p:sp>
      <p:sp>
        <p:nvSpPr>
          <p:cNvPr id="3" name="Содержимое 2"/>
          <p:cNvSpPr>
            <a:spLocks noGrp="1"/>
          </p:cNvSpPr>
          <p:nvPr>
            <p:ph idx="1"/>
          </p:nvPr>
        </p:nvSpPr>
        <p:spPr>
          <a:xfrm>
            <a:off x="0" y="404664"/>
            <a:ext cx="4499992" cy="6858000"/>
          </a:xfrm>
        </p:spPr>
        <p:txBody>
          <a:bodyPr>
            <a:normAutofit fontScale="77500" lnSpcReduction="20000"/>
          </a:bodyPr>
          <a:lstStyle/>
          <a:p>
            <a:r>
              <a:rPr lang="uk-UA" dirty="0" smtClean="0"/>
              <a:t>У 1907 році </a:t>
            </a:r>
            <a:r>
              <a:rPr lang="uk-UA" dirty="0" err="1" smtClean="0"/>
              <a:t>Дейвід</a:t>
            </a:r>
            <a:r>
              <a:rPr lang="uk-UA" dirty="0" smtClean="0"/>
              <a:t> </a:t>
            </a:r>
            <a:r>
              <a:rPr lang="uk-UA" dirty="0" err="1" smtClean="0"/>
              <a:t>Уорк</a:t>
            </a:r>
            <a:r>
              <a:rPr lang="uk-UA" dirty="0" smtClean="0"/>
              <a:t> </a:t>
            </a:r>
            <a:r>
              <a:rPr lang="uk-UA" dirty="0" err="1" smtClean="0"/>
              <a:t>Гриффіту</a:t>
            </a:r>
            <a:r>
              <a:rPr lang="uk-UA" dirty="0" smtClean="0"/>
              <a:t> запропонували знятися в картині Едвіна </a:t>
            </a:r>
            <a:r>
              <a:rPr lang="uk-UA" dirty="0" err="1" smtClean="0"/>
              <a:t>Портера</a:t>
            </a:r>
            <a:r>
              <a:rPr lang="uk-UA" dirty="0" smtClean="0"/>
              <a:t> "Врятовані з одного гнізда". І хоча спочатку йому кіно не сподобалося, потім вже на протязі року він зняв 61 короткометражний фільм. </a:t>
            </a:r>
            <a:r>
              <a:rPr lang="uk-UA" dirty="0" err="1" smtClean="0"/>
              <a:t>Гриффіта</a:t>
            </a:r>
            <a:r>
              <a:rPr lang="uk-UA" dirty="0" smtClean="0"/>
              <a:t> вважали одним з найбільш багатообіцяючих режисерів Америки. До кінця 1913 року на його рахунку було вже понад 450 стрічок, і його не дарма називали </a:t>
            </a:r>
            <a:r>
              <a:rPr lang="uk-UA" dirty="0" smtClean="0">
                <a:hlinkClick r:id="rId2" tooltip="Шекспір"/>
              </a:rPr>
              <a:t>Шекспіром</a:t>
            </a:r>
            <a:r>
              <a:rPr lang="uk-UA" dirty="0" smtClean="0"/>
              <a:t> екрану. </a:t>
            </a:r>
            <a:endParaRPr lang="uk-UA" dirty="0"/>
          </a:p>
        </p:txBody>
      </p:sp>
      <p:pic>
        <p:nvPicPr>
          <p:cNvPr id="3074" name="Picture 2" descr="C:\Users\Рома\Desktop\primary_EB20111004FILMFESTIVALS04111009993AR.jpg"/>
          <p:cNvPicPr>
            <a:picLocks noChangeAspect="1" noChangeArrowheads="1"/>
          </p:cNvPicPr>
          <p:nvPr/>
        </p:nvPicPr>
        <p:blipFill>
          <a:blip r:embed="rId3" cstate="print"/>
          <a:srcRect/>
          <a:stretch>
            <a:fillRect/>
          </a:stretch>
        </p:blipFill>
        <p:spPr bwMode="auto">
          <a:xfrm>
            <a:off x="4283968" y="620688"/>
            <a:ext cx="4860032" cy="571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7544" y="0"/>
            <a:ext cx="8229600" cy="3068960"/>
          </a:xfrm>
        </p:spPr>
        <p:txBody>
          <a:bodyPr/>
          <a:lstStyle/>
          <a:p>
            <a:r>
              <a:rPr lang="uk-UA" dirty="0" smtClean="0"/>
              <a:t>Сьогодні його роботи демонструються дуже рідко, але </a:t>
            </a:r>
            <a:r>
              <a:rPr lang="uk-UA" dirty="0" err="1" smtClean="0"/>
              <a:t>Гриффіт</a:t>
            </a:r>
            <a:r>
              <a:rPr lang="uk-UA" dirty="0" smtClean="0"/>
              <a:t> увійшов в історію кіно як геніальний режисер, творець нового кіно мови, що використовувався більшістю його колег аж до 1960-х років.</a:t>
            </a:r>
            <a:endParaRPr lang="uk-UA" dirty="0"/>
          </a:p>
        </p:txBody>
      </p:sp>
      <p:pic>
        <p:nvPicPr>
          <p:cNvPr id="4098" name="Picture 2" descr="C:\Users\Рома\Desktop\50fbec5a0b67.jpg"/>
          <p:cNvPicPr>
            <a:picLocks noChangeAspect="1" noChangeArrowheads="1"/>
          </p:cNvPicPr>
          <p:nvPr/>
        </p:nvPicPr>
        <p:blipFill>
          <a:blip r:embed="rId2" cstate="print"/>
          <a:srcRect/>
          <a:stretch>
            <a:fillRect/>
          </a:stretch>
        </p:blipFill>
        <p:spPr bwMode="auto">
          <a:xfrm>
            <a:off x="2051720" y="3243301"/>
            <a:ext cx="5551173" cy="36146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uk-UA" b="1" dirty="0" smtClean="0"/>
              <a:t>ВИНИКНЕННЯ ЖАНРІВ.</a:t>
            </a:r>
            <a:br>
              <a:rPr lang="uk-UA" b="1" dirty="0" smtClean="0"/>
            </a:br>
            <a:endParaRPr lang="uk-UA" dirty="0"/>
          </a:p>
        </p:txBody>
      </p:sp>
      <p:sp>
        <p:nvSpPr>
          <p:cNvPr id="3" name="Содержимое 2"/>
          <p:cNvSpPr>
            <a:spLocks noGrp="1"/>
          </p:cNvSpPr>
          <p:nvPr>
            <p:ph idx="1"/>
          </p:nvPr>
        </p:nvSpPr>
        <p:spPr>
          <a:xfrm>
            <a:off x="0" y="1052736"/>
            <a:ext cx="9144000" cy="3312368"/>
          </a:xfrm>
        </p:spPr>
        <p:txBody>
          <a:bodyPr>
            <a:normAutofit fontScale="92500" lnSpcReduction="20000"/>
          </a:bodyPr>
          <a:lstStyle/>
          <a:p>
            <a:r>
              <a:rPr lang="uk-UA" dirty="0" err="1" smtClean="0"/>
              <a:t>Кіномоголи</a:t>
            </a:r>
            <a:r>
              <a:rPr lang="uk-UA" dirty="0" smtClean="0"/>
              <a:t>" прагнули видавати розважальну продукцію вищої якості, але не бажали ризикувати, випускаючи картини, комерційний успіх яких був сумнівний. Щоб звести цей ризик до мінімуму, вони стали зосереджувати свої зусилля на фільмах певних жанрів. У таких картинах багато разів обігравалися найбільш популярні сюжети, персонажі, знайомі теми, що забезпечувало касові збори. </a:t>
            </a:r>
            <a:endParaRPr lang="uk-UA" dirty="0"/>
          </a:p>
        </p:txBody>
      </p:sp>
      <p:pic>
        <p:nvPicPr>
          <p:cNvPr id="5122" name="Picture 2" descr="C:\Users\Рома\Desktop\programs_production_ihs_mfa_film_reels.jpg"/>
          <p:cNvPicPr>
            <a:picLocks noChangeAspect="1" noChangeArrowheads="1"/>
          </p:cNvPicPr>
          <p:nvPr/>
        </p:nvPicPr>
        <p:blipFill>
          <a:blip r:embed="rId2" cstate="print"/>
          <a:srcRect/>
          <a:stretch>
            <a:fillRect/>
          </a:stretch>
        </p:blipFill>
        <p:spPr bwMode="auto">
          <a:xfrm>
            <a:off x="2555776" y="4157700"/>
            <a:ext cx="3600400" cy="2700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0"/>
            <a:ext cx="4211960" cy="6858000"/>
          </a:xfrm>
        </p:spPr>
        <p:txBody>
          <a:bodyPr>
            <a:normAutofit fontScale="92500" lnSpcReduction="20000"/>
          </a:bodyPr>
          <a:lstStyle/>
          <a:p>
            <a:r>
              <a:rPr lang="uk-UA" dirty="0" smtClean="0"/>
              <a:t>Найбільш популярними жанрами були </a:t>
            </a:r>
            <a:r>
              <a:rPr lang="uk-UA" dirty="0" smtClean="0">
                <a:hlinkClick r:id="rId2" tooltip="Детектив"/>
              </a:rPr>
              <a:t>детективи</a:t>
            </a:r>
            <a:r>
              <a:rPr lang="uk-UA" dirty="0" smtClean="0"/>
              <a:t>, фільми жахів, комедії, мелодрами, пригодницькі фільми та вестерни. Успіх найприбутковіших картин забезпечувався умілими рекламними компаніями, в центрі яких знаходилися кінозірки. </a:t>
            </a:r>
            <a:endParaRPr lang="uk-UA" dirty="0"/>
          </a:p>
        </p:txBody>
      </p:sp>
      <p:pic>
        <p:nvPicPr>
          <p:cNvPr id="6146" name="Picture 2" descr="C:\Users\Рома\Desktop\890.jpg"/>
          <p:cNvPicPr>
            <a:picLocks noChangeAspect="1" noChangeArrowheads="1"/>
          </p:cNvPicPr>
          <p:nvPr/>
        </p:nvPicPr>
        <p:blipFill>
          <a:blip r:embed="rId3" cstate="print"/>
          <a:srcRect/>
          <a:stretch>
            <a:fillRect/>
          </a:stretch>
        </p:blipFill>
        <p:spPr bwMode="auto">
          <a:xfrm>
            <a:off x="3995936" y="188640"/>
            <a:ext cx="4968552" cy="64807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Арлі</a:t>
            </a:r>
            <a:r>
              <a:rPr lang="uk-UA" dirty="0" smtClean="0"/>
              <a:t> ЧАПЛІН</a:t>
            </a:r>
            <a:endParaRPr lang="uk-UA" dirty="0"/>
          </a:p>
        </p:txBody>
      </p:sp>
      <p:sp>
        <p:nvSpPr>
          <p:cNvPr id="3" name="Содержимое 2"/>
          <p:cNvSpPr>
            <a:spLocks noGrp="1"/>
          </p:cNvSpPr>
          <p:nvPr>
            <p:ph idx="1"/>
          </p:nvPr>
        </p:nvSpPr>
        <p:spPr>
          <a:xfrm>
            <a:off x="0" y="1340768"/>
            <a:ext cx="9144000" cy="5517232"/>
          </a:xfrm>
        </p:spPr>
        <p:txBody>
          <a:bodyPr>
            <a:normAutofit fontScale="92500" lnSpcReduction="10000"/>
          </a:bodyPr>
          <a:lstStyle/>
          <a:p>
            <a:r>
              <a:rPr lang="uk-UA" dirty="0" smtClean="0"/>
              <a:t>Чарлі ... У кожної людини це ім'я асоціюється з кінематографом. Чарлі став уособленням самого кіно, його </a:t>
            </a:r>
            <a:r>
              <a:rPr lang="uk-UA" dirty="0" smtClean="0">
                <a:hlinkClick r:id="rId2" tooltip="Символ"/>
              </a:rPr>
              <a:t>символом</a:t>
            </a:r>
            <a:r>
              <a:rPr lang="uk-UA" dirty="0" smtClean="0"/>
              <a:t>, його легендою ... Але він - жива легенда. Його фільми, зняті майже на початку століття, ми дивимося до цих пір. Перша картина за участю Чапліна "Заробляючи на життя" з'явилася в 1914 році. Але не її герой приніс Чапліну всесвітню славу, а новий, що з'явився трохи пізніше, для якого актор придумав свій вигляд-маску - капелюх-казанок, чорні вусики, паличку, величезні черевики, безглузду ходу. У цього персонажа буде вже й своє постійне ім'я - Чарлі. </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3949080" y="0"/>
            <a:ext cx="5194920" cy="6984776"/>
          </a:xfrm>
        </p:spPr>
        <p:txBody>
          <a:bodyPr>
            <a:normAutofit fontScale="92500" lnSpcReduction="10000"/>
          </a:bodyPr>
          <a:lstStyle/>
          <a:p>
            <a:r>
              <a:rPr lang="uk-UA" dirty="0" smtClean="0"/>
              <a:t>У акторське мистецтво Чапліна тісно впліталися клоунада, пантоміма, цирк. Він вмів смішити глядача як ніхто інший, але при цьому володів ще незвичайною особливістю - він не тільки викликав </a:t>
            </a:r>
            <a:r>
              <a:rPr lang="uk-UA" dirty="0" smtClean="0">
                <a:hlinkClick r:id="rId2" tooltip="Сміх"/>
              </a:rPr>
              <a:t>сміх</a:t>
            </a:r>
            <a:r>
              <a:rPr lang="uk-UA" dirty="0" smtClean="0"/>
              <a:t>, а й сльози, люди плакали на його картинах. Чаплін створив свій, особливий світ на екрані і свого, особливого героя, якому ніколи не щастило, який втрачав навіть те небагато що, </a:t>
            </a:r>
            <a:r>
              <a:rPr lang="uk-UA" dirty="0" err="1" smtClean="0"/>
              <a:t>що</a:t>
            </a:r>
            <a:r>
              <a:rPr lang="uk-UA" dirty="0" smtClean="0"/>
              <a:t> мав.</a:t>
            </a:r>
            <a:endParaRPr lang="uk-UA" dirty="0"/>
          </a:p>
        </p:txBody>
      </p:sp>
      <p:pic>
        <p:nvPicPr>
          <p:cNvPr id="7170" name="Picture 2" descr="C:\Users\Рома\Desktop\1240402159_1239682e.jpg"/>
          <p:cNvPicPr>
            <a:picLocks noChangeAspect="1" noChangeArrowheads="1"/>
          </p:cNvPicPr>
          <p:nvPr/>
        </p:nvPicPr>
        <p:blipFill>
          <a:blip r:embed="rId3" cstate="print"/>
          <a:srcRect/>
          <a:stretch>
            <a:fillRect/>
          </a:stretch>
        </p:blipFill>
        <p:spPr bwMode="auto">
          <a:xfrm>
            <a:off x="1" y="548680"/>
            <a:ext cx="4355976" cy="55446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TotalTime>
  <Words>546</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Яркая</vt:lpstr>
      <vt:lpstr>Фільми 20 століття</vt:lpstr>
      <vt:lpstr>Слайд 2</vt:lpstr>
      <vt:lpstr>Слайд 3</vt:lpstr>
      <vt:lpstr>ЕРА німого кіно в Голлівуді. </vt:lpstr>
      <vt:lpstr>Слайд 5</vt:lpstr>
      <vt:lpstr>ВИНИКНЕННЯ ЖАНРІВ. </vt:lpstr>
      <vt:lpstr>Слайд 7</vt:lpstr>
      <vt:lpstr>Арлі ЧАПЛІН</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Фільми 20 століття</dc:title>
  <dc:creator>Рома</dc:creator>
  <cp:lastModifiedBy>Рома</cp:lastModifiedBy>
  <cp:revision>3</cp:revision>
  <dcterms:created xsi:type="dcterms:W3CDTF">2015-02-25T18:58:51Z</dcterms:created>
  <dcterms:modified xsi:type="dcterms:W3CDTF">2015-02-25T19:25:02Z</dcterms:modified>
</cp:coreProperties>
</file>