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235CA6"/>
    <a:srgbClr val="015BBB"/>
    <a:srgbClr val="0108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6328853_den-vooruzhennyh-sil-ukrainy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 l="11283" t="29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411" y="1149531"/>
            <a:ext cx="621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Збройні сили України</a:t>
            </a:r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9652" y="4919008"/>
            <a:ext cx="3870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CC00"/>
                </a:solidFill>
                <a:latin typeface="Georgia" pitchFamily="18" charset="0"/>
              </a:rPr>
              <a:t>Виконала:</a:t>
            </a:r>
          </a:p>
          <a:p>
            <a:r>
              <a:rPr lang="uk-UA" sz="2400" dirty="0" smtClean="0">
                <a:solidFill>
                  <a:srgbClr val="FFCC00"/>
                </a:solidFill>
                <a:latin typeface="Georgia" pitchFamily="18" charset="0"/>
              </a:rPr>
              <a:t>Учениця 11 класу</a:t>
            </a:r>
          </a:p>
          <a:p>
            <a:r>
              <a:rPr lang="uk-UA" sz="2400" dirty="0" err="1" smtClean="0">
                <a:solidFill>
                  <a:srgbClr val="FFCC00"/>
                </a:solidFill>
                <a:latin typeface="Georgia" pitchFamily="18" charset="0"/>
              </a:rPr>
              <a:t>КЗ</a:t>
            </a:r>
            <a:r>
              <a:rPr lang="uk-UA" sz="2400" dirty="0" smtClean="0">
                <a:solidFill>
                  <a:srgbClr val="FFCC00"/>
                </a:solidFill>
                <a:latin typeface="Georgia" pitchFamily="18" charset="0"/>
              </a:rPr>
              <a:t> “НВК” </a:t>
            </a:r>
            <a:r>
              <a:rPr lang="uk-UA" sz="2400" dirty="0" err="1" smtClean="0">
                <a:solidFill>
                  <a:srgbClr val="FFCC00"/>
                </a:solidFill>
                <a:latin typeface="Georgia" pitchFamily="18" charset="0"/>
              </a:rPr>
              <a:t>Гарант”</a:t>
            </a:r>
            <a:endParaRPr lang="uk-UA" sz="2400" dirty="0" smtClean="0">
              <a:solidFill>
                <a:srgbClr val="FFCC00"/>
              </a:solidFill>
              <a:latin typeface="Georgia" pitchFamily="18" charset="0"/>
            </a:endParaRPr>
          </a:p>
          <a:p>
            <a:r>
              <a:rPr lang="uk-UA" sz="2400" dirty="0" smtClean="0">
                <a:solidFill>
                  <a:srgbClr val="FFCC00"/>
                </a:solidFill>
                <a:latin typeface="Georgia" pitchFamily="18" charset="0"/>
              </a:rPr>
              <a:t>М. Лисичанська</a:t>
            </a:r>
          </a:p>
          <a:p>
            <a:r>
              <a:rPr lang="uk-UA" sz="2400" dirty="0" smtClean="0">
                <a:solidFill>
                  <a:srgbClr val="FFCC00"/>
                </a:solidFill>
                <a:latin typeface="Georgia" pitchFamily="18" charset="0"/>
              </a:rPr>
              <a:t>Кондренко Катерина</a:t>
            </a:r>
            <a:endParaRPr lang="ru-RU" sz="2400" dirty="0">
              <a:solidFill>
                <a:srgbClr val="FFCC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63" y="274320"/>
            <a:ext cx="641386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Аеромобільні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мобільний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сухопутних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тилу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супротивника,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антитерористичних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миротворчих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виконані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Аеромобільні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діляться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аеромобільний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повітрянодесантний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43423572_vdv.jpg"/>
          <p:cNvPicPr>
            <a:picLocks noChangeAspect="1"/>
          </p:cNvPicPr>
          <p:nvPr/>
        </p:nvPicPr>
        <p:blipFill>
          <a:blip r:embed="rId3" cstate="print"/>
          <a:srcRect l="18895" t="1925" r="18933"/>
          <a:stretch>
            <a:fillRect/>
          </a:stretch>
        </p:blipFill>
        <p:spPr>
          <a:xfrm>
            <a:off x="0" y="3709851"/>
            <a:ext cx="2664823" cy="31481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48194"/>
            <a:ext cx="641386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Ракетні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артилерія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Ракетні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артилерія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Сухопутних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з'єднань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тактичних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ракет,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з'єднань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гаубичної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гарматної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реактивної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протитанкової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артилерії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артилерійської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мінометних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протитанкових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керованих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ракет. Вони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танків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артилерії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протитанкових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противника,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авіації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ППО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веденні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загальновійськової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(бою).</a:t>
            </a:r>
          </a:p>
          <a:p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06265"/>
            <a:ext cx="2377440" cy="2451735"/>
          </a:xfrm>
          <a:prstGeom prst="rect">
            <a:avLst/>
          </a:prstGeom>
        </p:spPr>
      </p:pic>
      <p:pic>
        <p:nvPicPr>
          <p:cNvPr id="5" name="Рисунок 4" descr="im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7438" y="4245135"/>
            <a:ext cx="2421255" cy="261286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537" y="261257"/>
            <a:ext cx="642692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Армійська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авіація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Армійська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авіація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маневреним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родом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Сухопутних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призначеним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загальновійськового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бою.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армійської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авіації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розвідку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знищують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бойову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живу силу супротивника,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вогняну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настання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контратаки,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висаджують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тактичні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десанти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доставляють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бойову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особовий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склад,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9487"/>
            <a:ext cx="3036108" cy="280851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663" y="222069"/>
            <a:ext cx="63485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Повітряні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носіїв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бойового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високоманеврений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повітряного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супротивника,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авіаційної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(сил),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висадки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повітряних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десантів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повітряного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повітряної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JYGHcwa1b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0926"/>
            <a:ext cx="2708077" cy="2717074"/>
          </a:xfrm>
          <a:prstGeom prst="rect">
            <a:avLst/>
          </a:prstGeom>
        </p:spPr>
      </p:pic>
      <p:pic>
        <p:nvPicPr>
          <p:cNvPr id="6" name="Рисунок 5" descr="vvs14.jpg"/>
          <p:cNvPicPr>
            <a:picLocks noChangeAspect="1"/>
          </p:cNvPicPr>
          <p:nvPr/>
        </p:nvPicPr>
        <p:blipFill>
          <a:blip r:embed="rId4" cstate="print"/>
          <a:srcRect t="5421" r="3918" b="5193"/>
          <a:stretch>
            <a:fillRect/>
          </a:stretch>
        </p:blipFill>
        <p:spPr>
          <a:xfrm>
            <a:off x="2704011" y="3709851"/>
            <a:ext cx="2651761" cy="31481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537" y="300446"/>
            <a:ext cx="64399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Військово-морські сили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Вид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суверенітету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розгрому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угруповань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ВМС противника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операційній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Сухопутним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військам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приморському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krainian Naval Forces [ВІЙСЬКОВО-МОРСЬКІ СИЛИ УКРАЇНИ][EMBLEM][BADGE][CREST][3D][1.5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83280"/>
            <a:ext cx="2704011" cy="2704011"/>
          </a:xfrm>
          <a:prstGeom prst="rect">
            <a:avLst/>
          </a:prstGeom>
        </p:spPr>
      </p:pic>
      <p:pic>
        <p:nvPicPr>
          <p:cNvPr id="8" name="Рисунок 7" descr="styag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76502"/>
            <a:ext cx="3274292" cy="21814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61257"/>
            <a:ext cx="634854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змінився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До 2014 р.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комплектуватися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контрактній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скорочені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10-50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51%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43%.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сусідству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76%,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71%.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поступається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технічної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оснащеності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арміям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сусідніх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На думку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зараз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служить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офіцерів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разу не брали участь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тактичних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навчаннях.Українська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 роки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втратила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могутність.В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непогано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йдуть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ремонту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старої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посталої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переозброєння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наявна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ремонті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вичерпала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ресурс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морально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застаріли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537" y="274320"/>
            <a:ext cx="64269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2012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реформа,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поступове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2012 р. до 70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2017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січень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2014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168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них 125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військовослужбовці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43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цивільний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персонал.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18 800,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служили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півострові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перейшли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службу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429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106 тонн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майна,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кримського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півострова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вивезені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переформатування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батальйони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оборони.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штаб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4terb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9975" y="4624251"/>
            <a:ext cx="1834026" cy="2233749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561510"/>
            <a:ext cx="1698170" cy="2296489"/>
          </a:xfrm>
          <a:prstGeom prst="rect">
            <a:avLst/>
          </a:prstGeom>
        </p:spPr>
      </p:pic>
      <p:pic>
        <p:nvPicPr>
          <p:cNvPr id="7" name="Рисунок 6" descr="24-370x246.png"/>
          <p:cNvPicPr>
            <a:picLocks noChangeAspect="1"/>
          </p:cNvPicPr>
          <p:nvPr/>
        </p:nvPicPr>
        <p:blipFill>
          <a:blip r:embed="rId5" cstate="print"/>
          <a:srcRect l="37398" t="3554" r="15158"/>
          <a:stretch>
            <a:fillRect/>
          </a:stretch>
        </p:blipFill>
        <p:spPr>
          <a:xfrm>
            <a:off x="5682342" y="4598126"/>
            <a:ext cx="1672046" cy="2259874"/>
          </a:xfrm>
          <a:prstGeom prst="rect">
            <a:avLst/>
          </a:prstGeom>
        </p:spPr>
      </p:pic>
      <p:pic>
        <p:nvPicPr>
          <p:cNvPr id="8" name="Рисунок 7" descr="-Ko7Xr2uoE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5795" y="4553667"/>
            <a:ext cx="1739695" cy="2304333"/>
          </a:xfrm>
          <a:prstGeom prst="rect">
            <a:avLst/>
          </a:prstGeom>
        </p:spPr>
      </p:pic>
      <p:pic>
        <p:nvPicPr>
          <p:cNvPr id="9" name="Рисунок 8" descr="Батальйон_«Торнадо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5109" y="4571279"/>
            <a:ext cx="2168434" cy="228672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789" y="300446"/>
            <a:ext cx="6335485" cy="30162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на яке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покладаються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оборона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суверенітету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цілісності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недоторканності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стримування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відсіч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повітряного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простору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підводного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простору у межах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територіального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моря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законом,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участь у заходах,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тероризмом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nakSV.png"/>
          <p:cNvPicPr>
            <a:picLocks noChangeAspect="1"/>
          </p:cNvPicPr>
          <p:nvPr/>
        </p:nvPicPr>
        <p:blipFill>
          <a:blip r:embed="rId3" cstate="print"/>
          <a:srcRect r="3084"/>
          <a:stretch>
            <a:fillRect/>
          </a:stretch>
        </p:blipFill>
        <p:spPr>
          <a:xfrm>
            <a:off x="-195943" y="3631475"/>
            <a:ext cx="2468880" cy="3226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0686" y="3278777"/>
            <a:ext cx="52512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закону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залучатися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добування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розвідувальної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оборони та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6914" y="352697"/>
            <a:ext cx="6309360" cy="633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розпаду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1991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успадкувала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потужних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угруповань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оснащену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ядерною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сучасними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зразками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озброєння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24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1991 року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Верховна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прийняла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юрисдикцію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розташованих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формувань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СРСР,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відомств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Уряд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приступив до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Характерними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одночасне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реорганізація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структур,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В основу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закладені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без'ядерного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позаблокового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3851" y="274320"/>
            <a:ext cx="6361612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стислі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Верховною Радою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пакет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оборони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постанова «Про Раду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Закони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«Про оборону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«Про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Воєнна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доктрина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ж роки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ядерного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роззброєння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ХХ-го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держава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добровільно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відмовилася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ядерною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зброєю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На 1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1996 року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залишилося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ядерного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боєзаряду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боєприпасу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63" y="261257"/>
            <a:ext cx="637467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миротворчих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операціях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Участь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миротворчих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операціях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ухваленням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Верховною Радою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Постанови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1992 року  «Про участь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батальйонів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Миротворчих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Силах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Об'єднаних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Націй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зонах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колишньої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Югославії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бойові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ЗС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1992 року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Боснії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663" y="287383"/>
            <a:ext cx="641386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Верховним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Головнокомандуючим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Президент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106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призначає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посади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звільняє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посад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формувань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 сферах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очолює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Міністр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оборони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підпорядкуванні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координує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до оборони.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Безпосереднє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Головнокомандувач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призначає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звільняє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установленому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порядку Президент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726" y="235131"/>
            <a:ext cx="63746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Міністерство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через ряд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Головне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кадрової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розвідки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фінансово-економічне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правове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Департамент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Головна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інспекція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розквартирування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капітального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начальника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радіаційного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хімічного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біологічного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Військово-наукове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співробітництва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верифікації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Військово-оркестрова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служба.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74320"/>
            <a:ext cx="641386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Генеральний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штаб.</a:t>
            </a:r>
          </a:p>
          <a:p>
            <a:pPr fontAlgn="base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Організаційно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об'єднань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з'єднань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з'єднання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установи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не належать до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726" y="274320"/>
            <a:ext cx="636161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Сухопутні війська</a:t>
            </a:r>
          </a:p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Сухопутні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бойового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могутності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26 листопада 1997 року в рамках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українсько-польського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угоди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сформований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польсько-український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миротворчий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батальйон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Косово.</a:t>
            </a:r>
          </a:p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покладених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вирішальну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збройними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Силами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як 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час, так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час. </a:t>
            </a:r>
          </a:p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оперативні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371" y="3566160"/>
            <a:ext cx="5564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Сухопутних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Механізовані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Аеромобільні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Ракетні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артилерія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авіація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протиповітряної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оборони.</a:t>
            </a:r>
          </a:p>
          <a:p>
            <a:endParaRPr lang="ru-RU" dirty="0"/>
          </a:p>
        </p:txBody>
      </p:sp>
      <p:pic>
        <p:nvPicPr>
          <p:cNvPr id="5" name="Рисунок 4" descr="1295-den-suxoputnyx-voisk-1368008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63440"/>
            <a:ext cx="2220686" cy="21945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1029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Samsung</cp:lastModifiedBy>
  <cp:revision>41</cp:revision>
  <dcterms:created xsi:type="dcterms:W3CDTF">2013-11-19T05:52:05Z</dcterms:created>
  <dcterms:modified xsi:type="dcterms:W3CDTF">2015-11-12T21:42:21Z</dcterms:modified>
</cp:coreProperties>
</file>