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A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68760"/>
            <a:ext cx="6300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582A04"/>
                </a:solidFill>
                <a:latin typeface="Georgia" pitchFamily="18" charset="0"/>
              </a:rPr>
              <a:t> </a:t>
            </a:r>
            <a:r>
              <a:rPr lang="ru-RU" sz="4000" b="1" i="1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4000" b="1" i="1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4000" b="1" i="1" dirty="0" err="1" smtClean="0">
                <a:solidFill>
                  <a:srgbClr val="582A04"/>
                </a:solidFill>
                <a:latin typeface="Georgia" pitchFamily="18" charset="0"/>
              </a:rPr>
              <a:t>Сліпий</a:t>
            </a:r>
            <a:endParaRPr lang="ru-RU" sz="4000" b="1" i="1" dirty="0" smtClean="0">
              <a:solidFill>
                <a:srgbClr val="582A04"/>
              </a:solidFill>
              <a:latin typeface="Georgia" pitchFamily="18" charset="0"/>
            </a:endParaRPr>
          </a:p>
          <a:p>
            <a:r>
              <a:rPr lang="ru-RU" sz="3200" dirty="0" smtClean="0">
                <a:solidFill>
                  <a:srgbClr val="582A04"/>
                </a:solidFill>
                <a:latin typeface="Georgia" pitchFamily="18" charset="0"/>
              </a:rPr>
              <a:t>     (1892-1984)</a:t>
            </a:r>
            <a:endParaRPr lang="ru-RU" sz="3200" b="1" i="1" dirty="0">
              <a:solidFill>
                <a:srgbClr val="582A04"/>
              </a:solidFill>
              <a:latin typeface="Georgia" pitchFamily="18" charset="0"/>
            </a:endParaRPr>
          </a:p>
        </p:txBody>
      </p:sp>
      <p:pic>
        <p:nvPicPr>
          <p:cNvPr id="1026" name="Picture 2" descr="http://osbm-kyiv.com.ua/wp-content/uploads/2012/02/0.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-28216"/>
            <a:ext cx="4644008" cy="6886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upload.wikimedia.org/wikipedia/commons/thumb/8/88/Coat_of_arms_of_Josyf_Slipyj.svg/290px-Coat_of_arms_of_Josyf_Slipyj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948264" cy="601384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6093296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Єпископський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 герб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Патріарха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Йосифа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 (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Сліпого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) з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написом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 «</a:t>
            </a:r>
            <a:r>
              <a:rPr lang="en-GB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Per </a:t>
            </a:r>
            <a:r>
              <a:rPr lang="en-GB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aspera</a:t>
            </a:r>
            <a:r>
              <a:rPr lang="en-GB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 ad </a:t>
            </a:r>
            <a:r>
              <a:rPr lang="en-GB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astra</a:t>
            </a:r>
            <a:r>
              <a:rPr lang="en-GB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» (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з лат. — «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Крізь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терни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 до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зірок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»)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rr.lviv.ua/mp3/placeofevents/20120228/20120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9792" cy="3645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0"/>
            <a:ext cx="6444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Патріарх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(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Сліпий-Коберницький-Дичковський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)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народився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17 лютого 1892 року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заможній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християнській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родині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Івана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Коберницького-Сліпого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Анастасії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Дичковської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селі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Заздрість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(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нині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Тернопільська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область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«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Сліпим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» почали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кликати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діда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і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згодом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це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прізвисько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перейшло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на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сина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а також стало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частиною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вже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офіційного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прізвища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внука –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Початкову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освіту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він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здобував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спершу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рідному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селі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(1898-1901), 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згодом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продовжив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навчання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Тернополі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717032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У 1911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отримав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атестат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зрілості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з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класичних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(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гуманітарних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)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наук.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навчання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Тернополі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продовжив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філософські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студії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Львові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розмови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з митрополитом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Андрієм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Шептицьким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 тому ж 1911 р.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вступає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до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Львівської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семінарії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Святого Духа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За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сприяння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митрополита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вже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на початку 1912 року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продовжив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навчання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богословській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колегії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Канізіанум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Інсбруку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(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Австрія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1916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захистив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докторську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працю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«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Поняття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про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вічне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життя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Євангелії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і в І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Посланні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св. апостола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Івана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3808" y="0"/>
            <a:ext cx="6300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30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вересня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1917 року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Унівській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Лаврі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митрополит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Андр</a:t>
            </a:r>
            <a:r>
              <a:rPr lang="uk-UA" sz="2000" dirty="0" smtClean="0">
                <a:solidFill>
                  <a:srgbClr val="582A04"/>
                </a:solidFill>
                <a:latin typeface="Georgia" pitchFamily="18" charset="0"/>
              </a:rPr>
              <a:t>і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Шептицький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щойно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повернувшись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із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російського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полону, рукоположив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священичий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сан.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висвячення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священик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повернувся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до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Інсбрука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де у 1920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захистив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габілітаційну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працю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«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Тринітарне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богослов’я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візантійського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Патріарха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Фотія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».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навчання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Австрії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продовжив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вивчати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богослов’я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Римі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Східному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Папському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Інституті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Університеті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св. Томи (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Анжелікум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). </a:t>
            </a:r>
          </a:p>
        </p:txBody>
      </p:sp>
      <p:pic>
        <p:nvPicPr>
          <p:cNvPr id="16386" name="Picture 2" descr="http://www.litopys.com.ua/upload/iblock/129/12991fe49bbac5525f8a04d3bfa487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0" cy="38610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93305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двох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років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навчання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у 1922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він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здобув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ступінь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«</a:t>
            </a:r>
            <a:r>
              <a:rPr lang="en-GB" sz="2000" dirty="0" smtClean="0">
                <a:solidFill>
                  <a:srgbClr val="582A04"/>
                </a:solidFill>
                <a:latin typeface="Georgia" pitchFamily="18" charset="0"/>
              </a:rPr>
              <a:t>Magister </a:t>
            </a:r>
            <a:r>
              <a:rPr lang="en-GB" sz="2000" dirty="0" err="1" smtClean="0">
                <a:solidFill>
                  <a:srgbClr val="582A04"/>
                </a:solidFill>
                <a:latin typeface="Georgia" pitchFamily="18" charset="0"/>
              </a:rPr>
              <a:t>Aggregatus</a:t>
            </a:r>
            <a:r>
              <a:rPr lang="en-GB" sz="2000" dirty="0" smtClean="0">
                <a:solidFill>
                  <a:srgbClr val="582A04"/>
                </a:solidFill>
                <a:latin typeface="Georgia" pitchFamily="18" charset="0"/>
              </a:rPr>
              <a:t>»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за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працю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«Про принцип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спірації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Пресвятій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Трійці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».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З 1922 року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розпочав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викладацьку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діяльність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Львівській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семінарії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Святого Духа як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професор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догматики.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Заснував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і став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головним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редактором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часопису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«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Богословія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».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У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1925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став ректором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семінарії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а у 1929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очолив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новостворену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Львівську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Богословську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Академію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Заснував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Богословське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Наукове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Товариство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яке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згуртувало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науковців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Греко-Католицької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Церкви.</a:t>
            </a:r>
            <a:r>
              <a:rPr lang="ru-RU" sz="2000" dirty="0" smtClean="0"/>
              <a:t>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Очолював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видання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багатьох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наукових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збірників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: “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Праці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Богословського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наукового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товариства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”, “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Праці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Греко-католицької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богословської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академії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”,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газет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: “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Дзвони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”, “Нива”, “Мета”.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членом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кураторії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Української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національної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галереї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Львові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з 1930 року –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дійсним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членом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Наукового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товариства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імені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Тараса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Шевченка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З 1935 року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крилошанином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собору Святого Юра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володів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німецькою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англійською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французькою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італійською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грецькою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латинською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мовами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 smtClean="0">
                <a:solidFill>
                  <a:srgbClr val="582A04"/>
                </a:solidFill>
                <a:latin typeface="Georgia" pitchFamily="18" charset="0"/>
              </a:rPr>
              <a:t>У 1939 р.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отримав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призначення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екзарха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Великої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України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23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грудня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1939, у свято Непорочного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зачаття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Діви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Марії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відбулася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таємна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хіротонія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Отець-митрат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отримав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титул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архиєпископа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Серрейського</a:t>
            </a:r>
            <a:r>
              <a:rPr lang="ru-RU" sz="2000" dirty="0" smtClean="0"/>
              <a:t>.</a:t>
            </a:r>
          </a:p>
          <a:p>
            <a:pPr fontAlgn="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смерті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митрополита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Андрія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Шептицького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1 листопада 1944 року,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єпископ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став митрополитом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Галицьким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Главою УГКЦ.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А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11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квітня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1945 року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заарештований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радянською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владою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12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квітня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переправлено до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Києва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Одночасно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з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арештом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митрополита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було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ув’язнено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також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інших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єпископів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Греко-Католицької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Церкви.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Митрополита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було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звинувачено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антирадянській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діяльності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і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співпраці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з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фашистськими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окупантами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Суд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призначив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йому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покарання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– 8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років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ув’язнення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</a:p>
          <a:p>
            <a:pPr fontAlgn="t">
              <a:buFont typeface="Arial" pitchFamily="34" charset="0"/>
              <a:buChar char="•"/>
            </a:pP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 fontAlgn="t">
              <a:buFont typeface="Arial" pitchFamily="34" charset="0"/>
              <a:buChar char="•"/>
            </a:pP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582A04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процесі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підготовки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приєднання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УГКЦ до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Російської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Православної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Церкви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радянські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спецслужби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неодноразово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пропонували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митрополиту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Сліпому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зректися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єдності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з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єпископом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Рима та перейти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Православну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Церкву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але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він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відмовився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</a:p>
          <a:p>
            <a:pPr fontAlgn="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суду Митрополита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переправили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спершу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до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Новосибірська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а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у 1947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перевели до табору 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Кемеровській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області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селище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Маріїнськ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У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1953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році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закінчилось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восьмирічне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ув’язнення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і митрополита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було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переведено до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Будинку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інвалідів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 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далі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засуджений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 1953, 1957, 1962 роках.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Відбув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разом 18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років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заслання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 таборах 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Сибіру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 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Мордовії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зокрема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в 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Потьмі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12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січня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1963 року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рішенням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Верховної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Ради СРСР митрополита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було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звільнено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З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умовою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що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він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покине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Радянський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Союз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жовтні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1963 року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Йосип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Сліпий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вперше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виступив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на ІІ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Ватиканському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Соборі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з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промовою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, 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якій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він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закликав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піднести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Києво-Галицьку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митрополію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УГКЦ до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гідності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Патріархату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 </a:t>
            </a: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з 1967 року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рух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почав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видавати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журнал «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Патріярхат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». </a:t>
            </a:r>
            <a:endParaRPr lang="ru-RU" sz="2000" dirty="0" smtClean="0">
              <a:solidFill>
                <a:srgbClr val="582A04"/>
              </a:solidFill>
              <a:latin typeface="Georgia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7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вересня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1984 року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Патріарх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Йосиф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помер 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Римі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. </a:t>
            </a:r>
            <a:endParaRPr lang="ru-RU" sz="2000" smtClean="0">
              <a:solidFill>
                <a:srgbClr val="582A04"/>
              </a:solidFill>
              <a:latin typeface="Georgia" pitchFamily="18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2000" smtClean="0">
                <a:solidFill>
                  <a:srgbClr val="582A04"/>
                </a:solidFill>
                <a:latin typeface="Georgia" pitchFamily="18" charset="0"/>
              </a:rPr>
              <a:t>27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серпня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1992 року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тіло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Патріарха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Йосипа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(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Сліпого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)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було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перенесене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з Рима до Львова та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перепоховане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rgbClr val="582A04"/>
                </a:solidFill>
                <a:latin typeface="Georgia" pitchFamily="18" charset="0"/>
              </a:rPr>
              <a:t>крипті</a:t>
            </a:r>
            <a:r>
              <a:rPr lang="ru-RU" sz="2000" dirty="0" smtClean="0">
                <a:solidFill>
                  <a:srgbClr val="582A04"/>
                </a:solidFill>
                <a:latin typeface="Georgia" pitchFamily="18" charset="0"/>
              </a:rPr>
              <a:t> собору Святого Юра.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580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Samsung</cp:lastModifiedBy>
  <cp:revision>8</cp:revision>
  <dcterms:created xsi:type="dcterms:W3CDTF">2016-03-24T17:14:13Z</dcterms:created>
  <dcterms:modified xsi:type="dcterms:W3CDTF">2016-03-24T19:41:17Z</dcterms:modified>
</cp:coreProperties>
</file>