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59" r:id="rId9"/>
    <p:sldId id="260" r:id="rId10"/>
    <p:sldId id="262" r:id="rId11"/>
    <p:sldId id="261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2" autoAdjust="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DF5A-6824-4D81-B53D-C61C218F6774}" type="datetimeFigureOut">
              <a:rPr lang="uk-UA" smtClean="0"/>
              <a:pPr/>
              <a:t>10.12.2015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A8F0-36C8-4705-B8E5-CEEBD9C9BB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DF5A-6824-4D81-B53D-C61C218F6774}" type="datetimeFigureOut">
              <a:rPr lang="uk-UA" smtClean="0"/>
              <a:pPr/>
              <a:t>10.12.2015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A8F0-36C8-4705-B8E5-CEEBD9C9BB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DF5A-6824-4D81-B53D-C61C218F6774}" type="datetimeFigureOut">
              <a:rPr lang="uk-UA" smtClean="0"/>
              <a:pPr/>
              <a:t>10.12.2015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A8F0-36C8-4705-B8E5-CEEBD9C9BB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DF5A-6824-4D81-B53D-C61C218F6774}" type="datetimeFigureOut">
              <a:rPr lang="uk-UA" smtClean="0"/>
              <a:pPr/>
              <a:t>10.12.2015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A8F0-36C8-4705-B8E5-CEEBD9C9BB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DF5A-6824-4D81-B53D-C61C218F6774}" type="datetimeFigureOut">
              <a:rPr lang="uk-UA" smtClean="0"/>
              <a:pPr/>
              <a:t>10.12.2015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A8F0-36C8-4705-B8E5-CEEBD9C9BB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DF5A-6824-4D81-B53D-C61C218F6774}" type="datetimeFigureOut">
              <a:rPr lang="uk-UA" smtClean="0"/>
              <a:pPr/>
              <a:t>10.12.2015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A8F0-36C8-4705-B8E5-CEEBD9C9BB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DF5A-6824-4D81-B53D-C61C218F6774}" type="datetimeFigureOut">
              <a:rPr lang="uk-UA" smtClean="0"/>
              <a:pPr/>
              <a:t>10.12.2015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A8F0-36C8-4705-B8E5-CEEBD9C9BB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DF5A-6824-4D81-B53D-C61C218F6774}" type="datetimeFigureOut">
              <a:rPr lang="uk-UA" smtClean="0"/>
              <a:pPr/>
              <a:t>10.12.2015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A8F0-36C8-4705-B8E5-CEEBD9C9BB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DF5A-6824-4D81-B53D-C61C218F6774}" type="datetimeFigureOut">
              <a:rPr lang="uk-UA" smtClean="0"/>
              <a:pPr/>
              <a:t>10.12.2015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A8F0-36C8-4705-B8E5-CEEBD9C9BB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DF5A-6824-4D81-B53D-C61C218F6774}" type="datetimeFigureOut">
              <a:rPr lang="uk-UA" smtClean="0"/>
              <a:pPr/>
              <a:t>10.12.2015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A8F0-36C8-4705-B8E5-CEEBD9C9BB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DF5A-6824-4D81-B53D-C61C218F6774}" type="datetimeFigureOut">
              <a:rPr lang="uk-UA" smtClean="0"/>
              <a:pPr/>
              <a:t>10.12.2015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4A8F0-36C8-4705-B8E5-CEEBD9C9BB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1DF5A-6824-4D81-B53D-C61C218F6774}" type="datetimeFigureOut">
              <a:rPr lang="uk-UA" smtClean="0"/>
              <a:pPr/>
              <a:t>10.12.2015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4A8F0-36C8-4705-B8E5-CEEBD9C9BBB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image" Target="../media/image2.jpeg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patrio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8254634" cy="50562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427984" y="5301208"/>
            <a:ext cx="439812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uk-UA" sz="2400" b="1" cap="none" spc="0" dirty="0" smtClean="0">
                <a:ln w="317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Підготувала учениця 11 класу - </a:t>
            </a:r>
          </a:p>
          <a:p>
            <a:r>
              <a:rPr lang="uk-UA" sz="2400" b="1" dirty="0" smtClean="0">
                <a:ln w="3175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Мельничук Катерина</a:t>
            </a:r>
            <a:endParaRPr lang="uk-UA" sz="2400" b="1" cap="none" spc="0" dirty="0">
              <a:ln w="3175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06950" y="764704"/>
            <a:ext cx="5570499" cy="169277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Презентація на тему: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Переміщення потерпілого 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сектор укриття</a:t>
            </a:r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endParaRPr lang="uk-UA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0842" y="764704"/>
            <a:ext cx="702275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Транспортування двома особами.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Варіант1</a:t>
            </a:r>
            <a:endParaRPr lang="uk-UA" sz="3600" b="1" cap="none" spc="0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8100392" y="5877272"/>
            <a:ext cx="648072" cy="504056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6249" y="5229200"/>
            <a:ext cx="685194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Пораненого транспортують два бійці,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 тягнучи за лямки бронежилета, при цьому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 необхідно, за можливості, прикривати їх вогнем.</a:t>
            </a:r>
            <a:endParaRPr lang="uk-UA" sz="2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pic>
        <p:nvPicPr>
          <p:cNvPr id="6" name="Рисунок 5" descr="image02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2060848"/>
            <a:ext cx="3563004" cy="303121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0842" y="764704"/>
            <a:ext cx="702275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Транспортування двома особами.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Варіант 2</a:t>
            </a:r>
            <a:endParaRPr lang="uk-UA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57839" y="5229200"/>
            <a:ext cx="65287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Крок 1: заведіть руки пораненого собі на плечі.</a:t>
            </a:r>
            <a:endParaRPr lang="uk-UA" sz="2400" b="1" cap="none" spc="0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Рисунок 4" descr="image026.jpg"/>
          <p:cNvPicPr>
            <a:picLocks noChangeAspect="1"/>
          </p:cNvPicPr>
          <p:nvPr/>
        </p:nvPicPr>
        <p:blipFill>
          <a:blip r:embed="rId2" cstate="print"/>
          <a:srcRect b="12117"/>
          <a:stretch>
            <a:fillRect/>
          </a:stretch>
        </p:blipFill>
        <p:spPr>
          <a:xfrm>
            <a:off x="2886617" y="1988840"/>
            <a:ext cx="3485583" cy="297139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6" name="Стрелка вправо 5">
            <a:hlinkClick r:id="rId3" action="ppaction://hlinksldjump"/>
          </p:cNvPr>
          <p:cNvSpPr/>
          <p:nvPr/>
        </p:nvSpPr>
        <p:spPr>
          <a:xfrm>
            <a:off x="8100392" y="5805264"/>
            <a:ext cx="648072" cy="504056"/>
          </a:xfrm>
          <a:prstGeom prst="rightArrow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38649" y="764704"/>
            <a:ext cx="15071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Крок 2</a:t>
            </a:r>
            <a:endParaRPr lang="uk-UA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49871" y="5301208"/>
            <a:ext cx="4198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Руками фіксуйте його за пояс.</a:t>
            </a:r>
          </a:p>
        </p:txBody>
      </p:sp>
      <p:sp>
        <p:nvSpPr>
          <p:cNvPr id="6" name="Стрелка вправо 5">
            <a:hlinkClick r:id="rId2" action="ppaction://hlinksldjump"/>
          </p:cNvPr>
          <p:cNvSpPr/>
          <p:nvPr/>
        </p:nvSpPr>
        <p:spPr>
          <a:xfrm>
            <a:off x="8100392" y="5805264"/>
            <a:ext cx="648072" cy="504056"/>
          </a:xfrm>
          <a:prstGeom prst="rightArrow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7" name="Рисунок 6" descr="image027.jpg"/>
          <p:cNvPicPr>
            <a:picLocks noChangeAspect="1"/>
          </p:cNvPicPr>
          <p:nvPr/>
        </p:nvPicPr>
        <p:blipFill>
          <a:blip r:embed="rId4" cstate="print"/>
          <a:srcRect t="2513" b="9636"/>
          <a:stretch>
            <a:fillRect/>
          </a:stretch>
        </p:blipFill>
        <p:spPr>
          <a:xfrm>
            <a:off x="2915816" y="1772816"/>
            <a:ext cx="3632886" cy="302433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38649" y="764704"/>
            <a:ext cx="15071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Крок 3</a:t>
            </a:r>
            <a:endParaRPr lang="uk-UA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27111" y="5301208"/>
            <a:ext cx="524393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Підніміть пораненого і транспортуйте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 його в сектор укриття.</a:t>
            </a:r>
          </a:p>
        </p:txBody>
      </p:sp>
      <p:pic>
        <p:nvPicPr>
          <p:cNvPr id="8" name="Рисунок 7" descr="image028.jpg"/>
          <p:cNvPicPr>
            <a:picLocks noChangeAspect="1"/>
          </p:cNvPicPr>
          <p:nvPr/>
        </p:nvPicPr>
        <p:blipFill>
          <a:blip r:embed="rId2" cstate="print"/>
          <a:srcRect l="2213" t="3141" r="1312"/>
          <a:stretch>
            <a:fillRect/>
          </a:stretch>
        </p:blipFill>
        <p:spPr>
          <a:xfrm>
            <a:off x="2987824" y="1628800"/>
            <a:ext cx="3543445" cy="302433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Овал 8">
            <a:hlinkClick r:id="rId3" action="ppaction://hlinksldjump"/>
          </p:cNvPr>
          <p:cNvSpPr/>
          <p:nvPr/>
        </p:nvSpPr>
        <p:spPr>
          <a:xfrm>
            <a:off x="8100392" y="5877272"/>
            <a:ext cx="648072" cy="504056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51720" y="836712"/>
            <a:ext cx="547617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0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Дякую за увагу!</a:t>
            </a:r>
            <a:endParaRPr lang="uk-UA" sz="6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8100392" y="5877272"/>
            <a:ext cx="648072" cy="504056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5" name="Рисунок 4" descr="1e85639e7832a711527f5daebbd40d48144310530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1772816"/>
            <a:ext cx="7434994" cy="40467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95426" y="764704"/>
            <a:ext cx="71935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Способи перенесення потерпілого </a:t>
            </a:r>
          </a:p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сектор укриття:</a:t>
            </a:r>
            <a:endParaRPr lang="uk-UA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2123728" y="2420888"/>
            <a:ext cx="1512168" cy="108012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</a:t>
            </a:r>
            <a:endParaRPr lang="uk-UA" dirty="0"/>
          </a:p>
        </p:txBody>
      </p:sp>
      <p:sp>
        <p:nvSpPr>
          <p:cNvPr id="6" name="Овал 5">
            <a:hlinkClick r:id="rId4" action="ppaction://hlinksldjump"/>
          </p:cNvPr>
          <p:cNvSpPr/>
          <p:nvPr/>
        </p:nvSpPr>
        <p:spPr>
          <a:xfrm>
            <a:off x="2195736" y="4005064"/>
            <a:ext cx="1512168" cy="108012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7" name="Овал 6">
            <a:hlinkClick r:id="rId5" action="ppaction://hlinksldjump"/>
          </p:cNvPr>
          <p:cNvSpPr/>
          <p:nvPr/>
        </p:nvSpPr>
        <p:spPr>
          <a:xfrm>
            <a:off x="4860032" y="4005064"/>
            <a:ext cx="1512168" cy="108012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8" name="Овал 7">
            <a:hlinkClick r:id="rId6" action="ppaction://hlinksldjump"/>
          </p:cNvPr>
          <p:cNvSpPr/>
          <p:nvPr/>
        </p:nvSpPr>
        <p:spPr>
          <a:xfrm>
            <a:off x="4860032" y="2348880"/>
            <a:ext cx="1512168" cy="108012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9" name="Овал 8">
            <a:hlinkClick r:id="rId7" action="ppaction://hlinksldjump"/>
          </p:cNvPr>
          <p:cNvSpPr/>
          <p:nvPr/>
        </p:nvSpPr>
        <p:spPr>
          <a:xfrm>
            <a:off x="3491880" y="3140968"/>
            <a:ext cx="1512168" cy="108012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10" name="Овал 9">
            <a:hlinkClick r:id="rId8" action="ppaction://hlinksldjump"/>
          </p:cNvPr>
          <p:cNvSpPr/>
          <p:nvPr/>
        </p:nvSpPr>
        <p:spPr>
          <a:xfrm>
            <a:off x="3563888" y="4869160"/>
            <a:ext cx="1512168" cy="108012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кінець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620688"/>
            <a:ext cx="559146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Транспортування однією </a:t>
            </a:r>
          </a:p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особою положенні лежачи</a:t>
            </a:r>
            <a:endParaRPr lang="uk-UA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Рисунок 5" descr="image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916832"/>
            <a:ext cx="3978126" cy="338437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3" name="Прямоугольник 12"/>
          <p:cNvSpPr/>
          <p:nvPr/>
        </p:nvSpPr>
        <p:spPr>
          <a:xfrm>
            <a:off x="899592" y="5373216"/>
            <a:ext cx="676986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Крок 1: захопіть своєю рукою плече пораненого, 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що далі від Вас, та ногою – його гомілку.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 При цьому щільно притуліться до пораненого.</a:t>
            </a:r>
            <a:endParaRPr lang="uk-UA" sz="2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8100392" y="5805264"/>
            <a:ext cx="648072" cy="504056"/>
          </a:xfrm>
          <a:prstGeom prst="rightArrow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5373216"/>
            <a:ext cx="397698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Різким рухом переверніться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 із пораненим на спину.</a:t>
            </a:r>
            <a:endParaRPr lang="uk-UA" sz="2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33842" y="620688"/>
            <a:ext cx="15071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Крок 2</a:t>
            </a:r>
            <a:endParaRPr lang="uk-UA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8100392" y="5805264"/>
            <a:ext cx="648072" cy="504056"/>
          </a:xfrm>
          <a:prstGeom prst="rightArrow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6" name="Рисунок 5" descr="image0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776" y="1700808"/>
            <a:ext cx="3960440" cy="336933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5373216"/>
            <a:ext cx="565629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Своєю правою рукою утримуйте лямку 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бронежиле</a:t>
            </a:r>
            <a:r>
              <a:rPr lang="uk-UA" sz="2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т</a:t>
            </a:r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а пораненого та його зброю.</a:t>
            </a:r>
            <a:endParaRPr lang="uk-UA" sz="2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33842" y="620688"/>
            <a:ext cx="15071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Крок 3</a:t>
            </a:r>
            <a:endParaRPr lang="uk-UA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8100392" y="5805264"/>
            <a:ext cx="648072" cy="504056"/>
          </a:xfrm>
          <a:prstGeom prst="rightArrow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6" name="Рисунок 5" descr="image02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776" y="1628800"/>
            <a:ext cx="3960440" cy="336933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5229200"/>
            <a:ext cx="665092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Транспортуйте пораненого у сектор укриття,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 відштовхуючись від землі правою ногою та 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лівою рукою або лівою ногою та правою рукою.</a:t>
            </a:r>
            <a:endParaRPr lang="uk-UA" sz="2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81745" y="620688"/>
            <a:ext cx="16113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Крок 4 </a:t>
            </a:r>
            <a:endParaRPr lang="uk-UA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8100392" y="5805264"/>
            <a:ext cx="648072" cy="504056"/>
          </a:xfrm>
          <a:prstGeom prst="rightArrow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6" name="Рисунок 5" descr="image02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776" y="1571838"/>
            <a:ext cx="3960440" cy="336933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921" y="4869160"/>
            <a:ext cx="789927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В безпосередній близькості до укриття Вас та пораненого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 може затягнути за укріплення ще один боєць,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 використовуючи для цього лямки вашого бронежилета.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 У такому випадку Ви повинні утримувати пораненого, 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не здійснюючи жодних рухів. </a:t>
            </a:r>
            <a:endParaRPr lang="uk-UA" sz="2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33842" y="620688"/>
            <a:ext cx="15071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Крок 5</a:t>
            </a:r>
            <a:endParaRPr lang="uk-UA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Рисунок 5" descr="image0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412776"/>
            <a:ext cx="3960440" cy="336933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Овал 6">
            <a:hlinkClick r:id="rId3" action="ppaction://hlinksldjump"/>
          </p:cNvPr>
          <p:cNvSpPr/>
          <p:nvPr/>
        </p:nvSpPr>
        <p:spPr>
          <a:xfrm>
            <a:off x="8100392" y="5877272"/>
            <a:ext cx="648072" cy="504056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8238" y="764704"/>
            <a:ext cx="778796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Транспортування в положенні стоячи.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Варіант №1</a:t>
            </a:r>
            <a:endParaRPr lang="uk-UA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8100392" y="5877272"/>
            <a:ext cx="648072" cy="504056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085184"/>
            <a:ext cx="837389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Лівою рукою захопіть лямку бронеж</a:t>
            </a:r>
            <a:r>
              <a:rPr lang="uk-UA" sz="2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и</a:t>
            </a:r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лета 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пораненого та підійміть його головний кінець на 15 градусів,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 правою рукою утримуйте свою зброю,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 зігніть свої ноги в колінах. Транспортуйте пораненого.</a:t>
            </a:r>
            <a:endParaRPr lang="uk-UA" sz="2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pic>
        <p:nvPicPr>
          <p:cNvPr id="7" name="Рисунок 6" descr="1418237170_39.jpg"/>
          <p:cNvPicPr>
            <a:picLocks noChangeAspect="1"/>
          </p:cNvPicPr>
          <p:nvPr/>
        </p:nvPicPr>
        <p:blipFill>
          <a:blip r:embed="rId4" cstate="print"/>
          <a:srcRect l="1020" t="2953" b="11065"/>
          <a:stretch>
            <a:fillRect/>
          </a:stretch>
        </p:blipFill>
        <p:spPr>
          <a:xfrm>
            <a:off x="1907704" y="2029895"/>
            <a:ext cx="5256584" cy="2997031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8239" y="764704"/>
            <a:ext cx="778796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Транспортування в положенні стоячи.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Варіант 2</a:t>
            </a:r>
            <a:endParaRPr lang="uk-UA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Овал 3">
            <a:hlinkClick r:id="rId2" action="ppaction://hlinksldjump"/>
          </p:cNvPr>
          <p:cNvSpPr/>
          <p:nvPr/>
        </p:nvSpPr>
        <p:spPr>
          <a:xfrm>
            <a:off x="8100392" y="5877272"/>
            <a:ext cx="648072" cy="504056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229200"/>
            <a:ext cx="756527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У тому випадку, коли інші бійці зможуть прикрити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 Вас вогнем, необхідно тягнути за обидві лямки</a:t>
            </a:r>
          </a:p>
          <a:p>
            <a:pPr algn="ctr"/>
            <a:r>
              <a:rPr lang="uk-UA" sz="2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 бронежилета пораненого в напівзігнутому положенні.</a:t>
            </a:r>
            <a:endParaRPr lang="uk-UA" sz="2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pic>
        <p:nvPicPr>
          <p:cNvPr id="6" name="Рисунок 5" descr="image02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2060848"/>
            <a:ext cx="3600400" cy="306302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291</Words>
  <Application>Microsoft Office PowerPoint</Application>
  <PresentationFormat>Экран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Katya</dc:creator>
  <cp:lastModifiedBy>Katya</cp:lastModifiedBy>
  <cp:revision>14</cp:revision>
  <dcterms:created xsi:type="dcterms:W3CDTF">2015-12-09T20:41:29Z</dcterms:created>
  <dcterms:modified xsi:type="dcterms:W3CDTF">2015-12-10T19:13:56Z</dcterms:modified>
</cp:coreProperties>
</file>