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82249-EA77-41D5-A20D-1B6DCAC219C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40A1-9F85-425D-8D51-6325A023AC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5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340A1-9F85-425D-8D51-6325A023ACE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88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D4866B8E-CC31-4F4E-ABDE-006435F98B1E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570C01F6-7990-4B4B-B1A9-E619A38DA584}" type="slidenum">
              <a:rPr lang="ru-RU" smtClean="0"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i="1" dirty="0" smtClean="0"/>
              <a:t>Визначні пам'ятки Ірландії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uk-UA" i="1" dirty="0" smtClean="0"/>
              <a:t>учениці 6 класу Войтенко Анни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418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i="1" dirty="0" err="1"/>
              <a:t>Дублінський</a:t>
            </a:r>
            <a:r>
              <a:rPr lang="ru-RU" sz="3200" i="1" dirty="0"/>
              <a:t> замок </a:t>
            </a:r>
            <a:endParaRPr lang="ru-RU" sz="32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err="1"/>
              <a:t>Дублінський</a:t>
            </a:r>
            <a:r>
              <a:rPr lang="ru-RU" sz="2400" i="1" dirty="0"/>
              <a:t> замок - головне </a:t>
            </a:r>
            <a:r>
              <a:rPr lang="ru-RU" sz="2400" i="1" dirty="0" err="1"/>
              <a:t>урядове</a:t>
            </a:r>
            <a:r>
              <a:rPr lang="ru-RU" sz="2400" i="1" dirty="0"/>
              <a:t> </a:t>
            </a:r>
            <a:r>
              <a:rPr lang="ru-RU" sz="2400" i="1" dirty="0" err="1"/>
              <a:t>спорудження</a:t>
            </a:r>
            <a:r>
              <a:rPr lang="ru-RU" sz="2400" i="1" dirty="0"/>
              <a:t> . </a:t>
            </a:r>
            <a:r>
              <a:rPr lang="ru-RU" sz="2400" i="1" dirty="0" err="1"/>
              <a:t>Він</a:t>
            </a:r>
            <a:r>
              <a:rPr lang="ru-RU" sz="2400" i="1" dirty="0"/>
              <a:t> </a:t>
            </a:r>
            <a:r>
              <a:rPr lang="ru-RU" sz="2400" i="1" dirty="0" err="1"/>
              <a:t>був</a:t>
            </a:r>
            <a:r>
              <a:rPr lang="ru-RU" sz="2400" i="1" dirty="0"/>
              <a:t> </a:t>
            </a:r>
            <a:r>
              <a:rPr lang="ru-RU" sz="2400" i="1" dirty="0" err="1"/>
              <a:t>побудований</a:t>
            </a:r>
            <a:r>
              <a:rPr lang="ru-RU" sz="2400" i="1" dirty="0"/>
              <a:t> за наказом короля </a:t>
            </a:r>
            <a:r>
              <a:rPr lang="ru-RU" sz="2400" i="1" dirty="0" err="1"/>
              <a:t>Іоанна</a:t>
            </a:r>
            <a:r>
              <a:rPr lang="ru-RU" sz="2400" i="1" dirty="0"/>
              <a:t> Безземельного </a:t>
            </a:r>
            <a:r>
              <a:rPr lang="ru-RU" sz="2400" i="1" dirty="0" err="1"/>
              <a:t>після</a:t>
            </a:r>
            <a:r>
              <a:rPr lang="ru-RU" sz="2400" i="1" dirty="0"/>
              <a:t> нападу нормандцев . </a:t>
            </a:r>
            <a:r>
              <a:rPr lang="ru-RU" sz="2400" i="1" dirty="0" err="1"/>
              <a:t>Вже</a:t>
            </a:r>
            <a:r>
              <a:rPr lang="ru-RU" sz="2400" i="1" dirty="0"/>
              <a:t> на початку 13 </a:t>
            </a:r>
            <a:r>
              <a:rPr lang="ru-RU" sz="2400" i="1" dirty="0" err="1"/>
              <a:t>століття</a:t>
            </a:r>
            <a:r>
              <a:rPr lang="ru-RU" sz="2400" i="1" dirty="0"/>
              <a:t> </a:t>
            </a:r>
            <a:r>
              <a:rPr lang="ru-RU" sz="2400" i="1" dirty="0" err="1"/>
              <a:t>він</a:t>
            </a:r>
            <a:r>
              <a:rPr lang="ru-RU" sz="2400" i="1" dirty="0"/>
              <a:t> </a:t>
            </a:r>
            <a:r>
              <a:rPr lang="ru-RU" sz="2400" i="1" dirty="0" err="1"/>
              <a:t>мав</a:t>
            </a:r>
            <a:r>
              <a:rPr lang="ru-RU" sz="2400" i="1" dirty="0"/>
              <a:t> </a:t>
            </a:r>
            <a:r>
              <a:rPr lang="ru-RU" sz="2400" i="1" dirty="0" err="1"/>
              <a:t>майже</a:t>
            </a:r>
            <a:r>
              <a:rPr lang="ru-RU" sz="2400" i="1" dirty="0"/>
              <a:t> </a:t>
            </a:r>
            <a:r>
              <a:rPr lang="ru-RU" sz="2400" i="1" dirty="0" err="1"/>
              <a:t>сучасний</a:t>
            </a:r>
            <a:r>
              <a:rPr lang="ru-RU" sz="2400" i="1" dirty="0"/>
              <a:t> </a:t>
            </a:r>
            <a:r>
              <a:rPr lang="ru-RU" sz="2400" i="1" dirty="0" err="1"/>
              <a:t>вигляд</a:t>
            </a:r>
            <a:endParaRPr lang="ru-RU" sz="2400" i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666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/>
              <a:t>Замок </a:t>
            </a:r>
            <a:r>
              <a:rPr lang="ru-RU" sz="3200" i="1" dirty="0" err="1"/>
              <a:t>Кейр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i="1" dirty="0"/>
              <a:t>Замок </a:t>
            </a:r>
            <a:r>
              <a:rPr lang="ru-RU" sz="2400" i="1" dirty="0" err="1"/>
              <a:t>Кейр</a:t>
            </a:r>
            <a:r>
              <a:rPr lang="ru-RU" sz="2400" i="1" dirty="0"/>
              <a:t> </a:t>
            </a:r>
            <a:r>
              <a:rPr lang="ru-RU" sz="2400" i="1" dirty="0" err="1"/>
              <a:t>розташований</a:t>
            </a:r>
            <a:r>
              <a:rPr lang="ru-RU" sz="2400" i="1" dirty="0"/>
              <a:t> на </a:t>
            </a:r>
            <a:r>
              <a:rPr lang="ru-RU" sz="2400" i="1" dirty="0" err="1"/>
              <a:t>острові</a:t>
            </a:r>
            <a:r>
              <a:rPr lang="ru-RU" sz="2400" i="1" dirty="0"/>
              <a:t> </a:t>
            </a:r>
            <a:r>
              <a:rPr lang="ru-RU" sz="2400" i="1" dirty="0" err="1"/>
              <a:t>посередині</a:t>
            </a:r>
            <a:r>
              <a:rPr lang="ru-RU" sz="2400" i="1" dirty="0"/>
              <a:t> </a:t>
            </a:r>
            <a:r>
              <a:rPr lang="ru-RU" sz="2400" i="1" dirty="0" err="1"/>
              <a:t>річки</a:t>
            </a:r>
            <a:r>
              <a:rPr lang="ru-RU" sz="2400" i="1" dirty="0"/>
              <a:t> Шур в </a:t>
            </a:r>
            <a:r>
              <a:rPr lang="ru-RU" sz="2400" i="1" dirty="0" err="1"/>
              <a:t>графстві</a:t>
            </a:r>
            <a:r>
              <a:rPr lang="ru-RU" sz="2400" i="1" dirty="0"/>
              <a:t> </a:t>
            </a:r>
            <a:r>
              <a:rPr lang="ru-RU" sz="2400" i="1" dirty="0" err="1"/>
              <a:t>Тріппеарі</a:t>
            </a:r>
            <a:r>
              <a:rPr lang="ru-RU" sz="2400" i="1" dirty="0"/>
              <a:t> . </a:t>
            </a:r>
            <a:r>
              <a:rPr lang="ru-RU" sz="2400" i="1" dirty="0" err="1"/>
              <a:t>Завдяки</a:t>
            </a:r>
            <a:r>
              <a:rPr lang="ru-RU" sz="2400" i="1" dirty="0"/>
              <a:t> </a:t>
            </a:r>
            <a:r>
              <a:rPr lang="ru-RU" sz="2400" i="1" dirty="0" err="1"/>
              <a:t>мудрій</a:t>
            </a:r>
            <a:r>
              <a:rPr lang="ru-RU" sz="2400" i="1" dirty="0"/>
              <a:t> </a:t>
            </a:r>
            <a:r>
              <a:rPr lang="ru-RU" sz="2400" i="1" dirty="0" err="1"/>
              <a:t>політиці</a:t>
            </a:r>
            <a:r>
              <a:rPr lang="ru-RU" sz="2400" i="1" dirty="0"/>
              <a:t> </a:t>
            </a:r>
            <a:r>
              <a:rPr lang="ru-RU" sz="2400" i="1" dirty="0" err="1"/>
              <a:t>своїх</a:t>
            </a:r>
            <a:r>
              <a:rPr lang="ru-RU" sz="2400" i="1" dirty="0"/>
              <a:t> </a:t>
            </a:r>
            <a:r>
              <a:rPr lang="ru-RU" sz="2400" i="1" dirty="0" err="1"/>
              <a:t>власників</a:t>
            </a:r>
            <a:r>
              <a:rPr lang="ru-RU" sz="2400" i="1" dirty="0"/>
              <a:t> - « </a:t>
            </a:r>
            <a:r>
              <a:rPr lang="ru-RU" sz="2400" i="1" dirty="0" err="1"/>
              <a:t>завжди</a:t>
            </a:r>
            <a:r>
              <a:rPr lang="ru-RU" sz="2400" i="1" dirty="0"/>
              <a:t> </a:t>
            </a:r>
            <a:r>
              <a:rPr lang="ru-RU" sz="2400" i="1" dirty="0" err="1"/>
              <a:t>здаватися</a:t>
            </a:r>
            <a:r>
              <a:rPr lang="ru-RU" sz="2400" i="1" dirty="0"/>
              <a:t> без бою » </a:t>
            </a:r>
            <a:r>
              <a:rPr lang="ru-RU" sz="2400" i="1" dirty="0"/>
              <a:t>-</a:t>
            </a:r>
            <a:r>
              <a:rPr lang="ru-RU" sz="2400" i="1" dirty="0" smtClean="0"/>
              <a:t>замок </a:t>
            </a:r>
            <a:r>
              <a:rPr lang="ru-RU" sz="2400" i="1" dirty="0"/>
              <a:t>прекрасно </a:t>
            </a:r>
            <a:r>
              <a:rPr lang="ru-RU" sz="2400" i="1" dirty="0" err="1" smtClean="0"/>
              <a:t>зберігся</a:t>
            </a:r>
            <a:r>
              <a:rPr lang="ru-RU" sz="2400" i="1" dirty="0"/>
              <a:t>.</a:t>
            </a:r>
            <a:endParaRPr lang="ru-RU" sz="24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5610200" cy="3205519"/>
          </a:xfrm>
        </p:spPr>
      </p:pic>
    </p:spTree>
    <p:extLst>
      <p:ext uri="{BB962C8B-B14F-4D97-AF65-F5344CB8AC3E}">
        <p14:creationId xmlns:p14="http://schemas.microsoft.com/office/powerpoint/2010/main" val="40541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ru-RU" sz="3200" i="1" dirty="0" err="1" smtClean="0"/>
              <a:t>Дублінський</a:t>
            </a:r>
            <a:r>
              <a:rPr lang="ru-RU" sz="3200" i="1" dirty="0" smtClean="0"/>
              <a:t> </a:t>
            </a:r>
            <a:r>
              <a:rPr lang="ru-RU" sz="3200" i="1" dirty="0" err="1"/>
              <a:t>ботанічний</a:t>
            </a:r>
            <a:r>
              <a:rPr lang="ru-RU" sz="3200" i="1" dirty="0"/>
              <a:t> сад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4944882" cy="32670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008313" cy="4691063"/>
          </a:xfrm>
        </p:spPr>
        <p:txBody>
          <a:bodyPr/>
          <a:lstStyle/>
          <a:p>
            <a:r>
              <a:rPr lang="ru-RU" sz="2000" i="1" dirty="0" err="1"/>
              <a:t>Чудовий</a:t>
            </a:r>
            <a:r>
              <a:rPr lang="ru-RU" sz="2000" i="1" dirty="0"/>
              <a:t> </a:t>
            </a:r>
            <a:r>
              <a:rPr lang="ru-RU" sz="2000" i="1" dirty="0" err="1"/>
              <a:t>Дублінський</a:t>
            </a:r>
            <a:r>
              <a:rPr lang="ru-RU" sz="2000" i="1" dirty="0"/>
              <a:t> </a:t>
            </a:r>
            <a:r>
              <a:rPr lang="ru-RU" sz="2000" i="1" dirty="0" err="1"/>
              <a:t>ботанічний</a:t>
            </a:r>
            <a:r>
              <a:rPr lang="ru-RU" sz="2000" i="1" dirty="0"/>
              <a:t> сад </a:t>
            </a:r>
            <a:r>
              <a:rPr lang="ru-RU" sz="2000" i="1" dirty="0" err="1"/>
              <a:t>займає</a:t>
            </a:r>
            <a:r>
              <a:rPr lang="ru-RU" sz="2000" i="1" dirty="0"/>
              <a:t> </a:t>
            </a:r>
            <a:r>
              <a:rPr lang="ru-RU" sz="2000" i="1" dirty="0" err="1"/>
              <a:t>значну</a:t>
            </a:r>
            <a:r>
              <a:rPr lang="ru-RU" sz="2000" i="1" dirty="0"/>
              <a:t> </a:t>
            </a:r>
            <a:r>
              <a:rPr lang="ru-RU" sz="2000" i="1" dirty="0" err="1"/>
              <a:t>територію</a:t>
            </a:r>
            <a:r>
              <a:rPr lang="ru-RU" sz="2000" i="1" dirty="0"/>
              <a:t> - 25 </a:t>
            </a:r>
            <a:r>
              <a:rPr lang="ru-RU" sz="2000" i="1" dirty="0" err="1"/>
              <a:t>гектарів</a:t>
            </a:r>
            <a:r>
              <a:rPr lang="ru-RU" sz="2000" i="1" dirty="0"/>
              <a:t> у самому </a:t>
            </a:r>
            <a:r>
              <a:rPr lang="ru-RU" sz="2000" i="1" dirty="0" err="1"/>
              <a:t>центрі</a:t>
            </a:r>
            <a:r>
              <a:rPr lang="ru-RU" sz="2000" i="1" dirty="0"/>
              <a:t> </a:t>
            </a:r>
            <a:r>
              <a:rPr lang="ru-RU" sz="2000" i="1" dirty="0" err="1"/>
              <a:t>ірландської</a:t>
            </a:r>
            <a:r>
              <a:rPr lang="ru-RU" sz="2000" i="1" dirty="0"/>
              <a:t> </a:t>
            </a:r>
            <a:r>
              <a:rPr lang="ru-RU" sz="2000" i="1" dirty="0" err="1" smtClean="0"/>
              <a:t>столиці</a:t>
            </a:r>
            <a:r>
              <a:rPr lang="ru-RU" sz="2000" i="1" dirty="0" smtClean="0"/>
              <a:t>. </a:t>
            </a:r>
            <a:r>
              <a:rPr lang="ru-RU" sz="2000" i="1" dirty="0"/>
              <a:t>«</a:t>
            </a:r>
            <a:r>
              <a:rPr lang="ru-RU" sz="2000" i="1" dirty="0" err="1"/>
              <a:t>Зелене</a:t>
            </a:r>
            <a:r>
              <a:rPr lang="ru-RU" sz="2000" i="1" dirty="0"/>
              <a:t> </a:t>
            </a:r>
            <a:r>
              <a:rPr lang="ru-RU" sz="2000" i="1" dirty="0" err="1"/>
              <a:t>серце</a:t>
            </a:r>
            <a:r>
              <a:rPr lang="ru-RU" sz="2000" i="1" dirty="0"/>
              <a:t> </a:t>
            </a:r>
            <a:r>
              <a:rPr lang="ru-RU" sz="2000" i="1" dirty="0" err="1"/>
              <a:t>Дубліна</a:t>
            </a:r>
            <a:r>
              <a:rPr lang="ru-RU" sz="2000" i="1" dirty="0"/>
              <a:t>», </a:t>
            </a:r>
            <a:r>
              <a:rPr lang="ru-RU" sz="2000" i="1" dirty="0" smtClean="0"/>
              <a:t>як </a:t>
            </a:r>
            <a:r>
              <a:rPr lang="ru-RU" sz="2000" i="1" dirty="0" err="1"/>
              <a:t>кохано</a:t>
            </a:r>
            <a:r>
              <a:rPr lang="ru-RU" sz="2000" i="1" dirty="0" smtClean="0"/>
              <a:t>  </a:t>
            </a:r>
            <a:r>
              <a:rPr lang="ru-RU" sz="2000" i="1" dirty="0" err="1"/>
              <a:t>називають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місцеві</a:t>
            </a:r>
            <a:r>
              <a:rPr lang="ru-RU" sz="2000" i="1" dirty="0"/>
              <a:t> </a:t>
            </a:r>
            <a:r>
              <a:rPr lang="ru-RU" sz="2000" i="1" dirty="0" err="1"/>
              <a:t>жителі</a:t>
            </a:r>
            <a:r>
              <a:rPr lang="ru-RU" sz="2000" i="1" dirty="0"/>
              <a:t>, </a:t>
            </a:r>
            <a:r>
              <a:rPr lang="ru-RU" sz="2000" i="1" dirty="0" err="1"/>
              <a:t>може</a:t>
            </a:r>
            <a:r>
              <a:rPr lang="ru-RU" sz="2000" i="1" dirty="0"/>
              <a:t> </a:t>
            </a:r>
            <a:r>
              <a:rPr lang="ru-RU" sz="2000" i="1" dirty="0" err="1"/>
              <a:t>похвалитися</a:t>
            </a:r>
            <a:r>
              <a:rPr lang="ru-RU" sz="2000" i="1" dirty="0"/>
              <a:t> </a:t>
            </a:r>
            <a:r>
              <a:rPr lang="ru-RU" sz="2000" i="1" dirty="0" err="1"/>
              <a:t>двадцятьма</a:t>
            </a:r>
            <a:r>
              <a:rPr lang="ru-RU" sz="2000" i="1" dirty="0"/>
              <a:t> </a:t>
            </a:r>
            <a:r>
              <a:rPr lang="ru-RU" sz="2000" i="1" dirty="0" err="1"/>
              <a:t>тисячами</a:t>
            </a:r>
            <a:r>
              <a:rPr lang="ru-RU" sz="2000" i="1" dirty="0"/>
              <a:t> </a:t>
            </a:r>
            <a:r>
              <a:rPr lang="ru-RU" sz="2000" i="1" dirty="0" err="1"/>
              <a:t>всіляких</a:t>
            </a:r>
            <a:r>
              <a:rPr lang="ru-RU" sz="2000" i="1" dirty="0"/>
              <a:t> </a:t>
            </a:r>
            <a:r>
              <a:rPr lang="ru-RU" sz="2000" i="1" dirty="0" err="1"/>
              <a:t>рослин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всього</a:t>
            </a:r>
            <a:r>
              <a:rPr lang="ru-RU" sz="2000" i="1" dirty="0"/>
              <a:t> </a:t>
            </a:r>
            <a:r>
              <a:rPr lang="ru-RU" sz="2000" i="1" dirty="0" err="1"/>
              <a:t>світу</a:t>
            </a:r>
            <a:r>
              <a:rPr lang="ru-RU" sz="2000" i="1" dirty="0"/>
              <a:t>. Але </a:t>
            </a:r>
            <a:r>
              <a:rPr lang="ru-RU" sz="2000" i="1" dirty="0" err="1"/>
              <a:t>численних</a:t>
            </a:r>
            <a:r>
              <a:rPr lang="ru-RU" sz="2000" i="1" dirty="0"/>
              <a:t> </a:t>
            </a:r>
            <a:r>
              <a:rPr lang="ru-RU" sz="2000" i="1" dirty="0" err="1"/>
              <a:t>відвідувачів</a:t>
            </a:r>
            <a:r>
              <a:rPr lang="ru-RU" sz="2000" i="1" dirty="0"/>
              <a:t> </a:t>
            </a:r>
            <a:r>
              <a:rPr lang="ru-RU" sz="2000" i="1" dirty="0" err="1"/>
              <a:t>Дублінського</a:t>
            </a:r>
            <a:r>
              <a:rPr lang="ru-RU" sz="2000" i="1" dirty="0"/>
              <a:t> </a:t>
            </a:r>
            <a:r>
              <a:rPr lang="ru-RU" sz="2000" i="1" dirty="0" err="1" smtClean="0"/>
              <a:t>ботанічного</a:t>
            </a:r>
            <a:r>
              <a:rPr lang="ru-RU" sz="2000" i="1" dirty="0" smtClean="0"/>
              <a:t> саду </a:t>
            </a:r>
            <a:r>
              <a:rPr lang="ru-RU" sz="2000" i="1" dirty="0" err="1"/>
              <a:t>цікавить</a:t>
            </a:r>
            <a:r>
              <a:rPr lang="ru-RU" sz="2000" i="1" dirty="0"/>
              <a:t> </a:t>
            </a:r>
            <a:r>
              <a:rPr lang="ru-RU" sz="2000" i="1" dirty="0" err="1"/>
              <a:t>насамперед</a:t>
            </a:r>
            <a:r>
              <a:rPr lang="ru-RU" sz="2000" i="1" dirty="0"/>
              <a:t> </a:t>
            </a:r>
            <a:r>
              <a:rPr lang="ru-RU" sz="2000" i="1" dirty="0" err="1"/>
              <a:t>інше</a:t>
            </a:r>
            <a:r>
              <a:rPr lang="ru-RU" sz="2000" i="1" dirty="0"/>
              <a:t>: </a:t>
            </a:r>
            <a:r>
              <a:rPr lang="ru-RU" sz="2000" i="1" dirty="0" err="1"/>
              <a:t>тінисті</a:t>
            </a:r>
            <a:r>
              <a:rPr lang="ru-RU" sz="2000" i="1" dirty="0"/>
              <a:t> </a:t>
            </a:r>
            <a:r>
              <a:rPr lang="ru-RU" sz="2000" i="1" dirty="0" err="1"/>
              <a:t>галявини</a:t>
            </a:r>
            <a:r>
              <a:rPr lang="ru-RU" sz="2000" i="1" dirty="0"/>
              <a:t>, </a:t>
            </a:r>
            <a:r>
              <a:rPr lang="ru-RU" sz="2000" i="1" dirty="0" err="1"/>
              <a:t>розкішні</a:t>
            </a:r>
            <a:r>
              <a:rPr lang="ru-RU" sz="2000" i="1" dirty="0"/>
              <a:t> </a:t>
            </a:r>
            <a:r>
              <a:rPr lang="ru-RU" sz="2000" i="1" dirty="0" err="1"/>
              <a:t>оранжереї</a:t>
            </a:r>
            <a:r>
              <a:rPr lang="ru-RU" sz="2000" i="1" dirty="0"/>
              <a:t> і </a:t>
            </a:r>
            <a:r>
              <a:rPr lang="ru-RU" sz="2000" i="1" dirty="0" err="1"/>
              <a:t>маса</a:t>
            </a:r>
            <a:r>
              <a:rPr lang="ru-RU" sz="2000" i="1" dirty="0"/>
              <a:t> </a:t>
            </a:r>
            <a:r>
              <a:rPr lang="ru-RU" sz="2000" i="1" dirty="0" err="1"/>
              <a:t>квітучих</a:t>
            </a:r>
            <a:r>
              <a:rPr lang="ru-RU" sz="2000" i="1" dirty="0"/>
              <a:t> і пахучих клумб, </a:t>
            </a:r>
            <a:r>
              <a:rPr lang="ru-RU" sz="2000" i="1" dirty="0" err="1"/>
              <a:t>серед</a:t>
            </a:r>
            <a:r>
              <a:rPr lang="ru-RU" sz="2000" i="1" dirty="0"/>
              <a:t> </a:t>
            </a:r>
            <a:r>
              <a:rPr lang="ru-RU" sz="2000" i="1" dirty="0" err="1"/>
              <a:t>яких</a:t>
            </a:r>
            <a:r>
              <a:rPr lang="ru-RU" sz="2000" i="1" dirty="0"/>
              <a:t> так </a:t>
            </a:r>
            <a:r>
              <a:rPr lang="ru-RU" sz="2000" i="1" dirty="0" err="1"/>
              <a:t>приємно</a:t>
            </a:r>
            <a:r>
              <a:rPr lang="ru-RU" sz="2000" i="1" dirty="0"/>
              <a:t> </a:t>
            </a:r>
            <a:r>
              <a:rPr lang="ru-RU" sz="2000" i="1" dirty="0" err="1"/>
              <a:t>відпочивати</a:t>
            </a:r>
            <a:r>
              <a:rPr lang="ru-RU" sz="2000" i="1" dirty="0"/>
              <a:t>, </a:t>
            </a:r>
            <a:r>
              <a:rPr lang="ru-RU" sz="2000" i="1" dirty="0" err="1"/>
              <a:t>споглядаючи</a:t>
            </a:r>
            <a:r>
              <a:rPr lang="ru-RU" sz="2000" i="1" dirty="0"/>
              <a:t> природу.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0855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/>
              <a:t>Собор Святого </a:t>
            </a:r>
            <a:r>
              <a:rPr lang="ru-RU" sz="3200" i="1" dirty="0" err="1"/>
              <a:t>Патріка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5498612" cy="36657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i="1" dirty="0"/>
              <a:t>Собор Святого </a:t>
            </a:r>
            <a:r>
              <a:rPr lang="ru-RU" sz="2400" i="1" dirty="0" err="1"/>
              <a:t>Патріка</a:t>
            </a:r>
            <a:r>
              <a:rPr lang="ru-RU" sz="2400" i="1" dirty="0"/>
              <a:t> — </a:t>
            </a:r>
            <a:r>
              <a:rPr lang="ru-RU" sz="2400" i="1" dirty="0" err="1"/>
              <a:t>найбільший</a:t>
            </a:r>
            <a:r>
              <a:rPr lang="ru-RU" sz="2400" i="1" dirty="0"/>
              <a:t> собор не </a:t>
            </a:r>
            <a:r>
              <a:rPr lang="ru-RU" sz="2400" i="1" dirty="0" err="1"/>
              <a:t>тільки</a:t>
            </a:r>
            <a:r>
              <a:rPr lang="ru-RU" sz="2400" i="1" dirty="0"/>
              <a:t> </a:t>
            </a:r>
            <a:r>
              <a:rPr lang="ru-RU" sz="2400" i="1" dirty="0" err="1"/>
              <a:t>Дубліна</a:t>
            </a:r>
            <a:r>
              <a:rPr lang="ru-RU" sz="2400" i="1" dirty="0"/>
              <a:t>, але і </a:t>
            </a:r>
            <a:r>
              <a:rPr lang="ru-RU" sz="2400" i="1" dirty="0" err="1"/>
              <a:t>всієї</a:t>
            </a:r>
            <a:r>
              <a:rPr lang="ru-RU" sz="2400" i="1" dirty="0"/>
              <a:t> </a:t>
            </a:r>
            <a:r>
              <a:rPr lang="ru-RU" sz="2400" i="1" dirty="0" err="1"/>
              <a:t>Ірландії</a:t>
            </a:r>
            <a:r>
              <a:rPr lang="ru-RU" sz="2400" i="1" dirty="0"/>
              <a:t>. </a:t>
            </a:r>
            <a:r>
              <a:rPr lang="ru-RU" sz="2400" i="1" dirty="0" err="1"/>
              <a:t>Його</a:t>
            </a:r>
            <a:r>
              <a:rPr lang="ru-RU" sz="2400" i="1" dirty="0"/>
              <a:t> </a:t>
            </a:r>
            <a:r>
              <a:rPr lang="ru-RU" sz="2400" i="1" dirty="0" err="1" smtClean="0"/>
              <a:t>впорядковцем</a:t>
            </a:r>
            <a:r>
              <a:rPr lang="ru-RU" sz="2400" i="1" dirty="0" smtClean="0"/>
              <a:t> </a:t>
            </a:r>
            <a:r>
              <a:rPr lang="ru-RU" sz="2400" i="1" dirty="0" err="1"/>
              <a:t>був</a:t>
            </a:r>
            <a:r>
              <a:rPr lang="ru-RU" sz="2400" i="1" dirty="0"/>
              <a:t> </a:t>
            </a:r>
            <a:r>
              <a:rPr lang="ru-RU" sz="2400" i="1" dirty="0" err="1" smtClean="0"/>
              <a:t>знаменитий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письменник</a:t>
            </a:r>
            <a:r>
              <a:rPr lang="ru-RU" sz="2400" i="1" dirty="0" smtClean="0"/>
              <a:t> </a:t>
            </a:r>
            <a:r>
              <a:rPr lang="ru-RU" sz="2400" i="1" dirty="0"/>
              <a:t>Джонатан </a:t>
            </a:r>
            <a:r>
              <a:rPr lang="ru-RU" sz="2400" i="1" dirty="0" err="1"/>
              <a:t>Свіфт</a:t>
            </a:r>
            <a:r>
              <a:rPr lang="ru-RU" sz="2400" i="1" dirty="0"/>
              <a:t>, </a:t>
            </a:r>
            <a:r>
              <a:rPr lang="ru-RU" sz="2400" i="1" dirty="0" err="1" smtClean="0"/>
              <a:t>відомий</a:t>
            </a:r>
            <a:r>
              <a:rPr lang="ru-RU" sz="2400" i="1" dirty="0" smtClean="0"/>
              <a:t> </a:t>
            </a:r>
            <a:r>
              <a:rPr lang="ru-RU" sz="2400" i="1" dirty="0" err="1"/>
              <a:t>всьому</a:t>
            </a:r>
            <a:r>
              <a:rPr lang="ru-RU" sz="2400" i="1" dirty="0"/>
              <a:t> </a:t>
            </a:r>
            <a:r>
              <a:rPr lang="ru-RU" sz="2400" i="1" dirty="0" err="1"/>
              <a:t>світу</a:t>
            </a:r>
            <a:r>
              <a:rPr lang="ru-RU" sz="2400" i="1" dirty="0"/>
              <a:t> </a:t>
            </a:r>
            <a:r>
              <a:rPr lang="ru-RU" sz="2400" i="1" dirty="0" err="1"/>
              <a:t>своїм</a:t>
            </a:r>
            <a:r>
              <a:rPr lang="ru-RU" sz="2400" i="1" dirty="0"/>
              <a:t> </a:t>
            </a:r>
            <a:r>
              <a:rPr lang="ru-RU" sz="2400" i="1" dirty="0" err="1"/>
              <a:t>твором</a:t>
            </a:r>
            <a:r>
              <a:rPr lang="ru-RU" sz="2400" i="1" dirty="0"/>
              <a:t> «</a:t>
            </a:r>
            <a:r>
              <a:rPr lang="ru-RU" sz="2400" i="1" dirty="0" err="1"/>
              <a:t>Подорожі</a:t>
            </a:r>
            <a:r>
              <a:rPr lang="ru-RU" sz="2400" i="1" dirty="0"/>
              <a:t> </a:t>
            </a:r>
            <a:r>
              <a:rPr lang="ru-RU" sz="2400" i="1" dirty="0" err="1"/>
              <a:t>Гуллівера</a:t>
            </a:r>
            <a:r>
              <a:rPr lang="ru-RU" sz="2400" i="1" dirty="0"/>
              <a:t>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515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ru-RU" sz="2400" i="1" dirty="0"/>
              <a:t>Собор Христа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5461446" cy="38741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008313" cy="5373216"/>
          </a:xfrm>
        </p:spPr>
        <p:txBody>
          <a:bodyPr/>
          <a:lstStyle/>
          <a:p>
            <a:r>
              <a:rPr lang="ru-RU" sz="1800" i="1" dirty="0" err="1"/>
              <a:t>Головний</a:t>
            </a:r>
            <a:r>
              <a:rPr lang="ru-RU" sz="1800" i="1" dirty="0"/>
              <a:t> </a:t>
            </a:r>
            <a:r>
              <a:rPr lang="ru-RU" sz="1800" i="1" dirty="0" err="1"/>
              <a:t>кафедральний</a:t>
            </a:r>
            <a:r>
              <a:rPr lang="ru-RU" sz="1800" i="1" dirty="0"/>
              <a:t> собор </a:t>
            </a:r>
            <a:r>
              <a:rPr lang="ru-RU" sz="1800" i="1" dirty="0" err="1"/>
              <a:t>Дубліна</a:t>
            </a:r>
            <a:r>
              <a:rPr lang="ru-RU" sz="1800" i="1" dirty="0"/>
              <a:t> і один з </a:t>
            </a:r>
            <a:r>
              <a:rPr lang="ru-RU" sz="1800" i="1" dirty="0" err="1"/>
              <a:t>трьох</a:t>
            </a:r>
            <a:r>
              <a:rPr lang="ru-RU" sz="1800" i="1" dirty="0"/>
              <a:t> </a:t>
            </a:r>
            <a:r>
              <a:rPr lang="ru-RU" sz="1800" i="1" dirty="0" err="1"/>
              <a:t>найдавніших</a:t>
            </a:r>
            <a:r>
              <a:rPr lang="ru-RU" sz="1800" i="1" dirty="0"/>
              <a:t> </a:t>
            </a:r>
            <a:r>
              <a:rPr lang="ru-RU" sz="1800" i="1" dirty="0" err="1"/>
              <a:t>соборів</a:t>
            </a:r>
            <a:r>
              <a:rPr lang="ru-RU" sz="1800" i="1" dirty="0"/>
              <a:t> </a:t>
            </a:r>
            <a:r>
              <a:rPr lang="ru-RU" sz="1800" i="1" dirty="0" err="1"/>
              <a:t>міста</a:t>
            </a:r>
            <a:r>
              <a:rPr lang="ru-RU" sz="1800" i="1" dirty="0"/>
              <a:t>, Собор Христа </a:t>
            </a:r>
            <a:r>
              <a:rPr lang="ru-RU" sz="1800" i="1" dirty="0" err="1"/>
              <a:t>може</a:t>
            </a:r>
            <a:r>
              <a:rPr lang="ru-RU" sz="1800" i="1" dirty="0"/>
              <a:t> </a:t>
            </a:r>
            <a:r>
              <a:rPr lang="ru-RU" sz="1800" i="1" dirty="0" err="1"/>
              <a:t>похвалитися</a:t>
            </a:r>
            <a:r>
              <a:rPr lang="ru-RU" sz="1800" i="1" dirty="0"/>
              <a:t> </a:t>
            </a:r>
            <a:r>
              <a:rPr lang="ru-RU" sz="1800" i="1" dirty="0" err="1"/>
              <a:t>винятковим</a:t>
            </a:r>
            <a:r>
              <a:rPr lang="ru-RU" sz="1800" i="1" dirty="0"/>
              <a:t> </a:t>
            </a:r>
            <a:r>
              <a:rPr lang="ru-RU" sz="1800" i="1" dirty="0" err="1"/>
              <a:t>віком</a:t>
            </a:r>
            <a:r>
              <a:rPr lang="ru-RU" sz="1800" i="1" dirty="0"/>
              <a:t>: </a:t>
            </a:r>
            <a:r>
              <a:rPr lang="ru-RU" sz="1800" i="1" dirty="0" err="1"/>
              <a:t>заснований</a:t>
            </a:r>
            <a:r>
              <a:rPr lang="ru-RU" sz="1800" i="1" dirty="0"/>
              <a:t> </a:t>
            </a:r>
            <a:r>
              <a:rPr lang="ru-RU" sz="1800" i="1" dirty="0" err="1"/>
              <a:t>він</a:t>
            </a:r>
            <a:r>
              <a:rPr lang="ru-RU" sz="1800" i="1" dirty="0"/>
              <a:t> </a:t>
            </a:r>
            <a:r>
              <a:rPr lang="ru-RU" sz="1800" i="1" dirty="0" err="1"/>
              <a:t>був</a:t>
            </a:r>
            <a:r>
              <a:rPr lang="ru-RU" sz="1800" i="1" dirty="0"/>
              <a:t> аж до 1031 р. королем </a:t>
            </a:r>
            <a:r>
              <a:rPr lang="ru-RU" sz="1800" i="1" dirty="0" err="1"/>
              <a:t>вікінгів</a:t>
            </a:r>
            <a:r>
              <a:rPr lang="ru-RU" sz="1800" i="1" dirty="0"/>
              <a:t> </a:t>
            </a:r>
            <a:r>
              <a:rPr lang="ru-RU" sz="1800" i="1" dirty="0" err="1"/>
              <a:t>Ситригом</a:t>
            </a:r>
            <a:r>
              <a:rPr lang="ru-RU" sz="1800" i="1" dirty="0"/>
              <a:t>. Собор Христа </a:t>
            </a:r>
            <a:r>
              <a:rPr lang="ru-RU" sz="1800" i="1" dirty="0" err="1"/>
              <a:t>вважають</a:t>
            </a:r>
            <a:r>
              <a:rPr lang="ru-RU" sz="1800" i="1" dirty="0"/>
              <a:t> </a:t>
            </a:r>
            <a:r>
              <a:rPr lang="ru-RU" sz="1800" i="1" dirty="0" err="1" smtClean="0"/>
              <a:t>своїм</a:t>
            </a:r>
            <a:r>
              <a:rPr lang="ru-RU" sz="1800" i="1" dirty="0" smtClean="0"/>
              <a:t> </a:t>
            </a:r>
            <a:r>
              <a:rPr lang="ru-RU" sz="1800" i="1" dirty="0" err="1"/>
              <a:t>відразу</a:t>
            </a:r>
            <a:r>
              <a:rPr lang="ru-RU" sz="1800" i="1" dirty="0"/>
              <a:t> </a:t>
            </a:r>
            <a:r>
              <a:rPr lang="ru-RU" sz="1800" i="1" dirty="0" err="1"/>
              <a:t>обидва</a:t>
            </a:r>
            <a:r>
              <a:rPr lang="ru-RU" sz="1800" i="1" dirty="0"/>
              <a:t> </a:t>
            </a:r>
            <a:r>
              <a:rPr lang="ru-RU" sz="1800" i="1" dirty="0" err="1"/>
              <a:t>дублінських</a:t>
            </a:r>
            <a:r>
              <a:rPr lang="ru-RU" sz="1800" i="1" dirty="0"/>
              <a:t> </a:t>
            </a:r>
            <a:r>
              <a:rPr lang="ru-RU" sz="1800" i="1" dirty="0" err="1"/>
              <a:t>архієпископа</a:t>
            </a:r>
            <a:r>
              <a:rPr lang="ru-RU" sz="1800" i="1" dirty="0"/>
              <a:t> — </a:t>
            </a:r>
            <a:r>
              <a:rPr lang="ru-RU" sz="1800" i="1" dirty="0" err="1"/>
              <a:t>католицький</a:t>
            </a:r>
            <a:r>
              <a:rPr lang="ru-RU" sz="1800" i="1" dirty="0"/>
              <a:t> і </a:t>
            </a:r>
            <a:r>
              <a:rPr lang="ru-RU" sz="1800" i="1" dirty="0" err="1"/>
              <a:t>англіканський</a:t>
            </a:r>
            <a:r>
              <a:rPr lang="ru-RU" sz="1800" i="1" dirty="0"/>
              <a:t>, </a:t>
            </a:r>
            <a:r>
              <a:rPr lang="ru-RU" sz="1800" i="1" dirty="0" err="1"/>
              <a:t>що</a:t>
            </a:r>
            <a:r>
              <a:rPr lang="ru-RU" sz="1800" i="1" dirty="0"/>
              <a:t> як не </a:t>
            </a:r>
            <a:r>
              <a:rPr lang="ru-RU" sz="1800" i="1" dirty="0" err="1"/>
              <a:t>можна</a:t>
            </a:r>
            <a:r>
              <a:rPr lang="ru-RU" sz="1800" i="1" dirty="0"/>
              <a:t> </a:t>
            </a:r>
            <a:r>
              <a:rPr lang="ru-RU" sz="1800" i="1" dirty="0" err="1"/>
              <a:t>краще</a:t>
            </a:r>
            <a:r>
              <a:rPr lang="ru-RU" sz="1800" i="1" dirty="0"/>
              <a:t> </a:t>
            </a:r>
            <a:r>
              <a:rPr lang="ru-RU" sz="1800" i="1" dirty="0" err="1"/>
              <a:t>свідчить</a:t>
            </a:r>
            <a:r>
              <a:rPr lang="ru-RU" sz="1800" i="1" dirty="0"/>
              <a:t> про </a:t>
            </a:r>
            <a:r>
              <a:rPr lang="ru-RU" sz="1800" i="1" dirty="0" err="1"/>
              <a:t>винятковість</a:t>
            </a:r>
            <a:r>
              <a:rPr lang="ru-RU" sz="1800" i="1" dirty="0"/>
              <a:t> храму. Але </a:t>
            </a:r>
            <a:r>
              <a:rPr lang="ru-RU" sz="1800" i="1" dirty="0" err="1"/>
              <a:t>туристів</a:t>
            </a:r>
            <a:r>
              <a:rPr lang="ru-RU" sz="1800" i="1" dirty="0"/>
              <a:t> </a:t>
            </a:r>
            <a:r>
              <a:rPr lang="ru-RU" sz="1800" i="1" dirty="0" err="1"/>
              <a:t>приваблює</a:t>
            </a:r>
            <a:r>
              <a:rPr lang="ru-RU" sz="1800" i="1" dirty="0"/>
              <a:t> </a:t>
            </a:r>
            <a:r>
              <a:rPr lang="ru-RU" sz="1800" i="1" dirty="0" err="1"/>
              <a:t>сюди</a:t>
            </a:r>
            <a:r>
              <a:rPr lang="ru-RU" sz="1800" i="1" dirty="0"/>
              <a:t> </a:t>
            </a:r>
            <a:r>
              <a:rPr lang="ru-RU" sz="1800" i="1" dirty="0" err="1"/>
              <a:t>більше</a:t>
            </a:r>
            <a:r>
              <a:rPr lang="ru-RU" sz="1800" i="1" dirty="0"/>
              <a:t> не </a:t>
            </a:r>
            <a:r>
              <a:rPr lang="ru-RU" sz="1800" i="1" dirty="0" err="1"/>
              <a:t>покрита</a:t>
            </a:r>
            <a:r>
              <a:rPr lang="ru-RU" sz="1800" i="1" dirty="0"/>
              <a:t> </a:t>
            </a:r>
            <a:r>
              <a:rPr lang="ru-RU" sz="1800" i="1" dirty="0" err="1"/>
              <a:t>пилом</a:t>
            </a:r>
            <a:r>
              <a:rPr lang="ru-RU" sz="1800" i="1" dirty="0"/>
              <a:t> </a:t>
            </a:r>
            <a:r>
              <a:rPr lang="ru-RU" sz="1800" i="1" dirty="0" err="1"/>
              <a:t>століть</a:t>
            </a:r>
            <a:r>
              <a:rPr lang="ru-RU" sz="1800" i="1" dirty="0"/>
              <a:t> </a:t>
            </a:r>
            <a:r>
              <a:rPr lang="ru-RU" sz="1800" i="1" dirty="0" err="1"/>
              <a:t>історія</a:t>
            </a:r>
            <a:r>
              <a:rPr lang="ru-RU" sz="1800" i="1" dirty="0"/>
              <a:t>, а </a:t>
            </a:r>
            <a:r>
              <a:rPr lang="ru-RU" sz="1800" i="1" dirty="0" err="1"/>
              <a:t>розвесела</a:t>
            </a:r>
            <a:r>
              <a:rPr lang="ru-RU" sz="1800" i="1" dirty="0"/>
              <a:t> </a:t>
            </a:r>
            <a:r>
              <a:rPr lang="ru-RU" sz="1800" i="1" dirty="0" err="1"/>
              <a:t>дублінська</a:t>
            </a:r>
            <a:r>
              <a:rPr lang="ru-RU" sz="1800" i="1" dirty="0"/>
              <a:t> </a:t>
            </a:r>
            <a:r>
              <a:rPr lang="ru-RU" sz="1800" i="1" dirty="0" err="1"/>
              <a:t>сучасність</a:t>
            </a:r>
            <a:r>
              <a:rPr lang="ru-RU" sz="1800" i="1" dirty="0"/>
              <a:t>: </a:t>
            </a:r>
            <a:r>
              <a:rPr lang="ru-RU" sz="1800" i="1" dirty="0" err="1"/>
              <a:t>серед</a:t>
            </a:r>
            <a:r>
              <a:rPr lang="ru-RU" sz="1800" i="1" dirty="0"/>
              <a:t> </a:t>
            </a:r>
            <a:r>
              <a:rPr lang="ru-RU" sz="1800" i="1" dirty="0" err="1"/>
              <a:t>експонатів</a:t>
            </a:r>
            <a:r>
              <a:rPr lang="ru-RU" sz="1800" i="1" dirty="0"/>
              <a:t> музею собору </a:t>
            </a:r>
            <a:r>
              <a:rPr lang="ru-RU" sz="1800" i="1" dirty="0" err="1"/>
              <a:t>виставлені</a:t>
            </a:r>
            <a:r>
              <a:rPr lang="ru-RU" sz="1800" i="1" dirty="0"/>
              <a:t> </a:t>
            </a:r>
            <a:r>
              <a:rPr lang="ru-RU" sz="1800" i="1" dirty="0" err="1"/>
              <a:t>мумії</a:t>
            </a:r>
            <a:r>
              <a:rPr lang="ru-RU" sz="1800" i="1" dirty="0"/>
              <a:t> </a:t>
            </a:r>
            <a:r>
              <a:rPr lang="ru-RU" sz="1800" i="1" dirty="0" err="1"/>
              <a:t>щури</a:t>
            </a:r>
            <a:r>
              <a:rPr lang="ru-RU" sz="1800" i="1" dirty="0"/>
              <a:t> і </a:t>
            </a:r>
            <a:r>
              <a:rPr lang="ru-RU" sz="1800" i="1" dirty="0" err="1"/>
              <a:t>кішки</a:t>
            </a:r>
            <a:r>
              <a:rPr lang="ru-RU" sz="1800" i="1" dirty="0"/>
              <a:t>, «</a:t>
            </a:r>
            <a:r>
              <a:rPr lang="ru-RU" sz="1800" i="1" dirty="0" err="1"/>
              <a:t>законсервовані</a:t>
            </a:r>
            <a:r>
              <a:rPr lang="ru-RU" sz="1800" i="1" dirty="0"/>
              <a:t>» у </a:t>
            </a:r>
            <a:r>
              <a:rPr lang="ru-RU" sz="1800" i="1" dirty="0" err="1"/>
              <a:t>музичному</a:t>
            </a:r>
            <a:r>
              <a:rPr lang="ru-RU" sz="1800" i="1" dirty="0"/>
              <a:t> </a:t>
            </a:r>
            <a:r>
              <a:rPr lang="ru-RU" sz="1800" i="1" dirty="0" err="1"/>
              <a:t>органів</a:t>
            </a:r>
            <a:r>
              <a:rPr lang="ru-RU" sz="1800" i="1" dirty="0"/>
              <a:t> пару-</a:t>
            </a:r>
            <a:r>
              <a:rPr lang="ru-RU" sz="1800" i="1" dirty="0" err="1"/>
              <a:t>трійку</a:t>
            </a:r>
            <a:r>
              <a:rPr lang="ru-RU" sz="1800" i="1" dirty="0"/>
              <a:t> </a:t>
            </a:r>
            <a:r>
              <a:rPr lang="ru-RU" sz="1800" i="1" dirty="0" err="1"/>
              <a:t>століть</a:t>
            </a:r>
            <a:r>
              <a:rPr lang="ru-RU" sz="1800" i="1" dirty="0"/>
              <a:t> тому.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9323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1162050"/>
          </a:xfrm>
        </p:spPr>
        <p:txBody>
          <a:bodyPr/>
          <a:lstStyle/>
          <a:p>
            <a:r>
              <a:rPr lang="ru-RU" sz="2800" i="1" dirty="0" err="1"/>
              <a:t>Абатство</a:t>
            </a:r>
            <a:r>
              <a:rPr lang="ru-RU" sz="2800" i="1" dirty="0"/>
              <a:t> </a:t>
            </a:r>
            <a:r>
              <a:rPr lang="ru-RU" sz="2800" i="1" dirty="0" err="1"/>
              <a:t>Конг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5322358" cy="39917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i="1" dirty="0" err="1"/>
              <a:t>Абатство</a:t>
            </a:r>
            <a:r>
              <a:rPr lang="ru-RU" sz="2000" i="1" dirty="0"/>
              <a:t> </a:t>
            </a:r>
            <a:r>
              <a:rPr lang="ru-RU" sz="2000" i="1" dirty="0" err="1"/>
              <a:t>Конг</a:t>
            </a:r>
            <a:r>
              <a:rPr lang="ru-RU" sz="2000" i="1" dirty="0"/>
              <a:t> (</a:t>
            </a:r>
            <a:r>
              <a:rPr lang="en-US" sz="2000" i="1" dirty="0"/>
              <a:t>Cong, </a:t>
            </a:r>
            <a:r>
              <a:rPr lang="ru-RU" sz="2000" i="1" dirty="0" err="1"/>
              <a:t>ірл</a:t>
            </a:r>
            <a:r>
              <a:rPr lang="ru-RU" sz="2000" i="1" dirty="0"/>
              <a:t>. </a:t>
            </a:r>
            <a:r>
              <a:rPr lang="en-US" sz="1800" i="1" dirty="0"/>
              <a:t>Conga, «</a:t>
            </a:r>
            <a:r>
              <a:rPr lang="ru-RU" sz="1800" i="1" dirty="0" err="1"/>
              <a:t>тіснина</a:t>
            </a:r>
            <a:r>
              <a:rPr lang="ru-RU" sz="1800" i="1" dirty="0"/>
              <a:t> святого </a:t>
            </a:r>
            <a:r>
              <a:rPr lang="ru-RU" sz="1800" i="1" dirty="0" err="1"/>
              <a:t>Фехина</a:t>
            </a:r>
            <a:r>
              <a:rPr lang="ru-RU" sz="1800" i="1" dirty="0"/>
              <a:t>»), </a:t>
            </a:r>
            <a:r>
              <a:rPr lang="ru-RU" sz="1800" i="1" dirty="0" err="1"/>
              <a:t>розташоване</a:t>
            </a:r>
            <a:r>
              <a:rPr lang="ru-RU" sz="1800" i="1" dirty="0"/>
              <a:t> в </a:t>
            </a:r>
            <a:r>
              <a:rPr lang="ru-RU" sz="1800" i="1" dirty="0" err="1"/>
              <a:t>однойменному</a:t>
            </a:r>
            <a:r>
              <a:rPr lang="ru-RU" sz="1800" i="1" dirty="0"/>
              <a:t> </a:t>
            </a:r>
            <a:r>
              <a:rPr lang="ru-RU" sz="1800" i="1" dirty="0" err="1"/>
              <a:t>селі</a:t>
            </a:r>
            <a:r>
              <a:rPr lang="ru-RU" sz="1800" i="1" dirty="0"/>
              <a:t> в </a:t>
            </a:r>
            <a:r>
              <a:rPr lang="ru-RU" sz="1800" i="1" dirty="0" err="1"/>
              <a:t>Ірландії</a:t>
            </a:r>
            <a:r>
              <a:rPr lang="ru-RU" sz="1800" i="1" dirty="0"/>
              <a:t>, </a:t>
            </a:r>
            <a:r>
              <a:rPr lang="ru-RU" sz="1800" i="1" dirty="0" err="1"/>
              <a:t>може</a:t>
            </a:r>
            <a:r>
              <a:rPr lang="ru-RU" sz="1800" i="1" dirty="0"/>
              <a:t> </a:t>
            </a:r>
            <a:r>
              <a:rPr lang="ru-RU" sz="1800" i="1" dirty="0" err="1"/>
              <a:t>похвалитися</a:t>
            </a:r>
            <a:r>
              <a:rPr lang="ru-RU" sz="1800" i="1" dirty="0"/>
              <a:t> </a:t>
            </a:r>
            <a:r>
              <a:rPr lang="ru-RU" sz="1800" i="1" dirty="0" err="1"/>
              <a:t>відразу</a:t>
            </a:r>
            <a:r>
              <a:rPr lang="ru-RU" sz="1800" i="1" dirty="0"/>
              <a:t> </a:t>
            </a:r>
            <a:r>
              <a:rPr lang="ru-RU" sz="1800" i="1" dirty="0" err="1"/>
              <a:t>двома</a:t>
            </a:r>
            <a:r>
              <a:rPr lang="ru-RU" sz="1800" i="1" dirty="0"/>
              <a:t> </a:t>
            </a:r>
            <a:r>
              <a:rPr lang="ru-RU" sz="1800" i="1" dirty="0" err="1"/>
              <a:t>відомими</a:t>
            </a:r>
            <a:r>
              <a:rPr lang="ru-RU" sz="1800" i="1" dirty="0"/>
              <a:t> </a:t>
            </a:r>
            <a:r>
              <a:rPr lang="ru-RU" sz="1800" i="1" dirty="0" err="1"/>
              <a:t>пам'ятками</a:t>
            </a:r>
            <a:r>
              <a:rPr lang="ru-RU" sz="1800" i="1" dirty="0"/>
              <a:t>. Перша — для </a:t>
            </a:r>
            <a:r>
              <a:rPr lang="ru-RU" sz="1800" i="1" dirty="0" err="1"/>
              <a:t>шанувальників</a:t>
            </a:r>
            <a:r>
              <a:rPr lang="ru-RU" sz="1800" i="1" dirty="0"/>
              <a:t> </a:t>
            </a:r>
            <a:r>
              <a:rPr lang="ru-RU" sz="1800" i="1" dirty="0" err="1"/>
              <a:t>всього</a:t>
            </a:r>
            <a:r>
              <a:rPr lang="ru-RU" sz="1800" i="1" dirty="0"/>
              <a:t> </a:t>
            </a:r>
            <a:r>
              <a:rPr lang="ru-RU" sz="1800" i="1" dirty="0" err="1"/>
              <a:t>лицарського</a:t>
            </a:r>
            <a:r>
              <a:rPr lang="ru-RU" sz="1800" i="1" dirty="0"/>
              <a:t> і романтичного, </a:t>
            </a:r>
            <a:r>
              <a:rPr lang="ru-RU" sz="1800" i="1" dirty="0" err="1"/>
              <a:t>це</a:t>
            </a:r>
            <a:r>
              <a:rPr lang="ru-RU" sz="1800" i="1" dirty="0"/>
              <a:t> псевдо-</a:t>
            </a:r>
            <a:r>
              <a:rPr lang="ru-RU" sz="1800" i="1" dirty="0" err="1"/>
              <a:t>середньовічний</a:t>
            </a:r>
            <a:r>
              <a:rPr lang="ru-RU" sz="1800" i="1" dirty="0"/>
              <a:t> замок, </a:t>
            </a:r>
            <a:r>
              <a:rPr lang="ru-RU" sz="1800" i="1" dirty="0" err="1"/>
              <a:t>який</a:t>
            </a:r>
            <a:r>
              <a:rPr lang="ru-RU" sz="1800" i="1" dirty="0"/>
              <a:t> </a:t>
            </a:r>
            <a:r>
              <a:rPr lang="ru-RU" sz="1800" i="1" dirty="0" err="1"/>
              <a:t>побудував</a:t>
            </a:r>
            <a:r>
              <a:rPr lang="ru-RU" sz="1800" i="1" dirty="0"/>
              <a:t> </a:t>
            </a:r>
            <a:r>
              <a:rPr lang="ru-RU" sz="1800" i="1" dirty="0" err="1"/>
              <a:t>собі</a:t>
            </a:r>
            <a:r>
              <a:rPr lang="ru-RU" sz="1800" i="1" dirty="0"/>
              <a:t> </a:t>
            </a:r>
            <a:r>
              <a:rPr lang="ru-RU" sz="1800" i="1" dirty="0" err="1"/>
              <a:t>продовжувач</a:t>
            </a:r>
            <a:r>
              <a:rPr lang="ru-RU" sz="1800" i="1" dirty="0"/>
              <a:t> славного пивного роду </a:t>
            </a:r>
            <a:r>
              <a:rPr lang="ru-RU" sz="1800" i="1" dirty="0" err="1"/>
              <a:t>Гиннессов</a:t>
            </a:r>
            <a:r>
              <a:rPr lang="ru-RU" sz="1800" i="1" dirty="0"/>
              <a:t> лорд </a:t>
            </a:r>
            <a:r>
              <a:rPr lang="ru-RU" sz="1800" i="1" dirty="0" err="1"/>
              <a:t>Ардилион</a:t>
            </a:r>
            <a:r>
              <a:rPr lang="ru-RU" sz="1800" i="1" dirty="0"/>
              <a:t>. </a:t>
            </a:r>
            <a:r>
              <a:rPr lang="ru-RU" sz="1800" i="1" dirty="0" err="1"/>
              <a:t>Нині</a:t>
            </a:r>
            <a:r>
              <a:rPr lang="ru-RU" sz="1800" i="1" dirty="0"/>
              <a:t> — </a:t>
            </a:r>
            <a:r>
              <a:rPr lang="ru-RU" sz="1800" i="1" dirty="0" err="1" smtClean="0"/>
              <a:t>першокласний</a:t>
            </a:r>
            <a:r>
              <a:rPr lang="ru-RU" sz="1800" i="1" dirty="0" smtClean="0"/>
              <a:t> </a:t>
            </a:r>
            <a:r>
              <a:rPr lang="ru-RU" sz="1800" i="1" dirty="0" err="1"/>
              <a:t>готель</a:t>
            </a:r>
            <a:r>
              <a:rPr lang="ru-RU" sz="1800" i="1" dirty="0"/>
              <a:t>. Друга </a:t>
            </a:r>
            <a:r>
              <a:rPr lang="ru-RU" sz="1800" i="1" dirty="0" err="1"/>
              <a:t>пам'ятка</a:t>
            </a:r>
            <a:r>
              <a:rPr lang="ru-RU" sz="1800" i="1" dirty="0"/>
              <a:t> — </a:t>
            </a:r>
            <a:r>
              <a:rPr lang="ru-RU" sz="1800" i="1" dirty="0" err="1"/>
              <a:t>це</a:t>
            </a:r>
            <a:r>
              <a:rPr lang="ru-RU" sz="1800" i="1" dirty="0"/>
              <a:t> </a:t>
            </a:r>
            <a:r>
              <a:rPr lang="ru-RU" sz="1800" i="1" dirty="0" smtClean="0"/>
              <a:t> </a:t>
            </a:r>
            <a:r>
              <a:rPr lang="ru-RU" sz="1800" i="1" dirty="0" err="1"/>
              <a:t>старовинне</a:t>
            </a:r>
            <a:r>
              <a:rPr lang="ru-RU" sz="1800" i="1" dirty="0"/>
              <a:t> </a:t>
            </a:r>
            <a:r>
              <a:rPr lang="ru-RU" sz="1800" i="1" dirty="0" err="1"/>
              <a:t>абатство</a:t>
            </a:r>
            <a:r>
              <a:rPr lang="ru-RU" sz="1800" i="1" dirty="0"/>
              <a:t>, </a:t>
            </a:r>
            <a:r>
              <a:rPr lang="ru-RU" sz="1800" i="1" dirty="0" err="1" smtClean="0"/>
              <a:t>споруджене</a:t>
            </a:r>
            <a:r>
              <a:rPr lang="ru-RU" sz="1800" i="1" dirty="0" smtClean="0"/>
              <a:t> </a:t>
            </a:r>
            <a:r>
              <a:rPr lang="ru-RU" sz="1800" i="1" dirty="0"/>
              <a:t>1400 </a:t>
            </a:r>
            <a:r>
              <a:rPr lang="ru-RU" sz="1800" i="1" dirty="0" err="1"/>
              <a:t>років</a:t>
            </a:r>
            <a:r>
              <a:rPr lang="ru-RU" sz="1800" i="1" dirty="0"/>
              <a:t> тому, </a:t>
            </a:r>
            <a:r>
              <a:rPr lang="ru-RU" sz="1800" i="1" dirty="0" err="1"/>
              <a:t>засновником</a:t>
            </a:r>
            <a:r>
              <a:rPr lang="ru-RU" sz="1800" i="1" dirty="0"/>
              <a:t> </a:t>
            </a:r>
            <a:r>
              <a:rPr lang="ru-RU" sz="1800" i="1" dirty="0" err="1"/>
              <a:t>якого</a:t>
            </a:r>
            <a:r>
              <a:rPr lang="ru-RU" sz="1800" i="1" dirty="0"/>
              <a:t> </a:t>
            </a:r>
            <a:r>
              <a:rPr lang="ru-RU" sz="1800" i="1" dirty="0" err="1"/>
              <a:t>був</a:t>
            </a:r>
            <a:r>
              <a:rPr lang="ru-RU" sz="1800" i="1" dirty="0"/>
              <a:t> прославлений </a:t>
            </a:r>
            <a:r>
              <a:rPr lang="ru-RU" sz="1800" i="1" dirty="0" err="1"/>
              <a:t>ірландський</a:t>
            </a:r>
            <a:r>
              <a:rPr lang="ru-RU" sz="1800" i="1" dirty="0"/>
              <a:t> </a:t>
            </a:r>
            <a:r>
              <a:rPr lang="ru-RU" sz="1800" i="1" dirty="0" err="1"/>
              <a:t>святий</a:t>
            </a:r>
            <a:r>
              <a:rPr lang="ru-RU" sz="1800" i="1" dirty="0"/>
              <a:t> </a:t>
            </a:r>
            <a:r>
              <a:rPr lang="ru-RU" sz="1800" i="1" dirty="0" err="1" smtClean="0"/>
              <a:t>Фехин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2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/>
              <a:t>Сад </a:t>
            </a:r>
            <a:r>
              <a:rPr lang="ru-RU" sz="3200" i="1" dirty="0" err="1"/>
              <a:t>спогадів</a:t>
            </a:r>
            <a:endParaRPr lang="ru-RU" sz="32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i="1" dirty="0" err="1"/>
              <a:t>Улюблене</a:t>
            </a:r>
            <a:r>
              <a:rPr lang="ru-RU" sz="2000" i="1" dirty="0"/>
              <a:t> </a:t>
            </a:r>
            <a:r>
              <a:rPr lang="ru-RU" sz="2000" i="1" dirty="0" err="1"/>
              <a:t>місце</a:t>
            </a:r>
            <a:r>
              <a:rPr lang="ru-RU" sz="2000" i="1" dirty="0"/>
              <a:t> </a:t>
            </a:r>
            <a:r>
              <a:rPr lang="ru-RU" sz="2000" i="1" dirty="0" err="1"/>
              <a:t>прогулянок</a:t>
            </a:r>
            <a:r>
              <a:rPr lang="ru-RU" sz="2000" i="1" dirty="0"/>
              <a:t> </a:t>
            </a:r>
            <a:r>
              <a:rPr lang="ru-RU" sz="2000" i="1" dirty="0" err="1" smtClean="0"/>
              <a:t>дублінців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Розкішний</a:t>
            </a:r>
            <a:r>
              <a:rPr lang="ru-RU" sz="2000" i="1" dirty="0" smtClean="0"/>
              <a:t> </a:t>
            </a:r>
            <a:r>
              <a:rPr lang="ru-RU" sz="2000" i="1" dirty="0"/>
              <a:t>Сад </a:t>
            </a:r>
            <a:r>
              <a:rPr lang="ru-RU" sz="2000" i="1" dirty="0" err="1"/>
              <a:t>спогадів</a:t>
            </a:r>
            <a:r>
              <a:rPr lang="ru-RU" sz="2000" i="1" dirty="0"/>
              <a:t> </a:t>
            </a:r>
            <a:r>
              <a:rPr lang="ru-RU" sz="2000" i="1" dirty="0" err="1"/>
              <a:t>зобов'язаний</a:t>
            </a:r>
            <a:r>
              <a:rPr lang="ru-RU" sz="2000" i="1" dirty="0"/>
              <a:t> </a:t>
            </a:r>
            <a:r>
              <a:rPr lang="ru-RU" sz="2000" i="1" dirty="0" err="1"/>
              <a:t>своєю</a:t>
            </a:r>
            <a:r>
              <a:rPr lang="ru-RU" sz="2000" i="1" dirty="0"/>
              <a:t> </a:t>
            </a:r>
            <a:r>
              <a:rPr lang="ru-RU" sz="2000" i="1" dirty="0" err="1"/>
              <a:t>назвою</a:t>
            </a:r>
            <a:r>
              <a:rPr lang="ru-RU" sz="2000" i="1" dirty="0"/>
              <a:t> </a:t>
            </a:r>
            <a:r>
              <a:rPr lang="ru-RU" sz="2000" i="1" dirty="0" err="1"/>
              <a:t>меморіалу</a:t>
            </a:r>
            <a:r>
              <a:rPr lang="ru-RU" sz="2000" i="1" dirty="0"/>
              <a:t>, </a:t>
            </a:r>
            <a:r>
              <a:rPr lang="ru-RU" sz="2000" i="1" dirty="0" err="1"/>
              <a:t>встановленого</a:t>
            </a:r>
            <a:r>
              <a:rPr lang="ru-RU" sz="2000" i="1" dirty="0"/>
              <a:t> тут в </a:t>
            </a:r>
            <a:r>
              <a:rPr lang="ru-RU" sz="2000" i="1" dirty="0" err="1"/>
              <a:t>пам'ять</a:t>
            </a:r>
            <a:r>
              <a:rPr lang="ru-RU" sz="2000" i="1" dirty="0"/>
              <a:t> </a:t>
            </a:r>
            <a:r>
              <a:rPr lang="ru-RU" sz="2000" i="1" dirty="0" err="1"/>
              <a:t>віддали</a:t>
            </a:r>
            <a:r>
              <a:rPr lang="ru-RU" sz="2000" i="1" dirty="0"/>
              <a:t> </a:t>
            </a:r>
            <a:r>
              <a:rPr lang="ru-RU" sz="2000" i="1" dirty="0" err="1"/>
              <a:t>життя</a:t>
            </a:r>
            <a:r>
              <a:rPr lang="ru-RU" sz="2000" i="1" dirty="0"/>
              <a:t> за свободу </a:t>
            </a:r>
            <a:r>
              <a:rPr lang="ru-RU" sz="2000" i="1" dirty="0" err="1"/>
              <a:t>ірландського</a:t>
            </a:r>
            <a:r>
              <a:rPr lang="ru-RU" sz="2000" i="1" dirty="0"/>
              <a:t> народу. </a:t>
            </a:r>
            <a:r>
              <a:rPr lang="ru-RU" sz="2000" i="1" dirty="0" err="1"/>
              <a:t>Незважаючи</a:t>
            </a:r>
            <a:r>
              <a:rPr lang="ru-RU" sz="2000" i="1" dirty="0"/>
              <a:t> на </a:t>
            </a:r>
            <a:r>
              <a:rPr lang="ru-RU" sz="2000" i="1" dirty="0" err="1"/>
              <a:t>сумну</a:t>
            </a:r>
            <a:r>
              <a:rPr lang="ru-RU" sz="2000" i="1" dirty="0"/>
              <a:t> причину </a:t>
            </a:r>
            <a:r>
              <a:rPr lang="ru-RU" sz="2000" i="1" dirty="0" err="1"/>
              <a:t>виникнення</a:t>
            </a:r>
            <a:r>
              <a:rPr lang="ru-RU" sz="2000" i="1" dirty="0"/>
              <a:t>, </a:t>
            </a:r>
            <a:r>
              <a:rPr lang="ru-RU" sz="2000" i="1" dirty="0" smtClean="0"/>
              <a:t>сад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аромат </a:t>
            </a:r>
            <a:r>
              <a:rPr lang="ru-RU" sz="2000" i="1" dirty="0" err="1" smtClean="0"/>
              <a:t>життєстверджуючою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пишністю</a:t>
            </a:r>
            <a:r>
              <a:rPr lang="ru-RU" sz="2000" i="1" dirty="0" smtClean="0"/>
              <a:t> </a:t>
            </a:r>
            <a:r>
              <a:rPr lang="ru-RU" sz="2000" i="1" dirty="0" err="1"/>
              <a:t>природи</a:t>
            </a:r>
            <a:r>
              <a:rPr lang="ru-RU" sz="2000" i="1" dirty="0"/>
              <a:t>: тут </a:t>
            </a:r>
            <a:r>
              <a:rPr lang="ru-RU" sz="2000" i="1" dirty="0" err="1"/>
              <a:t>маса</a:t>
            </a:r>
            <a:r>
              <a:rPr lang="ru-RU" sz="2000" i="1" dirty="0"/>
              <a:t> широких алей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зручними</a:t>
            </a:r>
            <a:r>
              <a:rPr lang="ru-RU" sz="2000" i="1" dirty="0"/>
              <a:t> лавками, </a:t>
            </a:r>
            <a:r>
              <a:rPr lang="ru-RU" sz="2000" i="1" dirty="0" err="1"/>
              <a:t>пишні</a:t>
            </a:r>
            <a:r>
              <a:rPr lang="ru-RU" sz="2000" i="1" dirty="0"/>
              <a:t> дерева та </a:t>
            </a:r>
            <a:r>
              <a:rPr lang="ru-RU" sz="2000" i="1" dirty="0" err="1" smtClean="0"/>
              <a:t>примітна</a:t>
            </a:r>
            <a:r>
              <a:rPr lang="ru-RU" sz="2000" i="1" dirty="0" smtClean="0"/>
              <a:t> </a:t>
            </a:r>
            <a:r>
              <a:rPr lang="ru-RU" sz="2000" i="1" dirty="0" err="1"/>
              <a:t>кількість</a:t>
            </a:r>
            <a:r>
              <a:rPr lang="ru-RU" sz="2000" i="1" dirty="0"/>
              <a:t> </a:t>
            </a:r>
            <a:r>
              <a:rPr lang="ru-RU" sz="2000" i="1" dirty="0" err="1"/>
              <a:t>рослин</a:t>
            </a:r>
            <a:r>
              <a:rPr lang="ru-RU" sz="2000" i="1" dirty="0"/>
              <a:t>, в тому </a:t>
            </a:r>
            <a:r>
              <a:rPr lang="ru-RU" sz="2000" i="1" dirty="0" err="1"/>
              <a:t>числі</a:t>
            </a:r>
            <a:r>
              <a:rPr lang="ru-RU" sz="2000" i="1" dirty="0"/>
              <a:t> </a:t>
            </a:r>
            <a:r>
              <a:rPr lang="ru-RU" sz="2000" i="1" dirty="0" err="1"/>
              <a:t>екзотичних</a:t>
            </a:r>
            <a:r>
              <a:rPr lang="ru-RU" sz="2000" i="1" dirty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8026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7848600" cy="1173162"/>
          </a:xfrm>
        </p:spPr>
        <p:txBody>
          <a:bodyPr/>
          <a:lstStyle/>
          <a:p>
            <a:pPr algn="ctr"/>
            <a:r>
              <a:rPr lang="uk-UA" sz="6600" i="1" dirty="0" smtClean="0"/>
              <a:t>Дякую за увагу</a:t>
            </a:r>
            <a:endParaRPr lang="ru-RU" sz="6600" i="1" dirty="0"/>
          </a:p>
        </p:txBody>
      </p:sp>
    </p:spTree>
    <p:extLst>
      <p:ext uri="{BB962C8B-B14F-4D97-AF65-F5344CB8AC3E}">
        <p14:creationId xmlns:p14="http://schemas.microsoft.com/office/powerpoint/2010/main" val="15217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184</TotalTime>
  <Words>351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анализа причин неудачи проекта</vt:lpstr>
      <vt:lpstr>Визначні пам'ятки Ірландії </vt:lpstr>
      <vt:lpstr> Дублінський замок </vt:lpstr>
      <vt:lpstr>Замок Кейр</vt:lpstr>
      <vt:lpstr>Дублінський ботанічний сад</vt:lpstr>
      <vt:lpstr>Собор Святого Патріка</vt:lpstr>
      <vt:lpstr>Собор Христа </vt:lpstr>
      <vt:lpstr>Абатство Конг</vt:lpstr>
      <vt:lpstr>Сад спогадів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цка4ка</dc:title>
  <dc:creator>Анна</dc:creator>
  <cp:lastModifiedBy>Анна</cp:lastModifiedBy>
  <cp:revision>13</cp:revision>
  <dcterms:created xsi:type="dcterms:W3CDTF">2016-02-16T15:04:43Z</dcterms:created>
  <dcterms:modified xsi:type="dcterms:W3CDTF">2016-02-16T18:09:34Z</dcterms:modified>
</cp:coreProperties>
</file>