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72" r:id="rId8"/>
    <p:sldId id="273" r:id="rId9"/>
    <p:sldId id="261" r:id="rId10"/>
    <p:sldId id="263" r:id="rId11"/>
    <p:sldId id="274" r:id="rId12"/>
    <p:sldId id="264" r:id="rId13"/>
    <p:sldId id="275" r:id="rId14"/>
    <p:sldId id="277" r:id="rId15"/>
    <p:sldId id="278" r:id="rId16"/>
    <p:sldId id="265" r:id="rId17"/>
    <p:sldId id="26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F995"/>
    <a:srgbClr val="BEF983"/>
    <a:srgbClr val="D7FBA3"/>
    <a:srgbClr val="FDE9FB"/>
    <a:srgbClr val="F0B6FA"/>
    <a:srgbClr val="FCE8FA"/>
    <a:srgbClr val="FBDBF7"/>
    <a:srgbClr val="F5FEE8"/>
    <a:srgbClr val="F9FDE9"/>
    <a:srgbClr val="EE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3950" autoAdjust="0"/>
  </p:normalViewPr>
  <p:slideViewPr>
    <p:cSldViewPr>
      <p:cViewPr>
        <p:scale>
          <a:sx n="68" d="100"/>
          <a:sy n="68" d="100"/>
        </p:scale>
        <p:origin x="-150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A8536E-BBD4-417A-B67F-50ABDC77C227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0DD79F4-8999-4CDF-AF29-0C8C5C622332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72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7200" dirty="0" smtClean="0"/>
            <a:t>Класифікація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7200" dirty="0"/>
        </a:p>
      </dgm:t>
    </dgm:pt>
    <dgm:pt modelId="{454E6146-9E8E-434C-9A18-EAF499004928}" type="parTrans" cxnId="{E4EAE42C-B178-4422-83A5-25279C7E6C73}">
      <dgm:prSet/>
      <dgm:spPr/>
      <dgm:t>
        <a:bodyPr/>
        <a:lstStyle/>
        <a:p>
          <a:endParaRPr lang="uk-UA"/>
        </a:p>
      </dgm:t>
    </dgm:pt>
    <dgm:pt modelId="{AE0050EE-3EF3-4D1F-882A-D7B348E3AB8B}" type="sibTrans" cxnId="{E4EAE42C-B178-4422-83A5-25279C7E6C73}">
      <dgm:prSet/>
      <dgm:spPr/>
      <dgm:t>
        <a:bodyPr/>
        <a:lstStyle/>
        <a:p>
          <a:endParaRPr lang="uk-UA"/>
        </a:p>
      </dgm:t>
    </dgm:pt>
    <dgm:pt modelId="{F4527010-620C-4AA0-9197-373FEBE889C9}">
      <dgm:prSet phldrT="[Текст]" custT="1"/>
      <dgm:spPr/>
      <dgm:t>
        <a:bodyPr/>
        <a:lstStyle/>
        <a:p>
          <a:r>
            <a:rPr lang="uk-UA" sz="6000" i="1" dirty="0" smtClean="0"/>
            <a:t>Підродини</a:t>
          </a:r>
          <a:endParaRPr lang="uk-UA" sz="6000" i="1" dirty="0"/>
        </a:p>
      </dgm:t>
    </dgm:pt>
    <dgm:pt modelId="{38DCBDBC-2683-4E59-B389-548FC4C93DBC}" type="parTrans" cxnId="{4F4ADD18-EC64-4015-90B4-576601D5373F}">
      <dgm:prSet/>
      <dgm:spPr/>
      <dgm:t>
        <a:bodyPr/>
        <a:lstStyle/>
        <a:p>
          <a:endParaRPr lang="uk-UA"/>
        </a:p>
      </dgm:t>
    </dgm:pt>
    <dgm:pt modelId="{C755B411-7893-401A-B4BD-042866681111}" type="sibTrans" cxnId="{4F4ADD18-EC64-4015-90B4-576601D5373F}">
      <dgm:prSet/>
      <dgm:spPr/>
      <dgm:t>
        <a:bodyPr/>
        <a:lstStyle/>
        <a:p>
          <a:endParaRPr lang="uk-UA"/>
        </a:p>
      </dgm:t>
    </dgm:pt>
    <dgm:pt modelId="{1C996C0D-34CD-4BEF-BB2E-FA4B99C31858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3200" dirty="0" smtClean="0"/>
            <a:t> </a:t>
          </a:r>
          <a:r>
            <a:rPr lang="uk-UA" sz="3200" dirty="0" err="1" smtClean="0"/>
            <a:t>Пантерові</a:t>
          </a:r>
          <a:r>
            <a:rPr lang="uk-UA" sz="3200" dirty="0" smtClean="0"/>
            <a:t> (великі кішки)</a:t>
          </a: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900" dirty="0"/>
        </a:p>
      </dgm:t>
    </dgm:pt>
    <dgm:pt modelId="{47B55EC4-5813-4B95-B5C0-95F4A2CEB0F1}" type="parTrans" cxnId="{F06BB966-506E-49E4-99BC-808F34604645}">
      <dgm:prSet/>
      <dgm:spPr/>
      <dgm:t>
        <a:bodyPr/>
        <a:lstStyle/>
        <a:p>
          <a:endParaRPr lang="uk-UA"/>
        </a:p>
      </dgm:t>
    </dgm:pt>
    <dgm:pt modelId="{EE514F6B-E953-4F14-8985-013C9DDE3530}" type="sibTrans" cxnId="{F06BB966-506E-49E4-99BC-808F34604645}">
      <dgm:prSet/>
      <dgm:spPr/>
      <dgm:t>
        <a:bodyPr/>
        <a:lstStyle/>
        <a:p>
          <a:endParaRPr lang="uk-UA"/>
        </a:p>
      </dgm:t>
    </dgm:pt>
    <dgm:pt modelId="{AB3482F9-E0DA-4E91-94CD-F0E14BD3BDDE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dirty="0" smtClean="0"/>
            <a:t>Котові (малі кішки)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dirty="0"/>
        </a:p>
      </dgm:t>
    </dgm:pt>
    <dgm:pt modelId="{0C2B790D-AD5B-47A3-A712-859397569DF4}" type="parTrans" cxnId="{AA0D3C35-497B-47EB-A990-D5338C6C7E20}">
      <dgm:prSet/>
      <dgm:spPr/>
      <dgm:t>
        <a:bodyPr/>
        <a:lstStyle/>
        <a:p>
          <a:endParaRPr lang="uk-UA"/>
        </a:p>
      </dgm:t>
    </dgm:pt>
    <dgm:pt modelId="{DD29477C-E518-43BC-90E3-03BBCDAAD11F}" type="sibTrans" cxnId="{AA0D3C35-497B-47EB-A990-D5338C6C7E20}">
      <dgm:prSet/>
      <dgm:spPr/>
      <dgm:t>
        <a:bodyPr/>
        <a:lstStyle/>
        <a:p>
          <a:endParaRPr lang="uk-UA"/>
        </a:p>
      </dgm:t>
    </dgm:pt>
    <dgm:pt modelId="{CC06CC57-03CF-4B64-9828-51376EA2F0F8}">
      <dgm:prSet custT="1"/>
      <dgm:spPr/>
      <dgm:t>
        <a:bodyPr/>
        <a:lstStyle/>
        <a:p>
          <a:r>
            <a:rPr lang="uk-UA" sz="3200" dirty="0" err="1" smtClean="0"/>
            <a:t>Махайродові</a:t>
          </a:r>
          <a:r>
            <a:rPr lang="uk-UA" sz="3200" dirty="0" smtClean="0"/>
            <a:t> або </a:t>
          </a:r>
          <a:r>
            <a:rPr lang="uk-UA" sz="3200" dirty="0" err="1" smtClean="0"/>
            <a:t>Шаблезубі</a:t>
          </a:r>
          <a:r>
            <a:rPr lang="uk-UA" sz="3200" dirty="0" smtClean="0"/>
            <a:t> коти </a:t>
          </a:r>
          <a:endParaRPr lang="uk-UA" sz="3200" dirty="0"/>
        </a:p>
      </dgm:t>
    </dgm:pt>
    <dgm:pt modelId="{C4A47A97-89E9-40B4-8651-B45D5605116A}" type="parTrans" cxnId="{30140E03-1C11-4155-B695-BD47A551E04E}">
      <dgm:prSet/>
      <dgm:spPr/>
      <dgm:t>
        <a:bodyPr/>
        <a:lstStyle/>
        <a:p>
          <a:endParaRPr lang="uk-UA"/>
        </a:p>
      </dgm:t>
    </dgm:pt>
    <dgm:pt modelId="{190A6A42-0396-44B7-A555-209EF48FB48F}" type="sibTrans" cxnId="{30140E03-1C11-4155-B695-BD47A551E04E}">
      <dgm:prSet/>
      <dgm:spPr/>
      <dgm:t>
        <a:bodyPr/>
        <a:lstStyle/>
        <a:p>
          <a:endParaRPr lang="uk-UA"/>
        </a:p>
      </dgm:t>
    </dgm:pt>
    <dgm:pt modelId="{87587F05-D0BC-450C-88C6-B3EA25818436}">
      <dgm:prSet custT="1"/>
      <dgm:spPr/>
      <dgm:t>
        <a:bodyPr/>
        <a:lstStyle/>
        <a:p>
          <a:r>
            <a:rPr lang="uk-UA" sz="3600" smtClean="0"/>
            <a:t>Проаілу-руси</a:t>
          </a:r>
          <a:endParaRPr lang="uk-UA" sz="3600" dirty="0"/>
        </a:p>
      </dgm:t>
    </dgm:pt>
    <dgm:pt modelId="{5898634F-9BC3-4579-9F30-07F227B68DC4}" type="parTrans" cxnId="{AD093E66-85BF-4A52-B2FB-3372B31E75EE}">
      <dgm:prSet/>
      <dgm:spPr/>
      <dgm:t>
        <a:bodyPr/>
        <a:lstStyle/>
        <a:p>
          <a:endParaRPr lang="uk-UA"/>
        </a:p>
      </dgm:t>
    </dgm:pt>
    <dgm:pt modelId="{B97C9C7D-AD4F-43F3-8E9A-81D8D46F95DA}" type="sibTrans" cxnId="{AD093E66-85BF-4A52-B2FB-3372B31E75EE}">
      <dgm:prSet/>
      <dgm:spPr/>
      <dgm:t>
        <a:bodyPr/>
        <a:lstStyle/>
        <a:p>
          <a:endParaRPr lang="uk-UA"/>
        </a:p>
      </dgm:t>
    </dgm:pt>
    <dgm:pt modelId="{B484477C-D887-429A-B53F-0F6050847EFD}" type="pres">
      <dgm:prSet presAssocID="{C4A8536E-BBD4-417A-B67F-50ABDC77C22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B1AB222E-241E-4EFA-9D07-E0B582693F9A}" type="pres">
      <dgm:prSet presAssocID="{E0DD79F4-8999-4CDF-AF29-0C8C5C622332}" presName="vertOne" presStyleCnt="0"/>
      <dgm:spPr/>
    </dgm:pt>
    <dgm:pt modelId="{D23E024C-D0BC-4E82-963C-CC1F234AD301}" type="pres">
      <dgm:prSet presAssocID="{E0DD79F4-8999-4CDF-AF29-0C8C5C622332}" presName="txOne" presStyleLbl="node0" presStyleIdx="0" presStyleCnt="1" custScaleY="6759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032389B-EE84-407F-8C0B-E7430FF11686}" type="pres">
      <dgm:prSet presAssocID="{E0DD79F4-8999-4CDF-AF29-0C8C5C622332}" presName="parTransOne" presStyleCnt="0"/>
      <dgm:spPr/>
    </dgm:pt>
    <dgm:pt modelId="{B062B8A3-37AB-44FB-A943-6CE7DB41E0D0}" type="pres">
      <dgm:prSet presAssocID="{E0DD79F4-8999-4CDF-AF29-0C8C5C622332}" presName="horzOne" presStyleCnt="0"/>
      <dgm:spPr/>
    </dgm:pt>
    <dgm:pt modelId="{40977083-1CA2-4592-825D-0DAC637442CA}" type="pres">
      <dgm:prSet presAssocID="{F4527010-620C-4AA0-9197-373FEBE889C9}" presName="vertTwo" presStyleCnt="0"/>
      <dgm:spPr/>
    </dgm:pt>
    <dgm:pt modelId="{815FC565-DFCE-43F2-A725-4F74BE6FFD6D}" type="pres">
      <dgm:prSet presAssocID="{F4527010-620C-4AA0-9197-373FEBE889C9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2460655-D430-43BB-8D22-320A0B7EB95A}" type="pres">
      <dgm:prSet presAssocID="{F4527010-620C-4AA0-9197-373FEBE889C9}" presName="parTransTwo" presStyleCnt="0"/>
      <dgm:spPr/>
    </dgm:pt>
    <dgm:pt modelId="{F325E2A5-3148-41CC-9125-8623B4CB78B3}" type="pres">
      <dgm:prSet presAssocID="{F4527010-620C-4AA0-9197-373FEBE889C9}" presName="horzTwo" presStyleCnt="0"/>
      <dgm:spPr/>
    </dgm:pt>
    <dgm:pt modelId="{D71C60DA-5039-4571-ABE3-997E0DAD4100}" type="pres">
      <dgm:prSet presAssocID="{1C996C0D-34CD-4BEF-BB2E-FA4B99C31858}" presName="vertThree" presStyleCnt="0"/>
      <dgm:spPr/>
    </dgm:pt>
    <dgm:pt modelId="{1B3AF02F-FCC2-4F43-8060-F7DA7E437634}" type="pres">
      <dgm:prSet presAssocID="{1C996C0D-34CD-4BEF-BB2E-FA4B99C31858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0E0777D-4E9C-4DCA-9E7B-1F7A36A15F11}" type="pres">
      <dgm:prSet presAssocID="{1C996C0D-34CD-4BEF-BB2E-FA4B99C31858}" presName="horzThree" presStyleCnt="0"/>
      <dgm:spPr/>
    </dgm:pt>
    <dgm:pt modelId="{3EFBE71E-01D7-4ECC-955D-FCAD62256BD2}" type="pres">
      <dgm:prSet presAssocID="{EE514F6B-E953-4F14-8985-013C9DDE3530}" presName="sibSpaceThree" presStyleCnt="0"/>
      <dgm:spPr/>
    </dgm:pt>
    <dgm:pt modelId="{668E006D-396E-49F5-A624-8DB3D0CB86EE}" type="pres">
      <dgm:prSet presAssocID="{CC06CC57-03CF-4B64-9828-51376EA2F0F8}" presName="vertThree" presStyleCnt="0"/>
      <dgm:spPr/>
    </dgm:pt>
    <dgm:pt modelId="{39A3496C-3E0D-4A97-9130-E84B4FDC8438}" type="pres">
      <dgm:prSet presAssocID="{CC06CC57-03CF-4B64-9828-51376EA2F0F8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4CF5CE9-6831-406A-ADE3-73382B2772F2}" type="pres">
      <dgm:prSet presAssocID="{CC06CC57-03CF-4B64-9828-51376EA2F0F8}" presName="horzThree" presStyleCnt="0"/>
      <dgm:spPr/>
    </dgm:pt>
    <dgm:pt modelId="{E57AED8A-1871-4A77-AD8E-F6EB7308917B}" type="pres">
      <dgm:prSet presAssocID="{C755B411-7893-401A-B4BD-042866681111}" presName="sibSpaceTwo" presStyleCnt="0"/>
      <dgm:spPr/>
    </dgm:pt>
    <dgm:pt modelId="{837BFC29-63B1-4D7C-BB7F-4273AB8B4F20}" type="pres">
      <dgm:prSet presAssocID="{AB3482F9-E0DA-4E91-94CD-F0E14BD3BDDE}" presName="vertTwo" presStyleCnt="0"/>
      <dgm:spPr/>
    </dgm:pt>
    <dgm:pt modelId="{853D3407-07BA-42EC-8732-01C42D61525D}" type="pres">
      <dgm:prSet presAssocID="{AB3482F9-E0DA-4E91-94CD-F0E14BD3BDDE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2EB9CF9-84A9-4E6A-B756-42B3EB3ED57F}" type="pres">
      <dgm:prSet presAssocID="{AB3482F9-E0DA-4E91-94CD-F0E14BD3BDDE}" presName="parTransTwo" presStyleCnt="0"/>
      <dgm:spPr/>
    </dgm:pt>
    <dgm:pt modelId="{6D074954-EED3-49DB-A5DA-214A8BA1ECBB}" type="pres">
      <dgm:prSet presAssocID="{AB3482F9-E0DA-4E91-94CD-F0E14BD3BDDE}" presName="horzTwo" presStyleCnt="0"/>
      <dgm:spPr/>
    </dgm:pt>
    <dgm:pt modelId="{41C89E45-8C82-438E-9C2F-6CD5433360F9}" type="pres">
      <dgm:prSet presAssocID="{87587F05-D0BC-450C-88C6-B3EA25818436}" presName="vertThree" presStyleCnt="0"/>
      <dgm:spPr/>
    </dgm:pt>
    <dgm:pt modelId="{AC3F001E-2285-4F0F-92EB-C723B94AB50D}" type="pres">
      <dgm:prSet presAssocID="{87587F05-D0BC-450C-88C6-B3EA25818436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C3A9D67-DABD-40F4-8B7D-5303FE799067}" type="pres">
      <dgm:prSet presAssocID="{87587F05-D0BC-450C-88C6-B3EA25818436}" presName="horzThree" presStyleCnt="0"/>
      <dgm:spPr/>
    </dgm:pt>
  </dgm:ptLst>
  <dgm:cxnLst>
    <dgm:cxn modelId="{3456AEF9-7637-4746-BDB3-0331F156C4B0}" type="presOf" srcId="{87587F05-D0BC-450C-88C6-B3EA25818436}" destId="{AC3F001E-2285-4F0F-92EB-C723B94AB50D}" srcOrd="0" destOrd="0" presId="urn:microsoft.com/office/officeart/2005/8/layout/hierarchy4"/>
    <dgm:cxn modelId="{AA0D3C35-497B-47EB-A990-D5338C6C7E20}" srcId="{E0DD79F4-8999-4CDF-AF29-0C8C5C622332}" destId="{AB3482F9-E0DA-4E91-94CD-F0E14BD3BDDE}" srcOrd="1" destOrd="0" parTransId="{0C2B790D-AD5B-47A3-A712-859397569DF4}" sibTransId="{DD29477C-E518-43BC-90E3-03BBCDAAD11F}"/>
    <dgm:cxn modelId="{9AFFE51B-91A4-489E-9B93-76227C9A4359}" type="presOf" srcId="{CC06CC57-03CF-4B64-9828-51376EA2F0F8}" destId="{39A3496C-3E0D-4A97-9130-E84B4FDC8438}" srcOrd="0" destOrd="0" presId="urn:microsoft.com/office/officeart/2005/8/layout/hierarchy4"/>
    <dgm:cxn modelId="{F06BB966-506E-49E4-99BC-808F34604645}" srcId="{F4527010-620C-4AA0-9197-373FEBE889C9}" destId="{1C996C0D-34CD-4BEF-BB2E-FA4B99C31858}" srcOrd="0" destOrd="0" parTransId="{47B55EC4-5813-4B95-B5C0-95F4A2CEB0F1}" sibTransId="{EE514F6B-E953-4F14-8985-013C9DDE3530}"/>
    <dgm:cxn modelId="{AD093E66-85BF-4A52-B2FB-3372B31E75EE}" srcId="{AB3482F9-E0DA-4E91-94CD-F0E14BD3BDDE}" destId="{87587F05-D0BC-450C-88C6-B3EA25818436}" srcOrd="0" destOrd="0" parTransId="{5898634F-9BC3-4579-9F30-07F227B68DC4}" sibTransId="{B97C9C7D-AD4F-43F3-8E9A-81D8D46F95DA}"/>
    <dgm:cxn modelId="{30140E03-1C11-4155-B695-BD47A551E04E}" srcId="{F4527010-620C-4AA0-9197-373FEBE889C9}" destId="{CC06CC57-03CF-4B64-9828-51376EA2F0F8}" srcOrd="1" destOrd="0" parTransId="{C4A47A97-89E9-40B4-8651-B45D5605116A}" sibTransId="{190A6A42-0396-44B7-A555-209EF48FB48F}"/>
    <dgm:cxn modelId="{4F4ADD18-EC64-4015-90B4-576601D5373F}" srcId="{E0DD79F4-8999-4CDF-AF29-0C8C5C622332}" destId="{F4527010-620C-4AA0-9197-373FEBE889C9}" srcOrd="0" destOrd="0" parTransId="{38DCBDBC-2683-4E59-B389-548FC4C93DBC}" sibTransId="{C755B411-7893-401A-B4BD-042866681111}"/>
    <dgm:cxn modelId="{6B05A9A2-7F94-4931-820C-6817D2527DA7}" type="presOf" srcId="{C4A8536E-BBD4-417A-B67F-50ABDC77C227}" destId="{B484477C-D887-429A-B53F-0F6050847EFD}" srcOrd="0" destOrd="0" presId="urn:microsoft.com/office/officeart/2005/8/layout/hierarchy4"/>
    <dgm:cxn modelId="{AC7DE063-E7F5-45DF-8146-32764CBA05B8}" type="presOf" srcId="{F4527010-620C-4AA0-9197-373FEBE889C9}" destId="{815FC565-DFCE-43F2-A725-4F74BE6FFD6D}" srcOrd="0" destOrd="0" presId="urn:microsoft.com/office/officeart/2005/8/layout/hierarchy4"/>
    <dgm:cxn modelId="{71C6306D-2CB5-4BAF-B2B1-CC36008F1105}" type="presOf" srcId="{AB3482F9-E0DA-4E91-94CD-F0E14BD3BDDE}" destId="{853D3407-07BA-42EC-8732-01C42D61525D}" srcOrd="0" destOrd="0" presId="urn:microsoft.com/office/officeart/2005/8/layout/hierarchy4"/>
    <dgm:cxn modelId="{CCE7DAB9-C332-493E-9956-582BC50375D7}" type="presOf" srcId="{E0DD79F4-8999-4CDF-AF29-0C8C5C622332}" destId="{D23E024C-D0BC-4E82-963C-CC1F234AD301}" srcOrd="0" destOrd="0" presId="urn:microsoft.com/office/officeart/2005/8/layout/hierarchy4"/>
    <dgm:cxn modelId="{E4EAE42C-B178-4422-83A5-25279C7E6C73}" srcId="{C4A8536E-BBD4-417A-B67F-50ABDC77C227}" destId="{E0DD79F4-8999-4CDF-AF29-0C8C5C622332}" srcOrd="0" destOrd="0" parTransId="{454E6146-9E8E-434C-9A18-EAF499004928}" sibTransId="{AE0050EE-3EF3-4D1F-882A-D7B348E3AB8B}"/>
    <dgm:cxn modelId="{FA2B9103-CDE3-45BA-AF8B-6E4400DAD16D}" type="presOf" srcId="{1C996C0D-34CD-4BEF-BB2E-FA4B99C31858}" destId="{1B3AF02F-FCC2-4F43-8060-F7DA7E437634}" srcOrd="0" destOrd="0" presId="urn:microsoft.com/office/officeart/2005/8/layout/hierarchy4"/>
    <dgm:cxn modelId="{4017846E-2D14-4282-AFA7-341F232EB0CD}" type="presParOf" srcId="{B484477C-D887-429A-B53F-0F6050847EFD}" destId="{B1AB222E-241E-4EFA-9D07-E0B582693F9A}" srcOrd="0" destOrd="0" presId="urn:microsoft.com/office/officeart/2005/8/layout/hierarchy4"/>
    <dgm:cxn modelId="{DAD87EAA-F8AA-4D50-BB92-884B591424DE}" type="presParOf" srcId="{B1AB222E-241E-4EFA-9D07-E0B582693F9A}" destId="{D23E024C-D0BC-4E82-963C-CC1F234AD301}" srcOrd="0" destOrd="0" presId="urn:microsoft.com/office/officeart/2005/8/layout/hierarchy4"/>
    <dgm:cxn modelId="{68C3A74F-FB18-4E16-AC39-997AD65083F6}" type="presParOf" srcId="{B1AB222E-241E-4EFA-9D07-E0B582693F9A}" destId="{3032389B-EE84-407F-8C0B-E7430FF11686}" srcOrd="1" destOrd="0" presId="urn:microsoft.com/office/officeart/2005/8/layout/hierarchy4"/>
    <dgm:cxn modelId="{4AA6DB95-BFE3-4F20-93E0-58B9DDA265D8}" type="presParOf" srcId="{B1AB222E-241E-4EFA-9D07-E0B582693F9A}" destId="{B062B8A3-37AB-44FB-A943-6CE7DB41E0D0}" srcOrd="2" destOrd="0" presId="urn:microsoft.com/office/officeart/2005/8/layout/hierarchy4"/>
    <dgm:cxn modelId="{003F7420-993D-4421-AB56-700F74DAEFD8}" type="presParOf" srcId="{B062B8A3-37AB-44FB-A943-6CE7DB41E0D0}" destId="{40977083-1CA2-4592-825D-0DAC637442CA}" srcOrd="0" destOrd="0" presId="urn:microsoft.com/office/officeart/2005/8/layout/hierarchy4"/>
    <dgm:cxn modelId="{265598BD-D0A5-4159-A7EF-E85965D8C512}" type="presParOf" srcId="{40977083-1CA2-4592-825D-0DAC637442CA}" destId="{815FC565-DFCE-43F2-A725-4F74BE6FFD6D}" srcOrd="0" destOrd="0" presId="urn:microsoft.com/office/officeart/2005/8/layout/hierarchy4"/>
    <dgm:cxn modelId="{1B8DEE31-BE0C-4991-837C-EDAFFCB8D790}" type="presParOf" srcId="{40977083-1CA2-4592-825D-0DAC637442CA}" destId="{D2460655-D430-43BB-8D22-320A0B7EB95A}" srcOrd="1" destOrd="0" presId="urn:microsoft.com/office/officeart/2005/8/layout/hierarchy4"/>
    <dgm:cxn modelId="{405BCBE6-1D98-4FDF-88BC-949F64AA6D58}" type="presParOf" srcId="{40977083-1CA2-4592-825D-0DAC637442CA}" destId="{F325E2A5-3148-41CC-9125-8623B4CB78B3}" srcOrd="2" destOrd="0" presId="urn:microsoft.com/office/officeart/2005/8/layout/hierarchy4"/>
    <dgm:cxn modelId="{73FAB6CD-D77F-4680-B6E3-2B9E0B947F31}" type="presParOf" srcId="{F325E2A5-3148-41CC-9125-8623B4CB78B3}" destId="{D71C60DA-5039-4571-ABE3-997E0DAD4100}" srcOrd="0" destOrd="0" presId="urn:microsoft.com/office/officeart/2005/8/layout/hierarchy4"/>
    <dgm:cxn modelId="{B32FE934-4947-4FA5-AA74-90E7132A6604}" type="presParOf" srcId="{D71C60DA-5039-4571-ABE3-997E0DAD4100}" destId="{1B3AF02F-FCC2-4F43-8060-F7DA7E437634}" srcOrd="0" destOrd="0" presId="urn:microsoft.com/office/officeart/2005/8/layout/hierarchy4"/>
    <dgm:cxn modelId="{F920C391-9056-4E60-8F07-7CF63456AE0E}" type="presParOf" srcId="{D71C60DA-5039-4571-ABE3-997E0DAD4100}" destId="{F0E0777D-4E9C-4DCA-9E7B-1F7A36A15F11}" srcOrd="1" destOrd="0" presId="urn:microsoft.com/office/officeart/2005/8/layout/hierarchy4"/>
    <dgm:cxn modelId="{F30055A8-CAF9-4E99-B093-C1444AED1EFC}" type="presParOf" srcId="{F325E2A5-3148-41CC-9125-8623B4CB78B3}" destId="{3EFBE71E-01D7-4ECC-955D-FCAD62256BD2}" srcOrd="1" destOrd="0" presId="urn:microsoft.com/office/officeart/2005/8/layout/hierarchy4"/>
    <dgm:cxn modelId="{10A317E8-B282-4E16-AEF2-C101CFD1AE96}" type="presParOf" srcId="{F325E2A5-3148-41CC-9125-8623B4CB78B3}" destId="{668E006D-396E-49F5-A624-8DB3D0CB86EE}" srcOrd="2" destOrd="0" presId="urn:microsoft.com/office/officeart/2005/8/layout/hierarchy4"/>
    <dgm:cxn modelId="{4B216720-4DD4-48F1-AE12-C150369428C6}" type="presParOf" srcId="{668E006D-396E-49F5-A624-8DB3D0CB86EE}" destId="{39A3496C-3E0D-4A97-9130-E84B4FDC8438}" srcOrd="0" destOrd="0" presId="urn:microsoft.com/office/officeart/2005/8/layout/hierarchy4"/>
    <dgm:cxn modelId="{562B0BB3-C0F2-412B-9E78-C30474259C3B}" type="presParOf" srcId="{668E006D-396E-49F5-A624-8DB3D0CB86EE}" destId="{84CF5CE9-6831-406A-ADE3-73382B2772F2}" srcOrd="1" destOrd="0" presId="urn:microsoft.com/office/officeart/2005/8/layout/hierarchy4"/>
    <dgm:cxn modelId="{04027425-2E58-46F4-8995-8FF6FEC1B140}" type="presParOf" srcId="{B062B8A3-37AB-44FB-A943-6CE7DB41E0D0}" destId="{E57AED8A-1871-4A77-AD8E-F6EB7308917B}" srcOrd="1" destOrd="0" presId="urn:microsoft.com/office/officeart/2005/8/layout/hierarchy4"/>
    <dgm:cxn modelId="{FD293005-8CAE-4C13-A0C7-1A4E09097530}" type="presParOf" srcId="{B062B8A3-37AB-44FB-A943-6CE7DB41E0D0}" destId="{837BFC29-63B1-4D7C-BB7F-4273AB8B4F20}" srcOrd="2" destOrd="0" presId="urn:microsoft.com/office/officeart/2005/8/layout/hierarchy4"/>
    <dgm:cxn modelId="{4337230A-550D-43BE-AD9D-DF1D3E725F2F}" type="presParOf" srcId="{837BFC29-63B1-4D7C-BB7F-4273AB8B4F20}" destId="{853D3407-07BA-42EC-8732-01C42D61525D}" srcOrd="0" destOrd="0" presId="urn:microsoft.com/office/officeart/2005/8/layout/hierarchy4"/>
    <dgm:cxn modelId="{197C671E-DEF7-47B1-AC60-8E9E52843AD1}" type="presParOf" srcId="{837BFC29-63B1-4D7C-BB7F-4273AB8B4F20}" destId="{C2EB9CF9-84A9-4E6A-B756-42B3EB3ED57F}" srcOrd="1" destOrd="0" presId="urn:microsoft.com/office/officeart/2005/8/layout/hierarchy4"/>
    <dgm:cxn modelId="{0ABFEC42-7F7C-47AC-9E7F-BA90EF28B3C7}" type="presParOf" srcId="{837BFC29-63B1-4D7C-BB7F-4273AB8B4F20}" destId="{6D074954-EED3-49DB-A5DA-214A8BA1ECBB}" srcOrd="2" destOrd="0" presId="urn:microsoft.com/office/officeart/2005/8/layout/hierarchy4"/>
    <dgm:cxn modelId="{E1C6C43D-948F-4811-BF95-CDF9592345B1}" type="presParOf" srcId="{6D074954-EED3-49DB-A5DA-214A8BA1ECBB}" destId="{41C89E45-8C82-438E-9C2F-6CD5433360F9}" srcOrd="0" destOrd="0" presId="urn:microsoft.com/office/officeart/2005/8/layout/hierarchy4"/>
    <dgm:cxn modelId="{267B7378-C26B-4A10-B765-CBDE8EDEDC8C}" type="presParOf" srcId="{41C89E45-8C82-438E-9C2F-6CD5433360F9}" destId="{AC3F001E-2285-4F0F-92EB-C723B94AB50D}" srcOrd="0" destOrd="0" presId="urn:microsoft.com/office/officeart/2005/8/layout/hierarchy4"/>
    <dgm:cxn modelId="{2E29426E-B1F8-4E00-AC80-E86193DA0A51}" type="presParOf" srcId="{41C89E45-8C82-438E-9C2F-6CD5433360F9}" destId="{5C3A9D67-DABD-40F4-8B7D-5303FE79906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3E024C-D0BC-4E82-963C-CC1F234AD301}">
      <dsp:nvSpPr>
        <dsp:cNvPr id="0" name=""/>
        <dsp:cNvSpPr/>
      </dsp:nvSpPr>
      <dsp:spPr>
        <a:xfrm>
          <a:off x="999" y="425"/>
          <a:ext cx="8710968" cy="1313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72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7200" kern="1200" dirty="0" smtClean="0"/>
            <a:t>Класифікація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7200" kern="1200" dirty="0"/>
        </a:p>
      </dsp:txBody>
      <dsp:txXfrm>
        <a:off x="39482" y="38908"/>
        <a:ext cx="8634002" cy="1236950"/>
      </dsp:txXfrm>
    </dsp:sp>
    <dsp:sp modelId="{815FC565-DFCE-43F2-A725-4F74BE6FFD6D}">
      <dsp:nvSpPr>
        <dsp:cNvPr id="0" name=""/>
        <dsp:cNvSpPr/>
      </dsp:nvSpPr>
      <dsp:spPr>
        <a:xfrm>
          <a:off x="999" y="1485401"/>
          <a:ext cx="5690274" cy="19438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000" i="1" kern="1200" dirty="0" smtClean="0"/>
            <a:t>Підродини</a:t>
          </a:r>
          <a:endParaRPr lang="uk-UA" sz="6000" i="1" kern="1200" dirty="0"/>
        </a:p>
      </dsp:txBody>
      <dsp:txXfrm>
        <a:off x="57933" y="1542335"/>
        <a:ext cx="5576406" cy="1829996"/>
      </dsp:txXfrm>
    </dsp:sp>
    <dsp:sp modelId="{1B3AF02F-FCC2-4F43-8060-F7DA7E437634}">
      <dsp:nvSpPr>
        <dsp:cNvPr id="0" name=""/>
        <dsp:cNvSpPr/>
      </dsp:nvSpPr>
      <dsp:spPr>
        <a:xfrm>
          <a:off x="999" y="3600326"/>
          <a:ext cx="2786618" cy="19438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3200" kern="1200" dirty="0" smtClean="0"/>
            <a:t> </a:t>
          </a:r>
          <a:r>
            <a:rPr lang="uk-UA" sz="3200" kern="1200" dirty="0" err="1" smtClean="0"/>
            <a:t>Пантерові</a:t>
          </a:r>
          <a:r>
            <a:rPr lang="uk-UA" sz="3200" kern="1200" dirty="0" smtClean="0"/>
            <a:t> (великі кішки)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900" kern="1200" dirty="0"/>
        </a:p>
      </dsp:txBody>
      <dsp:txXfrm>
        <a:off x="57933" y="3657260"/>
        <a:ext cx="2672750" cy="1829996"/>
      </dsp:txXfrm>
    </dsp:sp>
    <dsp:sp modelId="{39A3496C-3E0D-4A97-9130-E84B4FDC8438}">
      <dsp:nvSpPr>
        <dsp:cNvPr id="0" name=""/>
        <dsp:cNvSpPr/>
      </dsp:nvSpPr>
      <dsp:spPr>
        <a:xfrm>
          <a:off x="2904655" y="3600326"/>
          <a:ext cx="2786618" cy="19438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err="1" smtClean="0"/>
            <a:t>Махайродові</a:t>
          </a:r>
          <a:r>
            <a:rPr lang="uk-UA" sz="3200" kern="1200" dirty="0" smtClean="0"/>
            <a:t> або </a:t>
          </a:r>
          <a:r>
            <a:rPr lang="uk-UA" sz="3200" kern="1200" dirty="0" err="1" smtClean="0"/>
            <a:t>Шаблезубі</a:t>
          </a:r>
          <a:r>
            <a:rPr lang="uk-UA" sz="3200" kern="1200" dirty="0" smtClean="0"/>
            <a:t> коти </a:t>
          </a:r>
          <a:endParaRPr lang="uk-UA" sz="3200" kern="1200" dirty="0"/>
        </a:p>
      </dsp:txBody>
      <dsp:txXfrm>
        <a:off x="2961589" y="3657260"/>
        <a:ext cx="2672750" cy="1829996"/>
      </dsp:txXfrm>
    </dsp:sp>
    <dsp:sp modelId="{853D3407-07BA-42EC-8732-01C42D61525D}">
      <dsp:nvSpPr>
        <dsp:cNvPr id="0" name=""/>
        <dsp:cNvSpPr/>
      </dsp:nvSpPr>
      <dsp:spPr>
        <a:xfrm>
          <a:off x="5925350" y="1485401"/>
          <a:ext cx="2786618" cy="19438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3300" kern="1200" dirty="0" smtClean="0"/>
            <a:t>Котові (малі кішки)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300" kern="1200" dirty="0"/>
        </a:p>
      </dsp:txBody>
      <dsp:txXfrm>
        <a:off x="5982284" y="1542335"/>
        <a:ext cx="2672750" cy="1829996"/>
      </dsp:txXfrm>
    </dsp:sp>
    <dsp:sp modelId="{AC3F001E-2285-4F0F-92EB-C723B94AB50D}">
      <dsp:nvSpPr>
        <dsp:cNvPr id="0" name=""/>
        <dsp:cNvSpPr/>
      </dsp:nvSpPr>
      <dsp:spPr>
        <a:xfrm>
          <a:off x="5925350" y="3600326"/>
          <a:ext cx="2786618" cy="19438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smtClean="0"/>
            <a:t>Проаілу-руси</a:t>
          </a:r>
          <a:endParaRPr lang="uk-UA" sz="3600" kern="1200" dirty="0"/>
        </a:p>
      </dsp:txBody>
      <dsp:txXfrm>
        <a:off x="5982284" y="3657260"/>
        <a:ext cx="2672750" cy="1829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7977" y="764704"/>
            <a:ext cx="84208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i="1" dirty="0" smtClean="0">
                <a:solidFill>
                  <a:schemeClr val="accent6">
                    <a:lumMod val="75000"/>
                  </a:schemeClr>
                </a:solidFill>
              </a:rPr>
              <a:t>Родина котячі</a:t>
            </a:r>
            <a:endParaRPr lang="uk-UA" sz="8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76871"/>
            <a:ext cx="5057518" cy="379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8322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68917280"/>
              </p:ext>
            </p:extLst>
          </p:nvPr>
        </p:nvGraphicFramePr>
        <p:xfrm>
          <a:off x="251520" y="332656"/>
          <a:ext cx="871296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75464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797463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b="1" i="1" dirty="0">
                <a:solidFill>
                  <a:schemeClr val="accent6">
                    <a:lumMod val="50000"/>
                  </a:schemeClr>
                </a:solidFill>
              </a:rPr>
              <a:t>Котові (малі кішки)</a:t>
            </a:r>
          </a:p>
          <a:p>
            <a:endParaRPr lang="uk-U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3312368" cy="462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28949" y="5970328"/>
            <a:ext cx="28216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i="1" dirty="0" smtClean="0">
                <a:solidFill>
                  <a:schemeClr val="accent6">
                    <a:lumMod val="50000"/>
                  </a:schemeClr>
                </a:solidFill>
              </a:rPr>
              <a:t>Рись звичайна</a:t>
            </a:r>
            <a:endParaRPr lang="uk-UA" sz="32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884" y="1340768"/>
            <a:ext cx="4003943" cy="462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15838" y="5970327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i="1" dirty="0" smtClean="0">
                <a:solidFill>
                  <a:schemeClr val="accent6">
                    <a:lumMod val="50000"/>
                  </a:schemeClr>
                </a:solidFill>
              </a:rPr>
              <a:t>Кіт</a:t>
            </a:r>
            <a:endParaRPr lang="uk-UA" sz="3200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0219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797463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b="1" i="1" dirty="0">
                <a:solidFill>
                  <a:schemeClr val="accent6">
                    <a:lumMod val="50000"/>
                  </a:schemeClr>
                </a:solidFill>
              </a:rPr>
              <a:t>Котові (малі кішки)</a:t>
            </a:r>
          </a:p>
          <a:p>
            <a:endParaRPr lang="uk-U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91206"/>
            <a:ext cx="4130693" cy="3304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64556" y="5536318"/>
            <a:ext cx="14200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i="1" dirty="0" smtClean="0">
                <a:solidFill>
                  <a:schemeClr val="accent6">
                    <a:lumMod val="50000"/>
                  </a:schemeClr>
                </a:solidFill>
              </a:rPr>
              <a:t>Гепард</a:t>
            </a:r>
            <a:endParaRPr lang="uk-UA" sz="32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039" y="2091206"/>
            <a:ext cx="3762441" cy="3331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87692" y="5586236"/>
            <a:ext cx="40471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i="1" dirty="0">
                <a:solidFill>
                  <a:schemeClr val="accent6">
                    <a:lumMod val="50000"/>
                  </a:schemeClr>
                </a:solidFill>
              </a:rPr>
              <a:t>Тигр </a:t>
            </a:r>
            <a:r>
              <a:rPr lang="uk-UA" sz="3200" i="1" dirty="0" err="1">
                <a:solidFill>
                  <a:schemeClr val="accent6">
                    <a:lumMod val="50000"/>
                  </a:schemeClr>
                </a:solidFill>
              </a:rPr>
              <a:t>суматранський</a:t>
            </a:r>
            <a:endParaRPr lang="uk-UA" sz="3200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5696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797463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b="1" i="1" dirty="0">
                <a:solidFill>
                  <a:schemeClr val="accent6">
                    <a:lumMod val="50000"/>
                  </a:schemeClr>
                </a:solidFill>
              </a:rPr>
              <a:t>Котові (малі кішки)</a:t>
            </a:r>
          </a:p>
          <a:p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1325013" y="5536318"/>
            <a:ext cx="27975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i="1" dirty="0" smtClean="0">
                <a:solidFill>
                  <a:schemeClr val="accent6">
                    <a:lumMod val="50000"/>
                  </a:schemeClr>
                </a:solidFill>
              </a:rPr>
              <a:t>Азійський кіт</a:t>
            </a:r>
            <a:endParaRPr lang="uk-UA" sz="32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14208" y="5016890"/>
            <a:ext cx="11797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i="1" dirty="0" smtClean="0">
                <a:solidFill>
                  <a:schemeClr val="accent6">
                    <a:lumMod val="50000"/>
                  </a:schemeClr>
                </a:solidFill>
              </a:rPr>
              <a:t>Пума</a:t>
            </a:r>
            <a:endParaRPr lang="uk-UA" sz="32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76" y="1638858"/>
            <a:ext cx="3921236" cy="394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92" y="1844824"/>
            <a:ext cx="383278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7162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48858"/>
            <a:ext cx="112332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b="1" i="1" dirty="0" err="1">
                <a:solidFill>
                  <a:schemeClr val="accent6">
                    <a:lumMod val="50000"/>
                  </a:schemeClr>
                </a:solidFill>
              </a:rPr>
              <a:t>Пантерові</a:t>
            </a:r>
            <a:r>
              <a:rPr lang="uk-UA" sz="48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sz="4800" b="1" i="1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uk-UA" sz="4800" b="1" i="1" dirty="0">
                <a:solidFill>
                  <a:schemeClr val="accent6">
                    <a:lumMod val="50000"/>
                  </a:schemeClr>
                </a:solidFill>
              </a:rPr>
              <a:t>великі кішки)</a:t>
            </a:r>
          </a:p>
          <a:p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2987824" y="5517258"/>
            <a:ext cx="38813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i="1" dirty="0" smtClean="0">
                <a:solidFill>
                  <a:schemeClr val="accent6">
                    <a:lumMod val="50000"/>
                  </a:schemeClr>
                </a:solidFill>
              </a:rPr>
              <a:t>Пантера димчаста</a:t>
            </a:r>
            <a:endParaRPr lang="uk-UA" sz="32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6521896" cy="3804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93777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48858"/>
            <a:ext cx="112332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b="1" i="1" dirty="0" err="1">
                <a:solidFill>
                  <a:schemeClr val="accent6">
                    <a:lumMod val="50000"/>
                  </a:schemeClr>
                </a:solidFill>
              </a:rPr>
              <a:t>Пантерові</a:t>
            </a:r>
            <a:r>
              <a:rPr lang="uk-UA" sz="48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sz="4800" b="1" i="1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uk-UA" sz="4800" b="1" i="1" dirty="0">
                <a:solidFill>
                  <a:schemeClr val="accent6">
                    <a:lumMod val="50000"/>
                  </a:schemeClr>
                </a:solidFill>
              </a:rPr>
              <a:t>великі кішки)</a:t>
            </a:r>
          </a:p>
          <a:p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1547664" y="5710871"/>
            <a:ext cx="1888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i="1" dirty="0" smtClean="0">
                <a:solidFill>
                  <a:schemeClr val="accent6">
                    <a:lumMod val="50000"/>
                  </a:schemeClr>
                </a:solidFill>
              </a:rPr>
              <a:t>Пантера</a:t>
            </a:r>
            <a:endParaRPr lang="uk-UA" sz="32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4066"/>
            <a:ext cx="4604988" cy="441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64088" y="1484784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3600" dirty="0">
                <a:solidFill>
                  <a:schemeClr val="accent6">
                    <a:lumMod val="75000"/>
                  </a:schemeClr>
                </a:solidFill>
              </a:rPr>
              <a:t>Рід </a:t>
            </a:r>
            <a:r>
              <a:rPr lang="uk-UA" sz="3600" dirty="0" smtClean="0">
                <a:solidFill>
                  <a:schemeClr val="accent6">
                    <a:lumMod val="75000"/>
                  </a:schemeClr>
                </a:solidFill>
              </a:rPr>
              <a:t>Пантера</a:t>
            </a:r>
          </a:p>
          <a:p>
            <a:r>
              <a:rPr lang="uk-UA" sz="3600" dirty="0" smtClean="0">
                <a:solidFill>
                  <a:schemeClr val="accent6">
                    <a:lumMod val="75000"/>
                  </a:schemeClr>
                </a:solidFill>
              </a:rPr>
              <a:t>5 видів: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</a:rPr>
              <a:t>leo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endParaRPr lang="uk-UA" sz="3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</a:rPr>
              <a:t>tigris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endParaRPr lang="uk-UA" sz="3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</a:rPr>
              <a:t>pardus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endParaRPr lang="uk-UA" sz="3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</a:rPr>
              <a:t>onca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endParaRPr lang="uk-UA" sz="3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</a:rPr>
              <a:t>uncia</a:t>
            </a:r>
            <a:r>
              <a:rPr lang="uk-UA" sz="36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uk-UA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8072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556792"/>
            <a:ext cx="100811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uk-UA" sz="3600" dirty="0" smtClean="0">
                <a:solidFill>
                  <a:schemeClr val="accent6">
                    <a:lumMod val="75000"/>
                  </a:schemeClr>
                </a:solidFill>
              </a:rPr>
              <a:t>Підродина </a:t>
            </a:r>
            <a:r>
              <a:rPr lang="uk-UA" sz="3600" dirty="0">
                <a:solidFill>
                  <a:schemeClr val="accent6">
                    <a:lumMod val="75000"/>
                  </a:schemeClr>
                </a:solidFill>
              </a:rPr>
              <a:t>† </a:t>
            </a:r>
            <a:r>
              <a:rPr lang="uk-UA" sz="3600" dirty="0" err="1">
                <a:solidFill>
                  <a:schemeClr val="accent6">
                    <a:lumMod val="75000"/>
                  </a:schemeClr>
                </a:solidFill>
              </a:rPr>
              <a:t>Махайродові</a:t>
            </a:r>
            <a:r>
              <a:rPr lang="uk-UA" sz="3600" dirty="0">
                <a:solidFill>
                  <a:schemeClr val="accent6">
                    <a:lumMod val="75000"/>
                  </a:schemeClr>
                </a:solidFill>
              </a:rPr>
              <a:t> або </a:t>
            </a:r>
          </a:p>
          <a:p>
            <a:r>
              <a:rPr lang="uk-UA" sz="3600" dirty="0" err="1" smtClean="0">
                <a:solidFill>
                  <a:schemeClr val="accent6">
                    <a:lumMod val="75000"/>
                  </a:schemeClr>
                </a:solidFill>
              </a:rPr>
              <a:t>Шаблезубі</a:t>
            </a:r>
            <a:r>
              <a:rPr lang="uk-UA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3600" dirty="0">
                <a:solidFill>
                  <a:schemeClr val="accent6">
                    <a:lumMod val="75000"/>
                  </a:schemeClr>
                </a:solidFill>
              </a:rPr>
              <a:t>коти </a:t>
            </a:r>
            <a:endParaRPr lang="en-US" sz="36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uk-UA" sz="3600" dirty="0" smtClean="0">
                <a:solidFill>
                  <a:schemeClr val="accent6">
                    <a:lumMod val="75000"/>
                  </a:schemeClr>
                </a:solidFill>
              </a:rPr>
              <a:t>2. Підродина </a:t>
            </a:r>
            <a:r>
              <a:rPr lang="uk-UA" sz="3600" dirty="0">
                <a:solidFill>
                  <a:schemeClr val="accent6">
                    <a:lumMod val="75000"/>
                  </a:schemeClr>
                </a:solidFill>
              </a:rPr>
              <a:t>† </a:t>
            </a:r>
            <a:r>
              <a:rPr lang="uk-UA" sz="3600" dirty="0" err="1" smtClean="0">
                <a:solidFill>
                  <a:schemeClr val="accent6">
                    <a:lumMod val="75000"/>
                  </a:schemeClr>
                </a:solidFill>
              </a:rPr>
              <a:t>Проаілуруси</a:t>
            </a:r>
            <a:endParaRPr lang="uk-UA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158002"/>
            <a:ext cx="57538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dirty="0" smtClean="0">
                <a:solidFill>
                  <a:schemeClr val="accent6">
                    <a:lumMod val="50000"/>
                  </a:schemeClr>
                </a:solidFill>
              </a:rPr>
              <a:t>Вимерлі підродини:</a:t>
            </a:r>
            <a:endParaRPr lang="uk-UA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7852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2" y="1268760"/>
            <a:ext cx="7269438" cy="508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79735" y="188640"/>
            <a:ext cx="44496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>
                <a:solidFill>
                  <a:schemeClr val="accent6">
                    <a:lumMod val="50000"/>
                  </a:schemeClr>
                </a:solidFill>
              </a:rPr>
              <a:t>Дякую за увагу!</a:t>
            </a:r>
            <a:endParaRPr lang="uk-UA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79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264" y="260648"/>
            <a:ext cx="477078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dirty="0">
                <a:solidFill>
                  <a:schemeClr val="accent6">
                    <a:lumMod val="75000"/>
                  </a:schemeClr>
                </a:solidFill>
              </a:rPr>
              <a:t>Котові, або </a:t>
            </a:r>
            <a:r>
              <a:rPr lang="uk-UA" sz="3200" b="1" i="1" dirty="0" smtClean="0">
                <a:solidFill>
                  <a:schemeClr val="accent6">
                    <a:lumMod val="75000"/>
                  </a:schemeClr>
                </a:solidFill>
              </a:rPr>
              <a:t>котячі 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</a:rPr>
              <a:t>— </a:t>
            </a:r>
            <a:r>
              <a:rPr lang="uk-UA" sz="3200" b="1" i="1" dirty="0">
                <a:solidFill>
                  <a:schemeClr val="accent6">
                    <a:lumMod val="75000"/>
                  </a:schemeClr>
                </a:solidFill>
              </a:rPr>
              <a:t>родина ссавців ряду </a:t>
            </a:r>
            <a:r>
              <a:rPr lang="uk-UA" sz="3200" b="1" i="1" dirty="0" smtClean="0">
                <a:solidFill>
                  <a:schemeClr val="accent6">
                    <a:lumMod val="75000"/>
                  </a:schemeClr>
                </a:solidFill>
              </a:rPr>
              <a:t>хижих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uk-UA" sz="3200" b="1" i="1" dirty="0">
                <a:solidFill>
                  <a:schemeClr val="accent6">
                    <a:lumMod val="75000"/>
                  </a:schemeClr>
                </a:solidFill>
              </a:rPr>
              <a:t>Центральна родина підряду </a:t>
            </a:r>
            <a:r>
              <a:rPr lang="uk-UA" sz="3200" b="1" i="1" dirty="0" err="1" smtClean="0">
                <a:solidFill>
                  <a:schemeClr val="accent6">
                    <a:lumMod val="75000"/>
                  </a:schemeClr>
                </a:solidFill>
              </a:rPr>
              <a:t>Котовиді</a:t>
            </a:r>
            <a:r>
              <a:rPr lang="uk-UA" sz="3200" b="1" i="1" dirty="0" smtClean="0">
                <a:solidFill>
                  <a:schemeClr val="accent6">
                    <a:lumMod val="75000"/>
                  </a:schemeClr>
                </a:solidFill>
              </a:rPr>
              <a:t>. Котові </a:t>
            </a:r>
            <a:r>
              <a:rPr lang="uk-UA" sz="3200" b="1" i="1" dirty="0">
                <a:solidFill>
                  <a:schemeClr val="accent6">
                    <a:lumMod val="75000"/>
                  </a:schemeClr>
                </a:solidFill>
              </a:rPr>
              <a:t>найбільш спеціалізовані серед хижих, пристосовані до добування тваринної їжі шляхом </a:t>
            </a:r>
            <a:r>
              <a:rPr lang="uk-UA" sz="3200" b="1" i="1" dirty="0" err="1">
                <a:solidFill>
                  <a:schemeClr val="accent6">
                    <a:lumMod val="75000"/>
                  </a:schemeClr>
                </a:solidFill>
              </a:rPr>
              <a:t>підкрадання</a:t>
            </a:r>
            <a:r>
              <a:rPr lang="uk-UA" sz="3200" b="1" i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uk-UA" sz="3200" b="1" i="1" dirty="0" err="1">
                <a:solidFill>
                  <a:schemeClr val="accent6">
                    <a:lumMod val="75000"/>
                  </a:schemeClr>
                </a:solidFill>
              </a:rPr>
              <a:t>підстерігання</a:t>
            </a:r>
            <a:r>
              <a:rPr lang="uk-UA" sz="3200" b="1" i="1" dirty="0">
                <a:solidFill>
                  <a:schemeClr val="accent6">
                    <a:lumMod val="75000"/>
                  </a:schemeClr>
                </a:solidFill>
              </a:rPr>
              <a:t>, рідше переслідуванням.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142" y="281541"/>
            <a:ext cx="3960440" cy="2640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142" y="3507690"/>
            <a:ext cx="3960440" cy="263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6231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2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0302" y="260648"/>
            <a:ext cx="51433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i="1" dirty="0" smtClean="0">
                <a:solidFill>
                  <a:schemeClr val="accent6">
                    <a:lumMod val="50000"/>
                  </a:schemeClr>
                </a:solidFill>
              </a:rPr>
              <a:t>Характеристика</a:t>
            </a:r>
            <a:endParaRPr lang="uk-UA" sz="4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96751"/>
            <a:ext cx="82369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i="1" dirty="0">
                <a:solidFill>
                  <a:schemeClr val="accent6">
                    <a:lumMod val="75000"/>
                  </a:schemeClr>
                </a:solidFill>
              </a:rPr>
              <a:t>Розміри широко варіюють: від 34 см і маси 1,5 кг (чорнонога кішка) до 3,8 м і понад 275 кг (тигр).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42" y="2256840"/>
            <a:ext cx="288032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140" y="3000242"/>
            <a:ext cx="5040104" cy="28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5229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2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433" y="63350"/>
            <a:ext cx="4090759" cy="272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i1.i.ua/prikol/pic/6/7/10175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542" y="2990715"/>
            <a:ext cx="4005573" cy="296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5528" y="51789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</a:rPr>
              <a:t>Язик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</a:rPr>
              <a:t>покритий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</a:rPr>
              <a:t>дрібними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</a:rPr>
              <a:t>загостреними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</a:rPr>
              <a:t>роговими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 сосочками,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</a:rPr>
              <a:t>які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</a:rPr>
              <a:t>допомагають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</a:rPr>
              <a:t>котячим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</a:rPr>
              <a:t>вишкрябувати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</a:rPr>
              <a:t>м'ясо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 з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</a:rPr>
              <a:t>кісток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 і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</a:rPr>
              <a:t>чистити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</a:rPr>
              <a:t>хутро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uk-UA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528" y="2841791"/>
            <a:ext cx="455090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chemeClr val="accent6">
                    <a:lumMod val="75000"/>
                  </a:schemeClr>
                </a:solidFill>
              </a:rPr>
              <a:t>Хвіст у більшості видів </a:t>
            </a:r>
            <a:r>
              <a:rPr lang="uk-UA" sz="2800" dirty="0" smtClean="0">
                <a:solidFill>
                  <a:schemeClr val="accent6">
                    <a:lumMod val="75000"/>
                  </a:schemeClr>
                </a:solidFill>
              </a:rPr>
              <a:t>довгий, </a:t>
            </a:r>
            <a:r>
              <a:rPr lang="uk-UA" sz="2800" dirty="0">
                <a:solidFill>
                  <a:schemeClr val="accent6">
                    <a:lumMod val="75000"/>
                  </a:schemeClr>
                </a:solidFill>
              </a:rPr>
              <a:t>як правило зі смугами, плямами, </a:t>
            </a:r>
            <a:r>
              <a:rPr lang="uk-UA" sz="2800" dirty="0" smtClean="0">
                <a:solidFill>
                  <a:schemeClr val="accent6">
                    <a:lumMod val="75000"/>
                  </a:schemeClr>
                </a:solidFill>
              </a:rPr>
              <a:t>крапками. Волосяний </a:t>
            </a:r>
            <a:r>
              <a:rPr lang="uk-UA" sz="2800" dirty="0">
                <a:solidFill>
                  <a:schemeClr val="accent6">
                    <a:lumMod val="75000"/>
                  </a:schemeClr>
                </a:solidFill>
              </a:rPr>
              <a:t>покрив низький, </a:t>
            </a:r>
            <a:r>
              <a:rPr lang="uk-UA" sz="2800" dirty="0" err="1">
                <a:solidFill>
                  <a:schemeClr val="accent6">
                    <a:lumMod val="75000"/>
                  </a:schemeClr>
                </a:solidFill>
              </a:rPr>
              <a:t>пухнастіший</a:t>
            </a:r>
            <a:r>
              <a:rPr lang="uk-UA" sz="2800" dirty="0">
                <a:solidFill>
                  <a:schemeClr val="accent6">
                    <a:lumMod val="75000"/>
                  </a:schemeClr>
                </a:solidFill>
              </a:rPr>
              <a:t> у північних і високогірних видів. </a:t>
            </a:r>
          </a:p>
        </p:txBody>
      </p:sp>
    </p:spTree>
    <p:extLst>
      <p:ext uri="{BB962C8B-B14F-4D97-AF65-F5344CB8AC3E}">
        <p14:creationId xmlns:p14="http://schemas.microsoft.com/office/powerpoint/2010/main" val="2661743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675456" y="93711"/>
            <a:ext cx="104949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i="1" dirty="0" smtClean="0">
                <a:solidFill>
                  <a:schemeClr val="accent6">
                    <a:lumMod val="75000"/>
                  </a:schemeClr>
                </a:solidFill>
              </a:rPr>
              <a:t>З </a:t>
            </a:r>
            <a:r>
              <a:rPr lang="uk-UA" sz="4400" b="1" i="1" dirty="0">
                <a:solidFill>
                  <a:schemeClr val="accent6">
                    <a:lumMod val="75000"/>
                  </a:schemeClr>
                </a:solidFill>
              </a:rPr>
              <a:t>органів чуття краще </a:t>
            </a:r>
            <a:endParaRPr lang="uk-UA" sz="44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4400" b="1" i="1" dirty="0" smtClean="0">
                <a:solidFill>
                  <a:schemeClr val="accent6">
                    <a:lumMod val="75000"/>
                  </a:schemeClr>
                </a:solidFill>
              </a:rPr>
              <a:t>розвинені </a:t>
            </a:r>
            <a:r>
              <a:rPr lang="uk-UA" sz="4400" b="1" i="1" dirty="0">
                <a:solidFill>
                  <a:schemeClr val="accent6">
                    <a:lumMod val="75000"/>
                  </a:schemeClr>
                </a:solidFill>
              </a:rPr>
              <a:t>слух і зір; нюх слабий.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4824536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81029" y="2398819"/>
            <a:ext cx="2973926" cy="39494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 rot="21279576">
            <a:off x="5999209" y="1868520"/>
            <a:ext cx="2337564" cy="792088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i="1" dirty="0" smtClean="0">
                <a:solidFill>
                  <a:srgbClr val="FF0000"/>
                </a:solidFill>
              </a:rPr>
              <a:t>Це цікаво!</a:t>
            </a:r>
            <a:endParaRPr lang="uk-UA" sz="3200" i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81028" y="2711554"/>
            <a:ext cx="297392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i="1" dirty="0" err="1">
                <a:solidFill>
                  <a:schemeClr val="accent6">
                    <a:lumMod val="50000"/>
                  </a:schemeClr>
                </a:solidFill>
              </a:rPr>
              <a:t>Кішки</a:t>
            </a:r>
            <a:r>
              <a:rPr lang="ru-RU" sz="30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000" b="1" i="1" dirty="0" err="1">
                <a:solidFill>
                  <a:schemeClr val="accent6">
                    <a:lumMod val="50000"/>
                  </a:schemeClr>
                </a:solidFill>
              </a:rPr>
              <a:t>здатні</a:t>
            </a:r>
            <a:r>
              <a:rPr lang="ru-RU" sz="30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000" b="1" i="1" dirty="0" err="1">
                <a:solidFill>
                  <a:schemeClr val="accent6">
                    <a:lumMod val="50000"/>
                  </a:schemeClr>
                </a:solidFill>
              </a:rPr>
              <a:t>чути</a:t>
            </a:r>
            <a:r>
              <a:rPr lang="ru-RU" sz="30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000" b="1" i="1" dirty="0" err="1">
                <a:solidFill>
                  <a:schemeClr val="accent6">
                    <a:lumMod val="50000"/>
                  </a:schemeClr>
                </a:solidFill>
              </a:rPr>
              <a:t>дуже</a:t>
            </a:r>
            <a:r>
              <a:rPr lang="ru-RU" sz="30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000" b="1" i="1" dirty="0" err="1">
                <a:solidFill>
                  <a:schemeClr val="accent6">
                    <a:lumMod val="50000"/>
                  </a:schemeClr>
                </a:solidFill>
              </a:rPr>
              <a:t>високі</a:t>
            </a:r>
            <a:r>
              <a:rPr lang="ru-RU" sz="3000" b="1" i="1" dirty="0">
                <a:solidFill>
                  <a:schemeClr val="accent6">
                    <a:lumMod val="50000"/>
                  </a:schemeClr>
                </a:solidFill>
              </a:rPr>
              <a:t> звуки — частотою до 50 000 Гц, (</a:t>
            </a:r>
            <a:r>
              <a:rPr lang="ru-RU" sz="3000" b="1" i="1" dirty="0" err="1">
                <a:solidFill>
                  <a:schemeClr val="accent6">
                    <a:lumMod val="50000"/>
                  </a:schemeClr>
                </a:solidFill>
              </a:rPr>
              <a:t>людина</a:t>
            </a:r>
            <a:r>
              <a:rPr lang="ru-RU" sz="3000" b="1" i="1" dirty="0">
                <a:solidFill>
                  <a:schemeClr val="accent6">
                    <a:lumMod val="50000"/>
                  </a:schemeClr>
                </a:solidFill>
              </a:rPr>
              <a:t> до 20 000 Гц</a:t>
            </a:r>
            <a:r>
              <a:rPr lang="ru-RU" sz="3000" b="1" i="1" dirty="0" smtClean="0">
                <a:solidFill>
                  <a:schemeClr val="accent6">
                    <a:lumMod val="50000"/>
                  </a:schemeClr>
                </a:solidFill>
              </a:rPr>
              <a:t>). </a:t>
            </a:r>
            <a:endParaRPr lang="ru-RU" sz="3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4888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25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0872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</a:rPr>
              <a:t>Котячі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</a:rPr>
              <a:t>вуса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 -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</a:rPr>
              <a:t>це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</a:rPr>
              <a:t>зовсім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 не прикраса, а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</a:rPr>
              <a:t>ціла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 система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</a:rPr>
              <a:t>ближнього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</a:rPr>
              <a:t>орієнтування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 та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</a:rPr>
              <a:t>навігації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uk-UA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29616" y="1814862"/>
            <a:ext cx="91736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</a:rPr>
              <a:t>Вуса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 у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</a:rPr>
              <a:t>кішки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</a:rPr>
              <a:t>володіють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</a:rPr>
              <a:t>найпотужнішою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</a:rPr>
              <a:t>чутливістю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. вони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</a:rPr>
              <a:t>відчувають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</a:rPr>
              <a:t>найменше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</a:rPr>
              <a:t>коливання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</a:rPr>
              <a:t>повітря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uk-UA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3" y="3192106"/>
            <a:ext cx="4387923" cy="2926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92106"/>
            <a:ext cx="4450497" cy="296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56385" y="44218"/>
            <a:ext cx="53309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i="1" dirty="0" smtClean="0">
                <a:solidFill>
                  <a:schemeClr val="accent6">
                    <a:lumMod val="50000"/>
                  </a:schemeClr>
                </a:solidFill>
              </a:rPr>
              <a:t>Для чого кішці вуса?</a:t>
            </a:r>
            <a:endParaRPr lang="uk-UA" sz="4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1028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1328" y="260647"/>
            <a:ext cx="33293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i="1" dirty="0">
                <a:solidFill>
                  <a:schemeClr val="accent6">
                    <a:lumMod val="50000"/>
                  </a:schemeClr>
                </a:solidFill>
              </a:rPr>
              <a:t>Поведінка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196751"/>
            <a:ext cx="89289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3200" i="1" dirty="0" err="1">
                <a:solidFill>
                  <a:schemeClr val="accent6">
                    <a:lumMod val="75000"/>
                  </a:schemeClr>
                </a:solidFill>
              </a:rPr>
              <a:t>Спосіб</a:t>
            </a:r>
            <a:r>
              <a:rPr lang="ru-RU" sz="32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i="1" dirty="0" err="1">
                <a:solidFill>
                  <a:schemeClr val="accent6">
                    <a:lumMod val="75000"/>
                  </a:schemeClr>
                </a:solidFill>
              </a:rPr>
              <a:t>життя</a:t>
            </a:r>
            <a:r>
              <a:rPr lang="ru-RU" sz="32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i="1" dirty="0" err="1">
                <a:solidFill>
                  <a:schemeClr val="accent6">
                    <a:lumMod val="75000"/>
                  </a:schemeClr>
                </a:solidFill>
              </a:rPr>
              <a:t>котячих</a:t>
            </a:r>
            <a:r>
              <a:rPr lang="ru-RU" sz="32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i="1" dirty="0" err="1">
                <a:solidFill>
                  <a:schemeClr val="accent6">
                    <a:lumMod val="75000"/>
                  </a:schemeClr>
                </a:solidFill>
              </a:rPr>
              <a:t>переважно</a:t>
            </a:r>
            <a:r>
              <a:rPr lang="ru-RU" sz="32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i="1" dirty="0" err="1">
                <a:solidFill>
                  <a:schemeClr val="accent6">
                    <a:lumMod val="75000"/>
                  </a:schemeClr>
                </a:solidFill>
              </a:rPr>
              <a:t>сутінковий</a:t>
            </a:r>
            <a:r>
              <a:rPr lang="ru-RU" sz="3200" i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3200" i="1" dirty="0" err="1">
                <a:solidFill>
                  <a:schemeClr val="accent6">
                    <a:lumMod val="75000"/>
                  </a:schemeClr>
                </a:solidFill>
              </a:rPr>
              <a:t>присутінковий</a:t>
            </a:r>
            <a:r>
              <a:rPr lang="ru-RU" sz="3200" i="1" dirty="0">
                <a:solidFill>
                  <a:schemeClr val="accent6">
                    <a:lumMod val="75000"/>
                  </a:schemeClr>
                </a:solidFill>
              </a:rPr>
              <a:t> і </a:t>
            </a:r>
            <a:r>
              <a:rPr lang="ru-RU" sz="3200" i="1" dirty="0" err="1" smtClean="0">
                <a:solidFill>
                  <a:schemeClr val="accent6">
                    <a:lumMod val="75000"/>
                  </a:schemeClr>
                </a:solidFill>
              </a:rPr>
              <a:t>нічний</a:t>
            </a:r>
            <a:endParaRPr lang="ru-RU" sz="3200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3200" i="1" dirty="0" err="1">
                <a:solidFill>
                  <a:schemeClr val="accent6">
                    <a:lumMod val="75000"/>
                  </a:schemeClr>
                </a:solidFill>
              </a:rPr>
              <a:t>Живуть</a:t>
            </a:r>
            <a:r>
              <a:rPr lang="ru-RU" sz="3200" i="1" dirty="0">
                <a:solidFill>
                  <a:schemeClr val="accent6">
                    <a:lumMod val="75000"/>
                  </a:schemeClr>
                </a:solidFill>
              </a:rPr>
              <a:t> вони </a:t>
            </a:r>
            <a:r>
              <a:rPr lang="ru-RU" sz="3200" i="1" dirty="0" err="1">
                <a:solidFill>
                  <a:schemeClr val="accent6">
                    <a:lumMod val="75000"/>
                  </a:schemeClr>
                </a:solidFill>
              </a:rPr>
              <a:t>поодинці</a:t>
            </a:r>
            <a:r>
              <a:rPr lang="ru-RU" sz="32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i="1" dirty="0" err="1">
                <a:solidFill>
                  <a:schemeClr val="accent6">
                    <a:lumMod val="75000"/>
                  </a:schemeClr>
                </a:solidFill>
              </a:rPr>
              <a:t>або</a:t>
            </a:r>
            <a:r>
              <a:rPr lang="ru-RU" sz="32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i="1" dirty="0" err="1">
                <a:solidFill>
                  <a:schemeClr val="accent6">
                    <a:lumMod val="75000"/>
                  </a:schemeClr>
                </a:solidFill>
              </a:rPr>
              <a:t>сім'ями</a:t>
            </a:r>
            <a:endParaRPr lang="ru-RU" sz="3200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3200" i="1" dirty="0" err="1">
                <a:solidFill>
                  <a:schemeClr val="accent6">
                    <a:lumMod val="75000"/>
                  </a:schemeClr>
                </a:solidFill>
              </a:rPr>
              <a:t>Дитинчата</a:t>
            </a:r>
            <a:r>
              <a:rPr lang="ru-RU" sz="32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i="1" dirty="0" err="1">
                <a:solidFill>
                  <a:schemeClr val="accent6">
                    <a:lumMod val="75000"/>
                  </a:schemeClr>
                </a:solidFill>
              </a:rPr>
              <a:t>народжуються</a:t>
            </a:r>
            <a:r>
              <a:rPr lang="ru-RU" sz="32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i="1" dirty="0" err="1">
                <a:solidFill>
                  <a:schemeClr val="accent6">
                    <a:lumMod val="75000"/>
                  </a:schemeClr>
                </a:solidFill>
              </a:rPr>
              <a:t>сліпими</a:t>
            </a:r>
            <a:r>
              <a:rPr lang="ru-RU" sz="3200" i="1" dirty="0">
                <a:solidFill>
                  <a:schemeClr val="accent6">
                    <a:lumMod val="75000"/>
                  </a:schemeClr>
                </a:solidFill>
              </a:rPr>
              <a:t> і </a:t>
            </a:r>
            <a:r>
              <a:rPr lang="ru-RU" sz="3200" i="1" dirty="0" err="1">
                <a:solidFill>
                  <a:schemeClr val="accent6">
                    <a:lumMod val="75000"/>
                  </a:schemeClr>
                </a:solidFill>
              </a:rPr>
              <a:t>безпорадними</a:t>
            </a:r>
            <a:r>
              <a:rPr lang="ru-RU" sz="3200" i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uk-UA" sz="3200" i="1" dirty="0">
                <a:solidFill>
                  <a:schemeClr val="accent6">
                    <a:lumMod val="75000"/>
                  </a:schemeClr>
                </a:solidFill>
              </a:rPr>
              <a:t>Виховує дитинчат </a:t>
            </a:r>
            <a:r>
              <a:rPr lang="uk-UA" sz="3200" i="1" dirty="0" smtClean="0">
                <a:solidFill>
                  <a:schemeClr val="accent6">
                    <a:lumMod val="75000"/>
                  </a:schemeClr>
                </a:solidFill>
              </a:rPr>
              <a:t>мати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3200" i="1" dirty="0" smtClean="0">
                <a:solidFill>
                  <a:schemeClr val="accent6">
                    <a:lumMod val="75000"/>
                  </a:schemeClr>
                </a:solidFill>
              </a:rPr>
              <a:t>В </a:t>
            </a:r>
            <a:r>
              <a:rPr lang="ru-RU" sz="3200" i="1" dirty="0" err="1" smtClean="0">
                <a:solidFill>
                  <a:schemeClr val="accent6">
                    <a:lumMod val="75000"/>
                  </a:schemeClr>
                </a:solidFill>
              </a:rPr>
              <a:t>окремих</a:t>
            </a:r>
            <a:r>
              <a:rPr lang="ru-RU" sz="3200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i="1" dirty="0" err="1" smtClean="0">
                <a:solidFill>
                  <a:schemeClr val="accent6">
                    <a:lumMod val="75000"/>
                  </a:schemeClr>
                </a:solidFill>
              </a:rPr>
              <a:t>випадках</a:t>
            </a:r>
            <a:r>
              <a:rPr lang="ru-RU" sz="3200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i="1" dirty="0" err="1">
                <a:solidFill>
                  <a:schemeClr val="accent6">
                    <a:lumMod val="75000"/>
                  </a:schemeClr>
                </a:solidFill>
              </a:rPr>
              <a:t>піклується</a:t>
            </a:r>
            <a:r>
              <a:rPr lang="ru-RU" sz="3200" i="1" dirty="0">
                <a:solidFill>
                  <a:schemeClr val="accent6">
                    <a:lumMod val="75000"/>
                  </a:schemeClr>
                </a:solidFill>
              </a:rPr>
              <a:t> про них </a:t>
            </a:r>
            <a:r>
              <a:rPr lang="ru-RU" sz="3200" i="1" dirty="0" err="1" smtClean="0">
                <a:solidFill>
                  <a:schemeClr val="accent6">
                    <a:lumMod val="75000"/>
                  </a:schemeClr>
                </a:solidFill>
              </a:rPr>
              <a:t>батько</a:t>
            </a:r>
            <a:endParaRPr lang="ru-RU" sz="3200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3200" i="1" dirty="0" err="1">
                <a:solidFill>
                  <a:schemeClr val="accent6">
                    <a:lumMod val="75000"/>
                  </a:schemeClr>
                </a:solidFill>
              </a:rPr>
              <a:t>Тривалість</a:t>
            </a:r>
            <a:r>
              <a:rPr lang="ru-RU" sz="32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i="1" dirty="0" err="1">
                <a:solidFill>
                  <a:schemeClr val="accent6">
                    <a:lumMod val="75000"/>
                  </a:schemeClr>
                </a:solidFill>
              </a:rPr>
              <a:t>життя</a:t>
            </a:r>
            <a:r>
              <a:rPr lang="ru-RU" sz="3200" i="1" dirty="0">
                <a:solidFill>
                  <a:schemeClr val="accent6">
                    <a:lumMod val="75000"/>
                  </a:schemeClr>
                </a:solidFill>
              </a:rPr>
              <a:t> до 30 </a:t>
            </a:r>
            <a:r>
              <a:rPr lang="ru-RU" sz="3200" i="1" dirty="0" err="1">
                <a:solidFill>
                  <a:schemeClr val="accent6">
                    <a:lumMod val="75000"/>
                  </a:schemeClr>
                </a:solidFill>
              </a:rPr>
              <a:t>років</a:t>
            </a:r>
            <a:r>
              <a:rPr lang="ru-RU" sz="3200" i="1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uk-UA" sz="32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3473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2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75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8105" y="22106"/>
            <a:ext cx="88294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i="1" dirty="0">
                <a:solidFill>
                  <a:schemeClr val="accent6">
                    <a:lumMod val="50000"/>
                  </a:schemeClr>
                </a:solidFill>
              </a:rPr>
              <a:t>Походження і </a:t>
            </a:r>
            <a:endParaRPr lang="uk-UA" sz="48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uk-UA" sz="48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sz="4800" b="1" i="1" dirty="0" smtClean="0">
                <a:solidFill>
                  <a:schemeClr val="accent6">
                    <a:lumMod val="50000"/>
                  </a:schemeClr>
                </a:solidFill>
              </a:rPr>
              <a:t>                       розповсюдження</a:t>
            </a:r>
            <a:endParaRPr lang="uk-UA" sz="4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67539" y="1593271"/>
            <a:ext cx="7110536" cy="28623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</a:rPr>
              <a:t>Перші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</a:rPr>
              <a:t>ссавці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</a:rPr>
              <a:t>з'явилися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</a:rPr>
              <a:t>приблизно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 200 </a:t>
            </a:r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</a:rPr>
              <a:t>мільйонів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</a:rPr>
              <a:t>років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 тому. Вони </a:t>
            </a:r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</a:rPr>
              <a:t>мали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</a:rPr>
              <a:t>невеликі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</a:rPr>
              <a:t>розміри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, вели </a:t>
            </a:r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</a:rPr>
              <a:t>нічний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</a:rPr>
              <a:t>спосіб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</a:rPr>
              <a:t>життя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</a:rPr>
              <a:t>були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</a:rPr>
              <a:t>всеїдні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uk-UA" sz="36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77480" y="4797152"/>
            <a:ext cx="7110535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</a:rPr>
              <a:t>Тривалий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</a:rPr>
              <a:t>період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 часу </a:t>
            </a:r>
            <a:endParaRPr lang="ru-RU" sz="36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3600" b="1" i="1" dirty="0" err="1" smtClean="0">
                <a:solidFill>
                  <a:schemeClr val="accent6">
                    <a:lumMod val="50000"/>
                  </a:schemeClr>
                </a:solidFill>
              </a:rPr>
              <a:t>ссавці</a:t>
            </a: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i="1" dirty="0" err="1">
                <a:solidFill>
                  <a:schemeClr val="accent6">
                    <a:lumMod val="50000"/>
                  </a:schemeClr>
                </a:solidFill>
              </a:rPr>
              <a:t>співіснували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 з динозаврами.</a:t>
            </a:r>
            <a:endParaRPr lang="uk-UA" sz="36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629190"/>
            <a:ext cx="2718283" cy="209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4187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21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56166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</a:rPr>
              <a:t>Приблизно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 9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</a:rPr>
              <a:t>мільйонів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</a:rPr>
              <a:t>років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 тому,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</a:rPr>
              <a:t>з'явився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</a:rPr>
              <a:t>дрібний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</a:rPr>
              <a:t>представник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</a:rPr>
              <a:t>котячих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</a:rPr>
              <a:t>дуже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 схожий на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</a:rPr>
              <a:t>сучасну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</a:rPr>
              <a:t>домашню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</a:rPr>
              <a:t>кішку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uk-UA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878" y="22313"/>
            <a:ext cx="2897763" cy="34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3888432" cy="291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80519"/>
            <a:ext cx="3532652" cy="2649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27839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150</TotalTime>
  <Words>353</Words>
  <Application>Microsoft Office PowerPoint</Application>
  <PresentationFormat>Экран (4:3)</PresentationFormat>
  <Paragraphs>58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Liudmila</dc:creator>
  <cp:lastModifiedBy>Liudmila</cp:lastModifiedBy>
  <cp:revision>91</cp:revision>
  <dcterms:created xsi:type="dcterms:W3CDTF">2015-11-09T14:21:36Z</dcterms:created>
  <dcterms:modified xsi:type="dcterms:W3CDTF">2015-11-09T17:45:20Z</dcterms:modified>
</cp:coreProperties>
</file>