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8" r:id="rId11"/>
    <p:sldId id="267" r:id="rId12"/>
    <p:sldId id="263" r:id="rId13"/>
    <p:sldId id="264" r:id="rId14"/>
    <p:sldId id="265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142E-FDC5-4F92-9A98-5315AB666AB0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DBB2-E603-42FA-BBFE-2031E70992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8%D0%B0%D1%85%D0%B8#cite_note-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err="1" smtClean="0"/>
              <a:t>“Неолімпійські</a:t>
            </a:r>
            <a:r>
              <a:rPr lang="uk-UA" dirty="0" smtClean="0"/>
              <a:t> види </a:t>
            </a:r>
            <a:r>
              <a:rPr lang="uk-UA" dirty="0" err="1" smtClean="0"/>
              <a:t>спорту”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214950"/>
            <a:ext cx="3571900" cy="1252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Підготувала: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11-В класу 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Козелецької ЗОШ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I-III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ступенів №3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Оніщук Дар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www.faeri.ru/uploads/posts/2014-06/1403367411_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6853062" cy="490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488" name="Picture 8" descr="http://wallpapers1.ru/bodybuilding/download.php?filename=data/bodybuilding_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454" y="3929066"/>
            <a:ext cx="3909545" cy="2928934"/>
          </a:xfrm>
          <a:prstGeom prst="rect">
            <a:avLst/>
          </a:prstGeom>
          <a:noFill/>
        </p:spPr>
      </p:pic>
      <p:pic>
        <p:nvPicPr>
          <p:cNvPr id="20482" name="Picture 2" descr="http://kraszdrav.su/images/b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2500" cy="3162301"/>
          </a:xfrm>
          <a:prstGeom prst="rect">
            <a:avLst/>
          </a:prstGeom>
          <a:noFill/>
        </p:spPr>
      </p:pic>
      <p:pic>
        <p:nvPicPr>
          <p:cNvPr id="20484" name="Picture 4" descr="https://encrypted-tbn1.gstatic.com/images?q=tbn:ANd9GcTpKbos26Xzk1KrjaGeiXz19WIAfJqEN0zy3EGEHXdvRfa0jy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5390507" cy="3186112"/>
          </a:xfrm>
          <a:prstGeom prst="rect">
            <a:avLst/>
          </a:prstGeom>
          <a:noFill/>
        </p:spPr>
      </p:pic>
      <p:pic>
        <p:nvPicPr>
          <p:cNvPr id="20486" name="Picture 6" descr="http://www.steelfactor.ru/uploads/files/2014/1401610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44" y="0"/>
            <a:ext cx="4429156" cy="3325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vi-VN" b="1" dirty="0" smtClean="0"/>
              <a:t>Бо́улінг</a:t>
            </a:r>
            <a:r>
              <a:rPr lang="vi-VN" dirty="0" smtClean="0"/>
              <a:t>  — вид спорту, гра на влучання важких куль у ціль.</a:t>
            </a:r>
            <a:endParaRPr lang="ru-RU" dirty="0"/>
          </a:p>
        </p:txBody>
      </p:sp>
      <p:pic>
        <p:nvPicPr>
          <p:cNvPr id="21506" name="Picture 2" descr="http://rabbit.kz/assets/template/img/restoran/bowlin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572032" cy="3387529"/>
          </a:xfrm>
          <a:prstGeom prst="rect">
            <a:avLst/>
          </a:prstGeom>
          <a:noFill/>
        </p:spPr>
      </p:pic>
      <p:pic>
        <p:nvPicPr>
          <p:cNvPr id="21508" name="Picture 4" descr="http://relax.com.ua/wp-content/media/kiew/2012/10/bow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780" y="1857364"/>
            <a:ext cx="4287220" cy="2681282"/>
          </a:xfrm>
          <a:prstGeom prst="rect">
            <a:avLst/>
          </a:prstGeom>
          <a:noFill/>
        </p:spPr>
      </p:pic>
      <p:pic>
        <p:nvPicPr>
          <p:cNvPr id="21510" name="Picture 6" descr="http://ccssu.crimea.ua/wps/wp-content/uploads/2013/10/dgnsnc-mhmh_ru-bowling-entertain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446100"/>
            <a:ext cx="4286248" cy="2411899"/>
          </a:xfrm>
          <a:prstGeom prst="rect">
            <a:avLst/>
          </a:prstGeom>
          <a:noFill/>
        </p:spPr>
      </p:pic>
      <p:pic>
        <p:nvPicPr>
          <p:cNvPr id="21512" name="Picture 8" descr="http://turzona.com.ua/image/terminal-bowling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3413"/>
            <a:ext cx="2786050" cy="2094586"/>
          </a:xfrm>
          <a:prstGeom prst="rect">
            <a:avLst/>
          </a:prstGeom>
          <a:noFill/>
        </p:spPr>
      </p:pic>
      <p:pic>
        <p:nvPicPr>
          <p:cNvPr id="21514" name="Picture 10" descr="http://www.lybid-plaza.ua/fotos/object_tb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5392" y="5143512"/>
            <a:ext cx="2578112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Пейнтбол</a:t>
            </a:r>
            <a:r>
              <a:rPr lang="ru-RU" sz="2400" dirty="0" smtClean="0"/>
              <a:t>  — </a:t>
            </a:r>
            <a:r>
              <a:rPr lang="ru-RU" sz="2400" dirty="0" err="1" smtClean="0"/>
              <a:t>командна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ручної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пневматичної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(</a:t>
            </a:r>
            <a:r>
              <a:rPr lang="ru-RU" sz="2400" dirty="0" err="1" smtClean="0"/>
              <a:t>маркерів</a:t>
            </a:r>
            <a:r>
              <a:rPr lang="ru-RU" sz="2400" dirty="0" smtClean="0"/>
              <a:t>), яка </a:t>
            </a:r>
            <a:r>
              <a:rPr lang="ru-RU" sz="2400" dirty="0" err="1" smtClean="0"/>
              <a:t>стріляє</a:t>
            </a:r>
            <a:r>
              <a:rPr lang="ru-RU" sz="2400" dirty="0" smtClean="0"/>
              <a:t> капсулами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фарбою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розбиваються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ударі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мішені</a:t>
            </a:r>
            <a:r>
              <a:rPr lang="ru-RU" sz="2400" dirty="0" smtClean="0"/>
              <a:t>, </a:t>
            </a:r>
            <a:r>
              <a:rPr lang="ru-RU" sz="2400" dirty="0" err="1" smtClean="0"/>
              <a:t>фарбуючи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5604" name="Picture 4" descr="http://paintballs.org.ua/img/paintbal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4154668" cy="3119429"/>
          </a:xfrm>
          <a:prstGeom prst="rect">
            <a:avLst/>
          </a:prstGeom>
          <a:noFill/>
        </p:spPr>
      </p:pic>
      <p:pic>
        <p:nvPicPr>
          <p:cNvPr id="25602" name="Picture 2" descr="http://pbclub.ucoz.ru/7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1714488"/>
            <a:ext cx="5772150" cy="3667126"/>
          </a:xfrm>
          <a:prstGeom prst="rect">
            <a:avLst/>
          </a:prstGeom>
          <a:noFill/>
        </p:spPr>
      </p:pic>
      <p:pic>
        <p:nvPicPr>
          <p:cNvPr id="25606" name="Picture 6" descr="http://skyta.com.ua/trash/statica/351/paintb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71448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Регбіліг</a:t>
            </a:r>
            <a:r>
              <a:rPr lang="ru-RU" sz="2400" dirty="0" smtClean="0"/>
              <a:t> (</a:t>
            </a:r>
            <a:r>
              <a:rPr lang="ru-RU" sz="2400" dirty="0" err="1" smtClean="0"/>
              <a:t>регбі-ліг</a:t>
            </a:r>
            <a:r>
              <a:rPr lang="ru-RU" sz="2400" dirty="0" smtClean="0"/>
              <a:t>, англ.</a:t>
            </a:r>
            <a:r>
              <a:rPr lang="ru-RU" sz="2400" dirty="0"/>
              <a:t> </a:t>
            </a:r>
            <a:r>
              <a:rPr lang="ru-RU" sz="2400" i="1" dirty="0" err="1" smtClean="0"/>
              <a:t>rugby-league</a:t>
            </a:r>
            <a:r>
              <a:rPr lang="ru-RU" sz="2400" dirty="0" smtClean="0"/>
              <a:t>) — контактна </a:t>
            </a:r>
            <a:r>
              <a:rPr lang="ru-RU" sz="2400" dirty="0" err="1" smtClean="0"/>
              <a:t>командна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овальним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м'ячем</a:t>
            </a:r>
            <a:r>
              <a:rPr lang="ru-RU" sz="2400" dirty="0"/>
              <a:t> </a:t>
            </a:r>
            <a:r>
              <a:rPr lang="ru-RU" sz="2400" dirty="0" smtClean="0"/>
              <a:t>в яку </a:t>
            </a:r>
            <a:r>
              <a:rPr lang="ru-RU" sz="2400" dirty="0" err="1" smtClean="0"/>
              <a:t>грають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прямокутному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команди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тринадцять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гравців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кожній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upload.wikimedia.org/wikipedia/commons/4/4a/Lance_hohaia_running_into_the_defence_%28rugby_league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500594" cy="3104370"/>
          </a:xfrm>
          <a:prstGeom prst="rect">
            <a:avLst/>
          </a:prstGeom>
          <a:noFill/>
        </p:spPr>
      </p:pic>
      <p:pic>
        <p:nvPicPr>
          <p:cNvPr id="24580" name="Picture 4" descr="http://zaksport.uz.ua/wp-content/uploads/2015/05/rr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4214810" cy="421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3556" name="Picture 4" descr="http://imotion.com.ua/wp-content/uploads/2014/07/fitnes_fot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857364"/>
            <a:ext cx="5772150" cy="383857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Фітнес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напрямок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масової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спортивної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оздоровчої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фізичної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спрямований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покращення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загального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стану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тренованість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здатність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опиратись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негативним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впливам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зовнішнього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середовища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шляхом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простих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комплексних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вправ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музичному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супроводі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визначеному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такті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допомагає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корекції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форм та ваги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дозволяє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закріпити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досягнуті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результати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554" name="Picture 2" descr="http://weloveua.com/wp-content/uploads/2015/07/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4786346" cy="31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Черлідінг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вид спорту,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поєднує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собі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елементи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шоу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видовищних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видів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спорту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танці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гімнастика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 акробатика).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2770" name="Picture 2" descr="http://hnb.com.ua/artimages/cher-2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1"/>
            <a:ext cx="3714744" cy="3286147"/>
          </a:xfrm>
          <a:prstGeom prst="rect">
            <a:avLst/>
          </a:prstGeom>
          <a:noFill/>
        </p:spPr>
      </p:pic>
      <p:pic>
        <p:nvPicPr>
          <p:cNvPr id="32772" name="Picture 4" descr="http://www.bekasovschool.com.ua/images/stories/dance/c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1" y="1643050"/>
            <a:ext cx="3000396" cy="4333875"/>
          </a:xfrm>
          <a:prstGeom prst="rect">
            <a:avLst/>
          </a:prstGeom>
          <a:noFill/>
        </p:spPr>
      </p:pic>
      <p:pic>
        <p:nvPicPr>
          <p:cNvPr id="32774" name="Picture 6" descr="http://www.residance.pro/images/rublnapr/information_items_3335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2428860" cy="4286280"/>
          </a:xfrm>
          <a:prstGeom prst="rect">
            <a:avLst/>
          </a:prstGeom>
          <a:noFill/>
        </p:spPr>
      </p:pic>
      <p:pic>
        <p:nvPicPr>
          <p:cNvPr id="32776" name="Picture 8" descr="http://www.formatela.com/wp-content/uploads/2009/09/cheerleader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786322"/>
            <a:ext cx="3428992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err="1" smtClean="0"/>
              <a:t>Сумо</a:t>
            </a:r>
            <a:r>
              <a:rPr lang="ru-RU" sz="2400" dirty="0" smtClean="0"/>
              <a:t> (яп. </a:t>
            </a:r>
            <a:r>
              <a:rPr lang="ja-JP" altLang="en-US" sz="2400" dirty="0" smtClean="0"/>
              <a:t>相撲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すもう</a:t>
            </a:r>
            <a:r>
              <a:rPr lang="en-US" altLang="ja-JP" sz="2400" dirty="0" smtClean="0"/>
              <a:t>, «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») — вид </a:t>
            </a:r>
            <a:r>
              <a:rPr lang="ru-RU" sz="2400" dirty="0" err="1" smtClean="0"/>
              <a:t>єдиноборства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борці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сильнішого</a:t>
            </a:r>
            <a:r>
              <a:rPr lang="ru-RU" sz="2400" dirty="0" smtClean="0"/>
              <a:t> на круглому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1746" name="Picture 2" descr="https://upload.wikimedia.org/wikipedia/commons/thumb/8/8c/Sumo_ceremony.jpg/300px-Sumo_cere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857500" cy="2143125"/>
          </a:xfrm>
          <a:prstGeom prst="rect">
            <a:avLst/>
          </a:prstGeom>
          <a:noFill/>
        </p:spPr>
      </p:pic>
      <p:pic>
        <p:nvPicPr>
          <p:cNvPr id="31748" name="Picture 4" descr="http://www.borbasumo.com/src/what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14488"/>
            <a:ext cx="5715000" cy="3619500"/>
          </a:xfrm>
          <a:prstGeom prst="rect">
            <a:avLst/>
          </a:prstGeom>
          <a:noFill/>
        </p:spPr>
      </p:pic>
      <p:pic>
        <p:nvPicPr>
          <p:cNvPr id="31750" name="Picture 6" descr="http://www.forbes.ru/sites/default/files/main/story/RTR28KP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3261985" cy="1928826"/>
          </a:xfrm>
          <a:prstGeom prst="rect">
            <a:avLst/>
          </a:prstGeom>
          <a:noFill/>
        </p:spPr>
      </p:pic>
      <p:pic>
        <p:nvPicPr>
          <p:cNvPr id="31752" name="Picture 8" descr="http://www.fresher.ru/images8/iskusstvo-sumo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857760"/>
            <a:ext cx="3428984" cy="228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22" name="Picture 2" descr="http://youfight.info/media/k2/items/cache/49d777cdd477e76dea7b279017b034d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7650" name="Picture 2" descr="http://youfight.info/media/k2/items/cache/3d9c691fd3a1e80f63a4a70c2a2e315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572000" cy="3432772"/>
          </a:xfrm>
          <a:prstGeom prst="rect">
            <a:avLst/>
          </a:prstGeom>
          <a:noFill/>
        </p:spPr>
      </p:pic>
      <p:pic>
        <p:nvPicPr>
          <p:cNvPr id="27652" name="Picture 4" descr="http://www.maximonline.ru/images/th/100/18/40731-YmY3NWM4Y2Y4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643438" cy="3676649"/>
          </a:xfrm>
          <a:prstGeom prst="rect">
            <a:avLst/>
          </a:prstGeom>
          <a:noFill/>
        </p:spPr>
      </p:pic>
      <p:pic>
        <p:nvPicPr>
          <p:cNvPr id="27654" name="Picture 6" descr="http://kakkogdagde.ru/wp-content/uploads/2011/03/sumo-300x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</p:spPr>
      </p:pic>
      <p:pic>
        <p:nvPicPr>
          <p:cNvPr id="27656" name="Picture 8" descr="http://cit.press/images/news/2012-09/6/32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3500438"/>
            <a:ext cx="4500561" cy="350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Скелелазіння</a:t>
            </a:r>
            <a:r>
              <a:rPr lang="ru-RU" sz="2400" dirty="0" smtClean="0"/>
              <a:t> — вид спорту,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лазінні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сходженню</a:t>
            </a:r>
            <a:r>
              <a:rPr lang="ru-RU" sz="2400" dirty="0" smtClean="0"/>
              <a:t>) по природному (</a:t>
            </a:r>
            <a:r>
              <a:rPr lang="ru-RU" sz="2400" dirty="0" err="1" smtClean="0"/>
              <a:t>скелі</a:t>
            </a:r>
            <a:r>
              <a:rPr lang="ru-RU" sz="2400" dirty="0" smtClean="0"/>
              <a:t>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штучному (</a:t>
            </a:r>
            <a:r>
              <a:rPr lang="ru-RU" sz="2400" dirty="0" err="1" smtClean="0"/>
              <a:t>скалодром</a:t>
            </a:r>
            <a:r>
              <a:rPr lang="ru-RU" sz="2400" dirty="0" smtClean="0"/>
              <a:t>) </a:t>
            </a:r>
            <a:r>
              <a:rPr lang="ru-RU" sz="2400" dirty="0" err="1" smtClean="0"/>
              <a:t>рельєфу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самостійний</a:t>
            </a:r>
            <a:r>
              <a:rPr lang="ru-RU" sz="2400" dirty="0" smtClean="0"/>
              <a:t> вид спорту,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вийшов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альпінізму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нерозривно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elsys.at.ua/IMG_4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500594" cy="4857760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xMTEhUUExQVFRUXGCAYFxcXGBkXHRocHBgaHhoYGBgYHCghGholHBgdITEhJykrLi4uGB8zODMsNygtLisBCgoKDg0OGxAQGywkICYsLCwsLCwsNCwsLDQsLC80LCwsLCwsLCwsLCwsLCwsLCwsLCwsLCwsLCwsLCwsLCwsLP/AABEIARQAtwMBIgACEQEDEQH/xAAcAAACAgMBAQAAAAAAAAAAAAAEBQMGAAECBwj/xAA8EAABAgUCBAQEBAUEAwADAAABAhEAAxIhMQRBBSJRYRNxgZEGMqGxQsHR8BQjUoLxM2Jy4QcVklOisv/EABoBAAMBAQEBAAAAAAAAAAAAAAECAwQABQb/xAAtEQACAgICAQIGAgEFAQAAAAAAAQIRAyESMUEEEyJRYXGB8LHBkRQjJDJCBf/aAAwDAQACEQMRAD8A8mmyiVpSXbd+7D1cNE6Jakthhsbj/IIB9YikzHKjtf0sKS24f7RJPmBYJfoWxkXLe8T5OyvFUHafT+IlbEOrlBexv9MxBptGpQWKhyghIxdjcP1CftEvDHlyyD+EqWRYPSHs/YYgJc8uKSRWXFnZrn1e0FSDSo40skUq5vleoWv5PEy5ZUgJcEE/h6OPyN/OI+HyivnJz1tYJdz7RJoZ7zQmmzFTbixz62huQiRFqEJClpBawAObtYN0JLRYvhZBJmi7BKbf/X6fUwq1SQqelLsVEP7Eu+17f3dof/CwdUx2cv8A/qUhm8r/AOY2/wDz5f8AIh++GQ9VH/bl++R4JcZ4dx3t+f5GDRKjJkm3lf2vH1bZ49Aolx0JcGCTHQkx1hoDEuJJcqChJiRMuA5IZI4lpjspiRMuOwiJNlUiDw46oggIjfhwOR1A6URIlEShEdhMK5HURoREqRGwmOqYRsZIxC1A2MajKYyEaQdniMgjw2tUbHsAU/QhoG00p5hRmpX0BuxfDQyXNABSAHQPmy4pzjFm9oW6ZZTMCS9lXDti3l064j5GJ7EvCC1SEpUVFeCGCnGGcDzH3jadGk0IVUQ5Kc4IIYF8uke8Sa5AUWJTzEpd7fKllHyJJtlhEfDtQoKQgmwdhl6snz7bPBfVnKroXylFFILPUzEkAHdx6wXJnJQQtQV8xFr2Nj7Ee5jXEZgUQBY3dViVOokEsejD0gyWn+SgjvYgXd3U3S3tHeAVujUiU+omL2Qgq87P+Yg0a+gIWkssF9rFV2I7sAQe8C8LmOqYFWKylmHUgt2dJ+kF6D+ZPQFJYFSQX3JJB9ABFE2mq7OaVHpEqU4B6gfaJRJgqVK5R5D7RIJUfW+4eNwF8mTZulvbH0v6xKJMFIlcxHW/5H6NEvhQPcDwAvCjBLg3wozwoHuB4AqZUdeHBQRG6IXmNQMJcZRBNEclMdyOoipjAmJKYwiOsFHDRjR1GQLOODaMjspeMg2gUeFat0zClLlwGbpb/HWBNAh1OrAHsT+Jv3iCuMa7xFAsagwdgAWJ9Tckf2+cDcPnGtyWv0DOAzWybn3j5ON8T1pVyLBp0oWlS1AqZ3u1hYF9rkbDpAOr5LMLEAkXq7Hva/SCdEDLUtD8qgebIYE4G5tEU2RXIUahUVAkXzYFuucdon5LVoV8RWl7EuN/Rvu94Y6MES0uGIu2TdNi/kqE6gghJByQCC/U3sPWG0hRNhhqu+QWHcU5ijXRGL2yPTElUouzIqNzdQUW8yxaLTpEfy1zbCkWthqtvUQHPkp/iFMDQGCLDBwryBLHyh1w/S06YJ/qBfe+B6/pAlLWi0I7PQdOh0pPUA/SJRKgiVJYN0t9Yhm62UlVKlgH7f8AIjEfRyzKKts8uGOUnUVZVvjXUaqR4M7T0+GgqM8EA8vK1s05cghrGDdP8UaZaApCis2dKQ5D7lyAw7ExbkcHM1NSFIULiygQxDM4wY8b/wDJq9OiXJTKlol6oqqnKlJEthSXCqLGpVxclkmMmTNK28cl9n/RWEYLWSL/AIPUJS0L+RaVsASxumoFgoZBsfaOvDjzT/w4FHUTnUbynIJNyFgAkbkAm+z949Y8KNEJviuXZJ8W3x6A/DjYlwX4cYJcNzOoEMuODLg0y40ZcFTBQF4cc+HB3hRyZUHmDiA+HGvDg0yo0ZUNzBxAjLjIL8OMg8zuJ85qQqWqWVWaqlycBRz07RNOSEZDqD8qdmFlOxBYlyPLzjrX6dVacquw7venzu+N4ZTNKkCYAQWKabfMW5n7gEe0fMX5PT49kMkUpWQaqbB1ZqZL+zD07QDq1EOl1DlqfqCzC+zE+8WPQaFK0WBDOD/uKgQW6AO7dRCnjWnSklKgakoIQTu5CgQezqDdonGVyKTi1ETq0ZNKnuq5838/WLBoNOsykkM5LB8lJUlxv0V/9iFnD0kpDBLkgBRuGNvlOXLP2MOeEqPhUqPNdAH/ACe4Hqe0UbZOCQSFAziAeVTUjI3CVexB9Yea3hE+amX/AAh/my1eIlANIUkABrlsgM+5HWAeB6JEtXhoF0EuSxLBwCSd6mIGzmPUfhTRUyqyOZZz/tFk+hufWHxQ5zUfkPklxg2USX8aazUS5aNPLT4qixZJckqYjP8ALGXV+G+Gi1af4E/iULl6ib4b3l+C5oUCCFKUoCu4ww3vuH3DeDSJKpi5UpCFTFFSykXUXf0D3YWckwylEjEbHg5bm7fj6GdeocVUNX39TxDjPGeI8G1AlTACghnv4c4P8yFjmQpiAQDY5B3Rajjg1KpaSggLUVTlBaipVTgpSEsmlKQmkEE2ZyDTHu3x9xrSSNBNGsSZiJiSgIFypRSWpP4SGerZurCPn74F+FdVrp6EyUrTLqZc+k0IADnmwVNhLuS0SSUfgfQs5Sl8R6L/AOLvhubL1moNimUgoqcc1SklJDZFKX9RHpZlwt+EUJEqcUU0KnL8MpamhKihJSRa4QFHuoxZdABd29fyi+LLP2057f8AP1/Ik8cYyaiKqI3RDGfIBVy7/SIFygMRZZLEoEKI1RBBRGqYbkAHMuMKIIpjRTB5HUClEaMuCSiNUQeR1A3hxkEURkHkdR4bM0oIl0JuCkOWb5QAS+Xd3uwT5QDNnqQJktqtq83SXIcb0t6ENDvwF+ClNvld2LN+FDt/S5zsIHmaPxAtzapkghnVQQd9jfcvHzikr2eu4utBXBKVSFKSokhgX69O/l+sV+XJXOSsFRUEEJCgbsXKQA1iC316xY9BpvDApTylLLF3JBNyMdL9sWhfw2QBNmpTyup04uKWU39LPnbO0dFpNnSTaVinh8kJQhLhyrxD5jABDNdrX3hpJkALKgDdb36Oaw2zrUD3vEHEkpCEpQL1Fi5NVwQHLkNZL7gRAJM5U0p00tZABQqbMLJqApUpPUApB3JpBbaHTb2TaUdDrhwUgzVJSb0gAhnqUWJ9xboO0excBkkaaSCX5Bm+1r+UeEcPmz5YmJVMrUAFEjqQWD7AVOzZYWxH0FwaU2nkgF2lID/2CNPprU2yPqX8KO0oz5/kInQzXEbSjPn+QjtCesbHIxHnf/lLTeLN4dJorCp5WoEOCE0CkjcGu/lFq+J/htGr0K9ImYqQHBQZYAAILgFIapHbyvaK3pdQnXcfUynlcPlqSlLMPEUKZhfzITf/APHaPQaYgqk2y0/hjFCT4Y4JJ0emlyJIVSOZ1GokqYkna52AA7QzpifSSHAGGt7W/KC06YecO5qOiaTYvlpOBvHK5JEMpkgbC8CKRBjOzmqBSmNUwRTGiiKchQemNUwRTGqYPI4HKI0URPTGimDyCD0RkTFMZBs48JVrZi5ZQlYAQShZAJwShP0T5XTBummlbOSQXy+wBAvj67QPwHUiXPUpagEzCQAwUBQWcuMu+dimGIZlECq1vw3Kdg5tbHYx8/ONHtQdihSlIKxcqSxUC2FJJDH0IY/07wRw2SgqmVqYqA5gz0nJtZ2SLgeeDEOq0oNZQKXHMbmwNh2Dq6YgWfOZMipgm8tTupwopf15W/uV0grapAetsmnyErKFp+ULIBZnUkFrDYqc/wBnrDzhEpqgoEtOBtl3yG9Lbt5xkyQ4KFBgkBKSMGgBSFbbFj/xMScDQxWAQoj5Re4SrI8xDxdoSSp2K5Gpllc9SOY0haVBLpJ52APdRcAtfq0e8aLTBMtCb8qQn2AEeMCRTqaKKaloH9ktSjja9IHpHuSpcacGrMvqfAOEXPn+UdBMdpF/33jqmNPIycQZGkQFFYQkLUAFKCQFEDAKmcgObd4mAiUIjCiFsPEgk4/uP/8ARgtKrRFJlZ84IhZMaKByq8czJTCCSI0RHKR3GwQSnjgogkqfHl7RwoQ6kK4kFMclMZP1KU2JuxLDNm/WF2oKpqFgqKAQKaXqBxcDcH8o55Egxxtk8rVJUAUuxe7EY7G7d8Rmn1CF/IoKHbzIt1uk+0VrV6AqmF1EoRTUBaooQWSq9y1/7tol0fMlak1pSgugMolzm340q6A98mB7pb2UWQpjIQ6PiBMxpq1A/OMlNJDCkC572zGRT3BPZZ4fp+FLVLQpRZSQCkEMSlQKixdyb7A+cM9TxPluk0BwS13yQ583vG9dOTMlpWaaklQpDpICgBZWwYUu3zVeUJ9epakoJClO7h3sbDzyO9o82a5JWboPj0FfxBCClC00jJJvhJYgXuRA6NaGCbKUhClB7c6i4Z7bkF7Uk9oW6aaoJWomzFIDXfJvuzb/AKQ94Jw1q5y/9QEsmpBukKs4sHAAd8nBdo5RS7A5tlq4JP8AG0yVH/UQBUH9i7X3Hm/SC+Ey6J4BBZaVBJ2dV2x0+0ccH0ypalczhaQBUkCw+UJIPyil7/1l4NEsigixChSbWuKe3QP3MSlLix1tEOsQRPMzZMh0nF61BSvOwHvHrOkUTLQVZKQT5kB/rHmPE5yCsoSU8wSlL5FSwWPUuXHnHqxtGr07tWZvUeDgC/77x0RGAxHOnsG3OBmLWQ4mVkgEYP7eO0zM5tAi5qtmAt2bcu+/6xKibVjpc+j2+nvAbQyidL1SUkgm5OBc436Rn8cnvFV+LdUESglJZcxZBULMAS/Ns9h7wq+G+Kqr8NauViQc3yxazNGbJLIo8lQ/BHoCNYhRYG/TG1wIm2iuzEqUUKBBYmpjSLhqiLuG28rwfLmKsCXcPYtjp2hIeqb7QHANlPd+vXtC3iGsSpCyFKCU4Mv8Z/pSfO0SHUAODjF94Xa1XKCSBL/ErDJa5GwNhDv1kb0FQK+NFODzVpUkkVVWUSX5qk32e1sCLFJnBSHYG4JtTzf1Adf1iHQ0rSaSCkkqpe4B+UZcWa3raJZRCS4dWxD93c+pIiMvVRboqbMtKkgMkAOo3OT3bd7+cd6eWA5YOAHDtuRZ+3pHJlBTFBBBHMAS3R03Yb+wY5ePVghDBqsc2D1x+Jt+sdH1Cfk6jfEOGS5yQGKSm4ZuV27lnv8Ato3AWg4mEqKJjyztUkkEAAWULEMxz1jIssrR1HicmkoQlQSAoBW4IAUHFRvU587t2A87iSZiZgpHIoKSXY5tch7WA8g8QfERUixUClBYEeeL9/ZoUaDTKnzkpBAK9n2bcmzMPNx5Ryje2FzadIayZB1KglDpQhBUpSuUEPh2NyQOph5wqWpM5KbLYUqslLgOkoF8MCQo9Enz3wXRAyJkpFHKpXirLkJSkqpJrBuCkgJthxm4/AJyglWoSFzLCWbpACipJSoVXpoBA7uO8dfyD9y46NCZipkxMyYhZSVlwlOUkggKJek+hIbF4O4jMpQlaGUCUki9nF2TtkWLWd8QOmTWgTFLUih0mWoVGsXdRH4bu+Pl2sSRplETEEcoQDuQF1OnmNiU4azWtiIZdSTY8WQ61IVrtGEB3WJpYC4SU05/4t6x6wuZYnLdM2F/WPOuFSP5+nXTzJQQ/lSQ/koxZuH8QUoFEthSsVku5dTED2zu5jViaWMjmVyQ5n6xKepUzhO/1gTVTzKomLI+VVRNrs6UjLXcNf1gbxkImLVMUEgJaosM5LncksB2isfGPxBJWpKZZ8Q02IJZDsSoNlRw+0NF8mTehxK4jOmstITKQbpqSpThsvi7DO3vDVKk0AJJVUavmKXsHIGQNmwIqnw9qpyyCDygEFA/AyeVTE9ehu/lFjkCWsA8pchlC7WDsQLEjaMGec1JrRShR8QpmKlJ8FBUKlXAqUnmUfxBwD8uGFV2hDwGZRMrUShaFfisWAdaVZuzp9OsXhUgS011BKTzFSiQzl3zu5+0KNSlE+fKnIASlyCVFjMKWwgjHfMNilKEZKSpfMCWxtImLqWCCwLdBdi2A/zRIueoBgxth26Oz/u8cLU7ENvYEZN7s+33jFFKixAx67WPqfpHnTy1J1oNGeKFFiBykWP0I6+Y6RwuUmZLKSOUht8C2dvOAJ3GdGg88xKVITzczliSCLG5fa/1ip8a/wDIFijTS6V3ZSr2eykjqRfoDDQhObuIG0iwyR4CvDmqHM1M08tQTcpUxsR+YhumaFgKQbkcp2U+N/8AuPGNbxSdNU8xalWwTli7NjJ+giNGtmpshSw/NY2cYt+caJYHLbexfcPZ0LPMVHBuwpIADsrqQDkPGStQU1BYUWZzcAhVgkm9x9o8q4d8YaiWkFUwzE5Ls/y0sk5G33huPj6p0rl2IAseoIU/V3cdLdYT2ZR8X+/YKmi2cO1kucGJCiblPKUgDGQLxkVpPxjpRNTTLUlIcVFrim7pSM1AbxkGap6v9/A1pnj01fjS1KKiFJ2JABqUAKRksCSfPsXa8HkUz5cxBkFKKHQpSkCvlci1zUXHR/fjgcwSl0qoWg1eKg2UUpslSN6iS4bvB/CPCrSrmVVTQCocvMalJ6lknOGPr6cn4OirdjrieonyKmmJBJqSpvmLUpE1e3KR83T5t4h+CVFaVSpifDmS5gWpgalMCAVO5U5UT0diNoZ8dlVeFMPKlQUFIODUm1jZTFQJJ7G0J/gmUtGpXLWQhQZSQoE005YN+IuT6kZukOh5dnoekDgqUBUCQAohBWXDKURhgAo2OBhgIClSFKKhKmJSHUsAEqI5illFyDUxV1uYVypYmzAlcx9MgkqAKrgpUEszkOQrzpPUQd4SAt0gciXUHB5GdMtPU8r2w8LNKhktj/gOtQF+I/KK0kuOVQoJScYp9iIIV8QSdPLKZSkKVa9SR+F6yHJIcXv5mKl8MTFKM5CwD41S0NcpUSq6y+L79E+iMKFKjMSzk2DnOPqPpDYIcvJHO3FjubrVLdSlOCpwfmD9+u228JTM5mHzVbZyG+pjFTv5SlIykC4/5BvqW9Yg0yFlYLBRBwDYF+uY3qkmzM5XRa/hjiCUzVKJKAlAL0gk8wSwF7uoF/8AbF7n6hAlqWVppRubXazi1/TpHn2gkVgjlDgluoQHPmw79ItfFuLy5Mky5YCpi5abnmYKAqrfKi793v38vNgeSaa/Jq8FY418QzdVMYUpkSzZSXu1n5g+CWDb7xb+EylIliWsF0KqN6iCQXYbAA46k9IooUEsDSEG9JNnZr9u/nDbV/G/hpoQAuaEuVpBSlKjcEILkgB82cY6H1P/AF4RBH4VbLbxXi2mkc05aQKambmLXs2bflFA+L/i/wDiB4enSqSl2UupitLYpGLqVCKfNVNUVKKlqu5V9h5Ps2YBmSFOCG5gR6l2P73EQjCN7ElJ+CFLAXc7P6ddzYmO5iAFHYbE3I8htHc+UOQjALlLbMb+4b1EdazSAg8r1YPR9n7Z9DFOasSgSZKfOR06PZx+8xLSqq24Hu1oIRpjQnAZr+lxGSGBIUXa7k5IGR0z9IR5BuIGUquwJ28727fsRqVICWc3AFh5Y94YgBJSXIe7PYlupuPKB+IFJnyrBlB2HUb+mfaFWW9BcK7IgoIAtUG8zkfrGQu4utcuaUgEIODZj5Ed9oyKKDkrFtrQD8NoSZwVNWhJRUwmMAxSd9suG7eYYSpcr+IEkqVKlpSqgIefSuonlUkOUlPN2IuRFdHEaRNSFqIWGcWdkkAF/wAIdt+0Sy+LKSylF1FQWS3M7MCFAhu43+kbXHY6kqLjNnUhMyYJi5SVIrKuYoCQAbu1yVDOT0EFa+qVq1lctQTZkpVzCpDBRABK1KSkJcKOMQKdQifpJaNOpBUV1TKwGQpISbhWzFQcZFu0JhP1SJyPHWoqS5Qpia0qN2UkA08zUk8oOA8JRRsvcjhiG5lU2CqFgNSApVJbpi5NiWG5l1R8PTqXTK5lUhThNNdLgkm6n8vm62IGnnD51qWtXMVIyliqwAIdQuMnBZosGl0/jaapV7gkZcAuKqrWfHtiITdui8fmCfB0qiYSFBYDJJzsVEgp2JIAvgiAeKyqJ02X3JCWtQeYOXaySLRYJ8wkKCh8wKHGeVJYDqGUoxS/i7i/iT1FLAgAKI6hIBH0MNim4yI542kyRIArDfgHUAcyWjJIoZjfLvbPp+xC+XqVULuPlB8+dH+WjRWVkprbb77eYEUlnm/ojOoj08QATygVkM/QBrD2+sca3WKUUnlSC3yjJAe/cm75eE5mFEpBcFTt2L737feCkF053extt7WeMrySux+yScljTcj5sbXJFz2jlRZJcEbA/vOREGlmqWvJYBmPW5vsekDjUkgpLs9j0YlvsRCVJnNBZQbpBI2O/Tm+8dKQ4JcWY32Zw376xFM1YQopPVnHQMXHvEM+fVLUoWuCD2fCh2/SBsGg7wQUjFQfoH3s/kzQsncTJsLYA3H7zAS9QSEqBpdwMncXMLtTPIW2d3ALXvFIYbewOQ+OtUkEWKmxYXbIbPSFmn4ioqu7O3l18oX8R1BpZuj9cF/KA9KosfJ/8xeOBUCUviLPP14NCAA9jb1DfSC5s8goLBJBa/q4y/p2EV3RJdUpVrpJ64UsN9Hh3q54ZV7pINyBv++9ohkxpSSRZfE7ZHxIJmCl2uCnLA4Nu+faMhTOmEgl9/8AqMisMckqTIy7EStOQWsdzSoG13s/Y/TqIm0qUki4pwXBs9rt3IxAqEkMrZ7dLQXptGmxmkpBvYO4bNtsRsbpHJbLVpeDy0yypE1NQCVlIWwSKrlwlgdwCT/p3DGLFxBSZstCAlPKWE5SAogGnBdw7g72DNZ4890FInFBJWhINJSar/1YL+jRdOCqmKSpSaUpssF90pJpDWuSXF4z5HStmnHvRYuH6SXIleIVC4pUoso3PyhiwyzNno1z/hvUBUtRSFJ8RRUSQHKQeiX2OMu56Qh1msl6eQkzVVGYogpLsXH9Iu7PgkOWcYjWk4+hREoOhImJQCo0FpakupikFKQacsSysNGdJrZdtdBnF/iCUmXNmoXVT8gJBJUtCqWH4cOR5G2/nHD9WVCZUSXBJL5c594svxUlWp8BMiSlKly6lIlsUmYVl1OAHLDJHWFEj4dmS3C6QcEO7XsH8o1Y4RUdmbM3KSrwdI1boUL/AOkX/tSC9ulLwJoNSp6n/FaCZHDjcAlTomA2a5lqYD1tEGl0K0uCw8i7Fj+sM1GqI1JtDHVzCZKQLuRse3XBaOhqh4ZOGBPfp94jlpUBkXF7jpZ4Xz1EpIH9Le5/ftEowtUNdB/D+KBMsnJc+m0an61NvIvnd2+5MJACEkXYXsI7Molixx08+0O8KuyfJ1RMvUku/l6ecHpllSQh82dmaxOQbptuN4W+AoJNsgnI6frBeklk7XCw5c45sMYEo/IMFsA8XkvkE/cfrA4mi5dsfYf9wZo9M6KXySxZ+nbFo1M4eElgSoWe3m+8UuK0CmB6w8oIu4H2VtG9PLdQA3TfzY/rD1QlhKAU1MLjuziw84gXLSDWkNbHTq1on7vigtbBdM6QgnYKsP8Akc+8H8UlTEhSgRchwkg2KCWPrT6x1pf5hCfDBzlVDgs9wbGz+kMuLSQtCQHqJZwCbBxfbBiMsqU1ZVLRUpCzStLEMSbeY/KNwbL0xBuAD3H6RkXeSJPizWl4OVqzSEgspuWoNkdzUfSJdRpRMSFTJpIHRnLeue32htoVpRLSgslRBVzWBewtsT0feB9LwqpYWUMkF77ns4uG3tvEvcd7NftqugHTaIIQZtagXLAs6jgDLdyXYdDHPBuE65UxEyUgsPlVagMb5LG/RzFlkSxNWlwsy6tg9XYdnZyevQPF/kauXSaSlNB+U7kp5WBZ3th8e0smeSdJB9lHlC9Nq9S5nhSkSlElaqAAlw5pa9k9G5e0XLgfw7URqdSASByIJUfDS4pLkuC5xgOIf6WUkomzAQUzCEM1mTn84ZyZoCXOCLjp59cGM2XNJtJaKxgkipzZ6UrJHPMqYEcoBoVURbrd4rusm8yjUCHfmybXI+nvDHWa9lBXhilKsqsXIPff9IhmaQTlKVSEuHI8h+Z+8XnmSST6ozSd9fuzQQpBSWSAtCiHSHSyCT63geXLJJYBnwwdR9sfpBS9ZWsJKSEgHmdvwHb2gzQGUmQtaXUtBLEnIBDD0s9tjEo5eNcvLBdinUaEEgJmgludgRTdqb5uWt/1Bf8A6OSA5nOro/XaBtO6iKkpDuXcuBuzNte3TziTQzOYNR0pUC7M7kN9HjV7jigUiccAlso1JYY5i9uvW/eAdTwdKbWdgbEBnvcHEGzp5YGlDjYdfL94iVICGCxYqYqADi3yjtfzgSzNDUhR/wCrADrVTa1nd3BvbpEaNIAXRcliHbvcnAEM6EEio1bBilnc4BubNB+n0ZCFBKEEnZRFbMfl6YsLXaIT9Q0r8AUSvDhpVzAHqaQSASN7WvHUnRAWUQD3GPKHWk4hKEkhaimt/lYEM2AejC23rAmjlSHXWtS3LpVUEqGMhmJJ2xaIv1E2na6AuKF07TSwA00k3qsBZ7MxziOJ2oQohIlp5Q4UEtYbGze/WGE+QOaakoVYcpA5sXIwAGdoBTrFKAsCSLMH+8cm5bYLOFlZDJUpyHd7M4sxLbfWI52kVSFJK0nBYki30J84z+MFITunrk+cRTdQliSSrZnqI8oslJDck1sl1GmNi7lg7kkl7v0jUCyUqVckkbJNizH7RkOrWheX0J9BwSYVAuQBYVFyd3OGTu3bpl3LKpqkSn7zCAACAMdg5A9DDGUVKUhVTMeYWINqWYeb26CJuF6SkzFGyldegLPnbpbMLzk9s3cVHSDuHhIC0lJFISxs2L3GGtEfESElkgJUwLtZLM5xcbQbLRyuoOGzbmL3s3byxAqpiiTN+R3YlsbMN8XeESSVsDdsj0XEgmV4abvckDlDgBV9ze7P7wy1eqSmUUkg4RkDINRPTo/eKdO4ktKlz5YcqU5JFnp+YgXTyi7mG+k4tLIWVAHlFAPUuX7WP2iWSDuwTmlGjniWhUwVLA+YEqXi9hZmGd/KBtVwzV5KpYKmJN8C+Ww3W2YaaziAXRLSkpCmCQS16kvu12Nj1GI61fEwxUtCwWZFTkKPZjdr4x9CWvhVb/H2M9Ra/wAiXh2j5wFFN0lyls33yfT6Q+Hw6gSFKHihOEJ5SWezsAAPX7xHwvRgTASiulQWSaWSncPl2Ny++MmOZ/ESoFSQsOQFOpyk2fe7OAW3zBSk1f79wxikKpPDlUKJKmBpF0nOcFwSobE5glOiShSSug5PKe/4qC6SD03jJsoKFaOW34nVewOFMCzt06AsYyXqRLSpKgXCcWdmDA0vY+xvDz5RVfP+DjjR6QsUy0pVlgTerB6B+phbr3SRZKyFVLY3BThI8yRnpDj/ANs8spCS3Wm4cixf5R6ZgEaI3UyQ17qGD/tz0LQvfYHsWfxUsc0tkbHrlyCd8R1M40OYPhiVE92H5YaNq0kmafI4Yu53/KNjgyVhyG2vnz/6hm4PUie/Ag1UjxFlSVsDcud/IWz2EQFRRyo5nfz9WeHM3hiQ4Ddwbdc/WNaPTBLqpSnyTf6jvt1ivNdE+DYNN1ZpwQSGxhxljHAmKuQ7t9vZ3jompZDG27e8crkkqYEJc4J/7jtdHNMHlalKi7X3FOfP0iVSlEE2s5A9cWFy0MEyUhLEhRz/ANdYHOkdTPTvi3b9ILasPFpEHDaiQzpUH+YAAWvGQwnUBIS7gfvBjUJKezq+paeHENUXAcG1if8Al+kFJUPmZ2Fg9v8ADwIqaXUlTipeN7MGL99oJkmsM/Qdm6+Uc+j0pLYwkrCgnpTck9fyzCTj87mCACSLixs+AkD7NgGGip8qWkrX+A3v+JgAAPxZHuOsCL1YmKVMuFKBSLFw6WcCxtCrbE6TYn0EhJlkLsVEFyA1sMO19nvHOv0gKQUXLgk9gP0jUjhnMaZrEF+ZObYFyw94O0mhUBZQU7BjuG7DJzEpS+LTMUnJ9gCdSVKpB6EbsX/QRZOI8JnahCEguJILJoSkDdQrCi5fsMiKwvhsxCiQmoJL2IcC2R1uMw84bxHVpJpqBINNfMkuPW9ovFxWn0dF/D+SUayX4kpFZloCB4pJqpIJUpQS5ayRy/5jj4V1cviMyYAZcpS1FMvlSSGCl/JZgSCSQbkh3aBuBzET5a/ElUzCFJSRyrqx8wayXdjnrmN6D4Pn6aSZmlUf4lKioIrUykl7JBIS+79XHnfDBY201f8AA7U2lUqXfRPr9FPRq1CfIlJRLA5JKioKBSqlTBQWKmbqDe4h9p5elWBLSFy1qSFgVqmBiwuQa+nTaPNNH8TzDPV4lXijkU5LuCQXa9WQXHrHpfDfhZfgqneMZalLlzEoVcUJWlyrfmYszW87WyYZJ2qa2V97HOMU9UQan4WlygZiloCRhWb+RsOneBZ3CUG/ipmgquErIKsPUcB9ifTMG/E3DtXMmBXiJmSCrkTJFZDJJuixVcXct02Aq2o4tN8X+cubyOlIugi/fZx3xGSUePS0T5I61BSkkSkiWl7AuS23W5idOozUQx/69toWarWoKlUlYdrVVAk5N8D9IHXOA2sbNb0t+sZ5Y+QOQwm6RKzUGuG6ZUTn1jWo0iQaNwHySMWECfxFLHva/X7RIpSnCmcNU/Tt3x5XgKDS7CmgCcmk0khJ2IBL/l/jvEUzDEgE/vfF4aanSVgPZrghnv8AXEJ9USCWBABYEp6RSG13sVqjqVKA5lO/7Yx3OmA2TZ/23nA3jhykkhW5yIj00spJqVm4x++kXStbFsM0kyWHqDnDEtjrGRAJKcrAIwBv5sX/AGY1D+zGW2QcqZZuFStV4hJVJnAkqcEpWCbfKRhxlxvB03XIkoVMU1ixbNX9IS+XYRWkatSJhIUXPzHDncd87w0PEQsgzUpCg3MLkBslL3P29YpPBq6NscvhinTomrmFIFapi+SWXZ1sKphzYYFnYYAj0fhnAFS0ShPmVkP/ACmAQkD+lrna8KuDLRKedp5aSMEhQe9nAYsXONgTeLMdY+f6nw9gm5DRKcq1Q35FHG+GgKeXLFLOTexf9Bt0hOZaQC61A7ABuxFsQ31GpUVgqZjgFOD2PUeUFa3halAhNJDA8xYuXJ2HQ7kQssHJaJy12VROqsQQTsHycxFP4kRKWvmSkOasDdglsm48vt2ACrlJpBZR27hKsH9G3wn4ysy0zDUwQksn+lQ+VfnbdxcYiSxRc6Yv/m2NpM8y1WLpkhIsPnXNUmpupopHmItM3iRRNQo/LTfyKiB9QPcx5xK1yxKkBCCuaqYJy0A/KACE/MDbJZofSfiGdNXIlqkykVkgqUp+RCnX0u4YMliT5xvdzbl/Y+oVH7FZ16pauJ6guAfFVy4un5nH+4g+pi1L+NH0KJadRKmL8RPieGJqVpSkuKfESAQFNg4ZtzFJ4NpDqNfOW5V/NWsAElbhZILbhsw74V8ITlyVFdEtYUEBAUasq8QkbFJINLM1xFMmWKx034M1Sd18x7xPjswoT4B/llYUkqFRSWByPxDvlx1it6nWFRCjcl6nNR7Dy7YaH6eFHTJaYKparhThSQRa5AYKv7N3it8fAC6k/KRSyQNsXsx2+seXjab4roeTdWznWAC74PVw77dojnalKwQAagzFxgbK98vvEMzUkBhhsb/toEkSwk7jZmZuznd8iLxjQnLeixCVNCJRQ0xS3CUoIUUsflV0fbqI4mao3epJ6Gznpc938oH4frkgsBdIJf0Ift03iaVqFoKk25iU2/pcEY/3AH0ERfe0NdksjUEDI8x13sIk1SDMSHFwbfv94iXhnDkTEqXMmAElyGuq+Egf4+kS6iSJNIJBJuWdmJLDsWH1Ec4U+SGTYnTKUkJC0pGbsAVB9yNgRb1gOc6FUsClXZy/SLHq5aFJcXsxc3cth4XzEpIdIYDJUQWJ6D7PFOavZ2hd/FU2IS3c/nGRg4SskALyHqKQRvtGRVY4vfKhGpeBlK0SaXVYsCA9iDv+8HMSnTlSgAllH5WuTm9x2+kSTEZKQ2+HswBI9LxJoZhNyoOnqD57bfmRGjJKXaZrxQh00a4LMMtQ5lAksU4SoOzEn95vBvGuPpQAZRJK7KQcNZ87ufW7wIuWKalF3ctnLXznMQTNGhYKHALk5+UMdvM/eIylHI/k0HJgljjcXZsfE5qNR7ntb8N+/wB4h43rZpmIIWsCalympm+YBDCz0gd7vFdCZqFkUuSaWsQ4x3uLwejWKWESpoICAWwnJqNyLuTnoB0ibUujC5tqmTnWqMt5ZdOGc+rBuXf3hVO1KlIIUSRhROSCzs+MdsRNrZiKOWq92skt38sxFxHUCZLpSSCRvuLEv9ofGhYSadWRzOJpmzapaVKeUqXcXSpalU+Gx2TSATu+zQp4JOWmclSCyx8pzcu+bYJhxwLRzpMpc7wa0qAAVUBSLioJZy5I72xGvh7QtLKiQl+ZJJSkCm4qJ23wdhmNKyRXX2KyhKXfff4LBwPSGTp/GQX8SYUZZSSPmCiO/wCUdT/i6XLSUUqV/NdSunIA6VPcukP2VGtFJK9JPQrkUJ6VMwspUoEsA4Icv3hVJ+HGKgqYF0kWHLm9h3IZx36Rkl7eSTcxpyePUemkXLR8TJQJgUAgEhRL335t25smx62hXP4ppZsoziVI8NVKgUmxIJSoUhgT0O4tCriwUZShKQELNzQp0nDpAVfq23YQTwZSiiepcqWmYqUJaApAZBS/OMsohR5ms/pCYfTYpbuhObIdBxbTCqYlaQoKdKVghRqVhHQAHJyxibjFE+XUDSpJJZJCkkqN1FrknOcRV18B1CixQESwcggp88uSe/0i7/C8uWhBlFLlqkF+YkBiKgHAa7YjTm9Nj1OGmvr3/kSDldSemV/hxALkNZvPv++kSqUQem36Dq0MtctJLgAuSBcPa7lvv9oEVJBSWyQXJ8mB83jJavY1eEwU8QUggnYi3b0xGlcXKyoOeexDbAuPIj9YkmSApkktax9Lt3yYDlSiFqHzbdGcZ83YQ3w7oXfzCRrFqUAX9RY/4xHUlZIJGBdi5fsPKC0oN02JbA3HaJ+HacAMC4x3bd/WE6V0Ok7oikKODUGxd/rGo2rhygTZRRl3xsIyOVjhsziIYjcF3wLkizG+MdA8BabWtSwv0HlbO/fzhDN1q0gU36pOxtblbHUwbJ1qU1FaeYtcNdLD9veNSege8pTu6HKpoDcwa59QLiN6jUJyvIsCCASS+29iIQq1SVOoAgKNi4GwcEPgxxOG67lRClKOHANVsEZhHSLS9ZrjVhg1FU1S07gWICr0jmvg+942mWlbuGG+wFsjYPlvKARrE2Qlk3cN5Xb97R3rdWgMlIISDZLsbgGpXUqG/mIWUW3Zj5Jg3EdDexJSP/razO0H8FUBMUsgEpRyg27Bi+Xwe0Lps4qLEWPNk2a7MXscZMMNGxACmTTygdHBJBO7ls/nBbajsEJcZXQSOILMuaUGrmoUKg6Qz+IHLbsN89IZaHh0pSpElQPhrQpczYJT8qWOCSXP9veEypTqwlC0kOwBw1iDm3UbwZqJiUrqQlQKQB3zi+QHH/zE04ovHK0n9aLJP4LJlyVmTOLhaVELY8olqACTYk2tbY9ISaxXhTCErC70hQTalzl7g5sYDVrZpsSWllOzMCkBh5DbvEAlkqKnqqWSEJexJOdvL16QJtPdUSnUtDZagRZIBYE+wfyuYBmIUlwQflCkhncZLP2glGroZarBw1ju97entBmqmBSzMKgb9Sq2CxESxza7C6KtM+ISCAi5DhvLygKbxNXzJUAe1gC2A3k/rFi1Xw8hSylASE2UyXFQLkIJvkkBibU7RXdVw1QSAhNg5Y3fpbff3jaskJpL+SbjIL4fqXpcYuAz5A/x+7NJOslsoHZL3yMHAxge4iu6BZDoKvIFJY+Ry4/PtBRmrSTUmoB7qsfIHe32MTlDehY2NZKCZhOQACG6fv794IAZzcElwMsP8wHLn13BLEMGYgdj1tv0iVJOb4s/X9IzsqmhlJuqt3VuAAAG/Ew7Q1kIYhks2D6ZaFXDZJIyxex2by894sGhbBVf7i8JOSKRZ34KVgA2BGRGQd4KuWkJpAuSTe9sekZEf9TGOrK1fg8i4mm6U5BUBfORv6xLqZYDhthm/wCEPGRkes9UYGRypI/hwq7kK3wwFxHPDJdSiHIBAJazuAYyMhJPTCuyKSWmEAD/AFSPb87wXIR/PU92S1/It9oyMgy/o6jgAFRLYuO12+0S+IUJIGASQ/sPZvqY3GQjOj1YTpSyltblq2ze8SLJWlySC+1vwmMjIg+7KLpE+gUVS1km6kAuGsaxjpHJQ01LE/LVncpBJbGSfeMjIMtOSQ0dxT+p1qdWqlI2UQk+RS/uCSx2eIOGzyoPi6sdsZjIyBFLiTv4mFjXKSXDWDttEWmW6QogOw27f9xqMijSSOk3SB9XMa4CXCmFh0H6mGRnqThs7gEYBwR3jIyCm0rQsd2D6tAUvxGAVjlASCAkm4SADiONQASCRf7OY1GRGUm2mxuhrws3SNlM4842rUKRNSlNgVt6ARuMhWlz/AE3yLLMJTPMsE00g93aMjIyMVGmz//Z"/>
          <p:cNvSpPr>
            <a:spLocks noChangeAspect="1" noChangeArrowheads="1"/>
          </p:cNvSpPr>
          <p:nvPr/>
        </p:nvSpPr>
        <p:spPr bwMode="auto">
          <a:xfrm>
            <a:off x="155575" y="-2079625"/>
            <a:ext cx="2876550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jpeg;base64,/9j/4AAQSkZJRgABAQAAAQABAAD/2wCEAAkGBxMTEhUUExQVFRUXGCAYFxcXGBkXHRocHBgaHhoYGBgYHCghGholHBgdITEhJykrLi4uGB8zODMsNygtLisBCgoKDg0OGxAQGywkICYsLCwsLCwsNCwsLDQsLC80LCwsLCwsLCwsLCwsLCwsLCwsLCwsLCwsLCwsLCwsLCwsLP/AABEIARQAtwMBIgACEQEDEQH/xAAcAAACAgMBAQAAAAAAAAAAAAAEBQMGAAECBwj/xAA8EAABAgUCBAQEBAUEAwADAAABAhEAAxIhMQRBBSJRYRNxgZEGMqGxQsHR8BQjUoLxM2Jy4QcVklOisv/EABoBAAMBAQEBAAAAAAAAAAAAAAECAwQABQb/xAAtEQACAgICAQIGAgEFAQAAAAAAAQIRAyESMUEEEyJRYXGB8LHBkRQjJDJCBf/aAAwDAQACEQMRAD8A8mmyiVpSXbd+7D1cNE6Jakthhsbj/IIB9YikzHKjtf0sKS24f7RJPmBYJfoWxkXLe8T5OyvFUHafT+IlbEOrlBexv9MxBptGpQWKhyghIxdjcP1CftEvDHlyyD+EqWRYPSHs/YYgJc8uKSRWXFnZrn1e0FSDSo40skUq5vleoWv5PEy5ZUgJcEE/h6OPyN/OI+HyivnJz1tYJdz7RJoZ7zQmmzFTbixz62huQiRFqEJClpBawAObtYN0JLRYvhZBJmi7BKbf/X6fUwq1SQqelLsVEP7Eu+17f3dof/CwdUx2cv8A/qUhm8r/AOY2/wDz5f8AIh++GQ9VH/bl++R4JcZ4dx3t+f5GDRKjJkm3lf2vH1bZ49Aolx0JcGCTHQkx1hoDEuJJcqChJiRMuA5IZI4lpjspiRMuOwiJNlUiDw46oggIjfhwOR1A6URIlEShEdhMK5HURoREqRGwmOqYRsZIxC1A2MajKYyEaQdniMgjw2tUbHsAU/QhoG00p5hRmpX0BuxfDQyXNABSAHQPmy4pzjFm9oW6ZZTMCS9lXDti3l064j5GJ7EvCC1SEpUVFeCGCnGGcDzH3jadGk0IVUQ5Kc4IIYF8uke8Sa5AUWJTzEpd7fKllHyJJtlhEfDtQoKQgmwdhl6snz7bPBfVnKroXylFFILPUzEkAHdx6wXJnJQQtQV8xFr2Nj7Ee5jXEZgUQBY3dViVOokEsejD0gyWn+SgjvYgXd3U3S3tHeAVujUiU+omL2Qgq87P+Yg0a+gIWkssF9rFV2I7sAQe8C8LmOqYFWKylmHUgt2dJ+kF6D+ZPQFJYFSQX3JJB9ABFE2mq7OaVHpEqU4B6gfaJRJgqVK5R5D7RIJUfW+4eNwF8mTZulvbH0v6xKJMFIlcxHW/5H6NEvhQPcDwAvCjBLg3wozwoHuB4AqZUdeHBQRG6IXmNQMJcZRBNEclMdyOoipjAmJKYwiOsFHDRjR1GQLOODaMjspeMg2gUeFat0zClLlwGbpb/HWBNAh1OrAHsT+Jv3iCuMa7xFAsagwdgAWJ9Tckf2+cDcPnGtyWv0DOAzWybn3j5ON8T1pVyLBp0oWlS1AqZ3u1hYF9rkbDpAOr5LMLEAkXq7Hva/SCdEDLUtD8qgebIYE4G5tEU2RXIUahUVAkXzYFuucdon5LVoV8RWl7EuN/Rvu94Y6MES0uGIu2TdNi/kqE6gghJByQCC/U3sPWG0hRNhhqu+QWHcU5ijXRGL2yPTElUouzIqNzdQUW8yxaLTpEfy1zbCkWthqtvUQHPkp/iFMDQGCLDBwryBLHyh1w/S06YJ/qBfe+B6/pAlLWi0I7PQdOh0pPUA/SJRKgiVJYN0t9Yhm62UlVKlgH7f8AIjEfRyzKKts8uGOUnUVZVvjXUaqR4M7T0+GgqM8EA8vK1s05cghrGDdP8UaZaApCis2dKQ5D7lyAw7ExbkcHM1NSFIULiygQxDM4wY8b/wDJq9OiXJTKlol6oqqnKlJEthSXCqLGpVxclkmMmTNK28cl9n/RWEYLWSL/AIPUJS0L+RaVsASxumoFgoZBsfaOvDjzT/w4FHUTnUbynIJNyFgAkbkAm+z949Y8KNEJviuXZJ8W3x6A/DjYlwX4cYJcNzOoEMuODLg0y40ZcFTBQF4cc+HB3hRyZUHmDiA+HGvDg0yo0ZUNzBxAjLjIL8OMg8zuJ85qQqWqWVWaqlycBRz07RNOSEZDqD8qdmFlOxBYlyPLzjrX6dVacquw7venzu+N4ZTNKkCYAQWKabfMW5n7gEe0fMX5PT49kMkUpWQaqbB1ZqZL+zD07QDq1EOl1DlqfqCzC+zE+8WPQaFK0WBDOD/uKgQW6AO7dRCnjWnSklKgakoIQTu5CgQezqDdonGVyKTi1ETq0ZNKnuq5838/WLBoNOsykkM5LB8lJUlxv0V/9iFnD0kpDBLkgBRuGNvlOXLP2MOeEqPhUqPNdAH/ACe4Hqe0UbZOCQSFAziAeVTUjI3CVexB9Yea3hE+amX/AAh/my1eIlANIUkABrlsgM+5HWAeB6JEtXhoF0EuSxLBwCSd6mIGzmPUfhTRUyqyOZZz/tFk+hufWHxQ5zUfkPklxg2USX8aazUS5aNPLT4qixZJckqYjP8ALGXV+G+Gi1af4E/iULl6ib4b3l+C5oUCCFKUoCu4ww3vuH3DeDSJKpi5UpCFTFFSykXUXf0D3YWckwylEjEbHg5bm7fj6GdeocVUNX39TxDjPGeI8G1AlTACghnv4c4P8yFjmQpiAQDY5B3Rajjg1KpaSggLUVTlBaipVTgpSEsmlKQmkEE2ZyDTHu3x9xrSSNBNGsSZiJiSgIFypRSWpP4SGerZurCPn74F+FdVrp6EyUrTLqZc+k0IADnmwVNhLuS0SSUfgfQs5Sl8R6L/AOLvhubL1moNimUgoqcc1SklJDZFKX9RHpZlwt+EUJEqcUU0KnL8MpamhKihJSRa4QFHuoxZdABd29fyi+LLP2057f8AP1/Ik8cYyaiKqI3RDGfIBVy7/SIFygMRZZLEoEKI1RBBRGqYbkAHMuMKIIpjRTB5HUClEaMuCSiNUQeR1A3hxkEURkHkdR4bM0oIl0JuCkOWb5QAS+Xd3uwT5QDNnqQJktqtq83SXIcb0t6ENDvwF+ClNvld2LN+FDt/S5zsIHmaPxAtzapkghnVQQd9jfcvHzikr2eu4utBXBKVSFKSokhgX69O/l+sV+XJXOSsFRUEEJCgbsXKQA1iC316xY9BpvDApTylLLF3JBNyMdL9sWhfw2QBNmpTyup04uKWU39LPnbO0dFpNnSTaVinh8kJQhLhyrxD5jABDNdrX3hpJkALKgDdb36Oaw2zrUD3vEHEkpCEpQL1Fi5NVwQHLkNZL7gRAJM5U0p00tZABQqbMLJqApUpPUApB3JpBbaHTb2TaUdDrhwUgzVJSb0gAhnqUWJ9xboO0excBkkaaSCX5Bm+1r+UeEcPmz5YmJVMrUAFEjqQWD7AVOzZYWxH0FwaU2nkgF2lID/2CNPprU2yPqX8KO0oz5/kInQzXEbSjPn+QjtCesbHIxHnf/lLTeLN4dJorCp5WoEOCE0CkjcGu/lFq+J/htGr0K9ImYqQHBQZYAAILgFIapHbyvaK3pdQnXcfUynlcPlqSlLMPEUKZhfzITf/APHaPQaYgqk2y0/hjFCT4Y4JJ0emlyJIVSOZ1GokqYkna52AA7QzpifSSHAGGt7W/KC06YecO5qOiaTYvlpOBvHK5JEMpkgbC8CKRBjOzmqBSmNUwRTGiiKchQemNUwRTGqYPI4HKI0URPTGimDyCD0RkTFMZBs48JVrZi5ZQlYAQShZAJwShP0T5XTBummlbOSQXy+wBAvj67QPwHUiXPUpagEzCQAwUBQWcuMu+dimGIZlECq1vw3Kdg5tbHYx8/ONHtQdihSlIKxcqSxUC2FJJDH0IY/07wRw2SgqmVqYqA5gz0nJtZ2SLgeeDEOq0oNZQKXHMbmwNh2Dq6YgWfOZMipgm8tTupwopf15W/uV0grapAetsmnyErKFp+ULIBZnUkFrDYqc/wBnrDzhEpqgoEtOBtl3yG9Lbt5xkyQ4KFBgkBKSMGgBSFbbFj/xMScDQxWAQoj5Re4SrI8xDxdoSSp2K5Gpllc9SOY0haVBLpJ52APdRcAtfq0e8aLTBMtCb8qQn2AEeMCRTqaKKaloH9ktSjja9IHpHuSpcacGrMvqfAOEXPn+UdBMdpF/33jqmNPIycQZGkQFFYQkLUAFKCQFEDAKmcgObd4mAiUIjCiFsPEgk4/uP/8ARgtKrRFJlZ84IhZMaKByq8czJTCCSI0RHKR3GwQSnjgogkqfHl7RwoQ6kK4kFMclMZP1KU2JuxLDNm/WF2oKpqFgqKAQKaXqBxcDcH8o55Egxxtk8rVJUAUuxe7EY7G7d8Rmn1CF/IoKHbzIt1uk+0VrV6AqmF1EoRTUBaooQWSq9y1/7tol0fMlak1pSgugMolzm340q6A98mB7pb2UWQpjIQ6PiBMxpq1A/OMlNJDCkC572zGRT3BPZZ4fp+FLVLQpRZSQCkEMSlQKixdyb7A+cM9TxPluk0BwS13yQ583vG9dOTMlpWaaklQpDpICgBZWwYUu3zVeUJ9epakoJClO7h3sbDzyO9o82a5JWboPj0FfxBCClC00jJJvhJYgXuRA6NaGCbKUhClB7c6i4Z7bkF7Uk9oW6aaoJWomzFIDXfJvuzb/AKQ94Jw1q5y/9QEsmpBukKs4sHAAd8nBdo5RS7A5tlq4JP8AG0yVH/UQBUH9i7X3Hm/SC+Ey6J4BBZaVBJ2dV2x0+0ccH0ypalczhaQBUkCw+UJIPyil7/1l4NEsigixChSbWuKe3QP3MSlLix1tEOsQRPMzZMh0nF61BSvOwHvHrOkUTLQVZKQT5kB/rHmPE5yCsoSU8wSlL5FSwWPUuXHnHqxtGr07tWZvUeDgC/77x0RGAxHOnsG3OBmLWQ4mVkgEYP7eO0zM5tAi5qtmAt2bcu+/6xKibVjpc+j2+nvAbQyidL1SUkgm5OBc436Rn8cnvFV+LdUESglJZcxZBULMAS/Ns9h7wq+G+Kqr8NauViQc3yxazNGbJLIo8lQ/BHoCNYhRYG/TG1wIm2iuzEqUUKBBYmpjSLhqiLuG28rwfLmKsCXcPYtjp2hIeqb7QHANlPd+vXtC3iGsSpCyFKCU4Mv8Z/pSfO0SHUAODjF94Xa1XKCSBL/ErDJa5GwNhDv1kb0FQK+NFODzVpUkkVVWUSX5qk32e1sCLFJnBSHYG4JtTzf1Adf1iHQ0rSaSCkkqpe4B+UZcWa3raJZRCS4dWxD93c+pIiMvVRboqbMtKkgMkAOo3OT3bd7+cd6eWA5YOAHDtuRZ+3pHJlBTFBBBHMAS3R03Yb+wY5ePVghDBqsc2D1x+Jt+sdH1Cfk6jfEOGS5yQGKSm4ZuV27lnv8Ato3AWg4mEqKJjyztUkkEAAWULEMxz1jIssrR1HicmkoQlQSAoBW4IAUHFRvU587t2A87iSZiZgpHIoKSXY5tch7WA8g8QfERUixUClBYEeeL9/ZoUaDTKnzkpBAK9n2bcmzMPNx5Ryje2FzadIayZB1KglDpQhBUpSuUEPh2NyQOph5wqWpM5KbLYUqslLgOkoF8MCQo9Enz3wXRAyJkpFHKpXirLkJSkqpJrBuCkgJthxm4/AJyglWoSFzLCWbpACipJSoVXpoBA7uO8dfyD9y46NCZipkxMyYhZSVlwlOUkggKJek+hIbF4O4jMpQlaGUCUki9nF2TtkWLWd8QOmTWgTFLUih0mWoVGsXdRH4bu+Pl2sSRplETEEcoQDuQF1OnmNiU4azWtiIZdSTY8WQ61IVrtGEB3WJpYC4SU05/4t6x6wuZYnLdM2F/WPOuFSP5+nXTzJQQ/lSQ/koxZuH8QUoFEthSsVku5dTED2zu5jViaWMjmVyQ5n6xKepUzhO/1gTVTzKomLI+VVRNrs6UjLXcNf1gbxkImLVMUEgJaosM5LncksB2isfGPxBJWpKZZ8Q02IJZDsSoNlRw+0NF8mTehxK4jOmstITKQbpqSpThsvi7DO3vDVKk0AJJVUavmKXsHIGQNmwIqnw9qpyyCDygEFA/AyeVTE9ehu/lFjkCWsA8pchlC7WDsQLEjaMGec1JrRShR8QpmKlJ8FBUKlXAqUnmUfxBwD8uGFV2hDwGZRMrUShaFfisWAdaVZuzp9OsXhUgS011BKTzFSiQzl3zu5+0KNSlE+fKnIASlyCVFjMKWwgjHfMNilKEZKSpfMCWxtImLqWCCwLdBdi2A/zRIueoBgxth26Oz/u8cLU7ENvYEZN7s+33jFFKixAx67WPqfpHnTy1J1oNGeKFFiBykWP0I6+Y6RwuUmZLKSOUht8C2dvOAJ3GdGg88xKVITzczliSCLG5fa/1ip8a/wDIFijTS6V3ZSr2eykjqRfoDDQhObuIG0iwyR4CvDmqHM1M08tQTcpUxsR+YhumaFgKQbkcp2U+N/8AuPGNbxSdNU8xalWwTli7NjJ+giNGtmpshSw/NY2cYt+caJYHLbexfcPZ0LPMVHBuwpIADsrqQDkPGStQU1BYUWZzcAhVgkm9x9o8q4d8YaiWkFUwzE5Ls/y0sk5G33huPj6p0rl2IAseoIU/V3cdLdYT2ZR8X+/YKmi2cO1kucGJCiblPKUgDGQLxkVpPxjpRNTTLUlIcVFrim7pSM1AbxkGap6v9/A1pnj01fjS1KKiFJ2JABqUAKRksCSfPsXa8HkUz5cxBkFKKHQpSkCvlci1zUXHR/fjgcwSl0qoWg1eKg2UUpslSN6iS4bvB/CPCrSrmVVTQCocvMalJ6lknOGPr6cn4OirdjrieonyKmmJBJqSpvmLUpE1e3KR83T5t4h+CVFaVSpifDmS5gWpgalMCAVO5U5UT0diNoZ8dlVeFMPKlQUFIODUm1jZTFQJJ7G0J/gmUtGpXLWQhQZSQoE005YN+IuT6kZukOh5dnoekDgqUBUCQAohBWXDKURhgAo2OBhgIClSFKKhKmJSHUsAEqI5illFyDUxV1uYVypYmzAlcx9MgkqAKrgpUEszkOQrzpPUQd4SAt0gciXUHB5GdMtPU8r2w8LNKhktj/gOtQF+I/KK0kuOVQoJScYp9iIIV8QSdPLKZSkKVa9SR+F6yHJIcXv5mKl8MTFKM5CwD41S0NcpUSq6y+L79E+iMKFKjMSzk2DnOPqPpDYIcvJHO3FjubrVLdSlOCpwfmD9+u228JTM5mHzVbZyG+pjFTv5SlIykC4/5BvqW9Yg0yFlYLBRBwDYF+uY3qkmzM5XRa/hjiCUzVKJKAlAL0gk8wSwF7uoF/8AbF7n6hAlqWVppRubXazi1/TpHn2gkVgjlDgluoQHPmw79ItfFuLy5Mky5YCpi5abnmYKAqrfKi793v38vNgeSaa/Jq8FY418QzdVMYUpkSzZSXu1n5g+CWDb7xb+EylIliWsF0KqN6iCQXYbAA46k9IooUEsDSEG9JNnZr9u/nDbV/G/hpoQAuaEuVpBSlKjcEILkgB82cY6H1P/AF4RBH4VbLbxXi2mkc05aQKambmLXs2bflFA+L/i/wDiB4enSqSl2UupitLYpGLqVCKfNVNUVKKlqu5V9h5Ps2YBmSFOCG5gR6l2P73EQjCN7ElJ+CFLAXc7P6ddzYmO5iAFHYbE3I8htHc+UOQjALlLbMb+4b1EdazSAg8r1YPR9n7Z9DFOasSgSZKfOR06PZx+8xLSqq24Hu1oIRpjQnAZr+lxGSGBIUXa7k5IGR0z9IR5BuIGUquwJ28727fsRqVICWc3AFh5Y94YgBJSXIe7PYlupuPKB+IFJnyrBlB2HUb+mfaFWW9BcK7IgoIAtUG8zkfrGQu4utcuaUgEIODZj5Ed9oyKKDkrFtrQD8NoSZwVNWhJRUwmMAxSd9suG7eYYSpcr+IEkqVKlpSqgIefSuonlUkOUlPN2IuRFdHEaRNSFqIWGcWdkkAF/wAIdt+0Sy+LKSylF1FQWS3M7MCFAhu43+kbXHY6kqLjNnUhMyYJi5SVIrKuYoCQAbu1yVDOT0EFa+qVq1lctQTZkpVzCpDBRABK1KSkJcKOMQKdQifpJaNOpBUV1TKwGQpISbhWzFQcZFu0JhP1SJyPHWoqS5Qpia0qN2UkA08zUk8oOA8JRRsvcjhiG5lU2CqFgNSApVJbpi5NiWG5l1R8PTqXTK5lUhThNNdLgkm6n8vm62IGnnD51qWtXMVIyliqwAIdQuMnBZosGl0/jaapV7gkZcAuKqrWfHtiITdui8fmCfB0qiYSFBYDJJzsVEgp2JIAvgiAeKyqJ02X3JCWtQeYOXaySLRYJ8wkKCh8wKHGeVJYDqGUoxS/i7i/iT1FLAgAKI6hIBH0MNim4yI542kyRIArDfgHUAcyWjJIoZjfLvbPp+xC+XqVULuPlB8+dH+WjRWVkprbb77eYEUlnm/ojOoj08QATygVkM/QBrD2+sca3WKUUnlSC3yjJAe/cm75eE5mFEpBcFTt2L737feCkF053extt7WeMrySux+yScljTcj5sbXJFz2jlRZJcEbA/vOREGlmqWvJYBmPW5vsekDjUkgpLs9j0YlvsRCVJnNBZQbpBI2O/Tm+8dKQ4JcWY32Zw376xFM1YQopPVnHQMXHvEM+fVLUoWuCD2fCh2/SBsGg7wQUjFQfoH3s/kzQsncTJsLYA3H7zAS9QSEqBpdwMncXMLtTPIW2d3ALXvFIYbewOQ+OtUkEWKmxYXbIbPSFmn4ioqu7O3l18oX8R1BpZuj9cF/KA9KosfJ/8xeOBUCUviLPP14NCAA9jb1DfSC5s8goLBJBa/q4y/p2EV3RJdUpVrpJ64UsN9Hh3q54ZV7pINyBv++9ohkxpSSRZfE7ZHxIJmCl2uCnLA4Nu+faMhTOmEgl9/8AqMisMckqTIy7EStOQWsdzSoG13s/Y/TqIm0qUki4pwXBs9rt3IxAqEkMrZ7dLQXptGmxmkpBvYO4bNtsRsbpHJbLVpeDy0yypE1NQCVlIWwSKrlwlgdwCT/p3DGLFxBSZstCAlPKWE5SAogGnBdw7g72DNZ4890FInFBJWhINJSar/1YL+jRdOCqmKSpSaUpssF90pJpDWuSXF4z5HStmnHvRYuH6SXIleIVC4pUoso3PyhiwyzNno1z/hvUBUtRSFJ8RRUSQHKQeiX2OMu56Qh1msl6eQkzVVGYogpLsXH9Iu7PgkOWcYjWk4+hREoOhImJQCo0FpakupikFKQacsSysNGdJrZdtdBnF/iCUmXNmoXVT8gJBJUtCqWH4cOR5G2/nHD9WVCZUSXBJL5c594svxUlWp8BMiSlKly6lIlsUmYVl1OAHLDJHWFEj4dmS3C6QcEO7XsH8o1Y4RUdmbM3KSrwdI1boUL/AOkX/tSC9ulLwJoNSp6n/FaCZHDjcAlTomA2a5lqYD1tEGl0K0uCw8i7Fj+sM1GqI1JtDHVzCZKQLuRse3XBaOhqh4ZOGBPfp94jlpUBkXF7jpZ4Xz1EpIH9Le5/ftEowtUNdB/D+KBMsnJc+m0an61NvIvnd2+5MJACEkXYXsI7Molixx08+0O8KuyfJ1RMvUku/l6ecHpllSQh82dmaxOQbptuN4W+AoJNsgnI6frBeklk7XCw5c45sMYEo/IMFsA8XkvkE/cfrA4mi5dsfYf9wZo9M6KXySxZ+nbFo1M4eElgSoWe3m+8UuK0CmB6w8oIu4H2VtG9PLdQA3TfzY/rD1QlhKAU1MLjuziw84gXLSDWkNbHTq1on7vigtbBdM6QgnYKsP8Akc+8H8UlTEhSgRchwkg2KCWPrT6x1pf5hCfDBzlVDgs9wbGz+kMuLSQtCQHqJZwCbBxfbBiMsqU1ZVLRUpCzStLEMSbeY/KNwbL0xBuAD3H6RkXeSJPizWl4OVqzSEgspuWoNkdzUfSJdRpRMSFTJpIHRnLeue32htoVpRLSgslRBVzWBewtsT0feB9LwqpYWUMkF77ns4uG3tvEvcd7NftqugHTaIIQZtagXLAs6jgDLdyXYdDHPBuE65UxEyUgsPlVagMb5LG/RzFlkSxNWlwsy6tg9XYdnZyevQPF/kauXSaSlNB+U7kp5WBZ3th8e0smeSdJB9lHlC9Nq9S5nhSkSlElaqAAlw5pa9k9G5e0XLgfw7URqdSASByIJUfDS4pLkuC5xgOIf6WUkomzAQUzCEM1mTn84ZyZoCXOCLjp59cGM2XNJtJaKxgkipzZ6UrJHPMqYEcoBoVURbrd4rusm8yjUCHfmybXI+nvDHWa9lBXhilKsqsXIPff9IhmaQTlKVSEuHI8h+Z+8XnmSST6ozSd9fuzQQpBSWSAtCiHSHSyCT63geXLJJYBnwwdR9sfpBS9ZWsJKSEgHmdvwHb2gzQGUmQtaXUtBLEnIBDD0s9tjEo5eNcvLBdinUaEEgJmgludgRTdqb5uWt/1Bf8A6OSA5nOro/XaBtO6iKkpDuXcuBuzNte3TziTQzOYNR0pUC7M7kN9HjV7jigUiccAlso1JYY5i9uvW/eAdTwdKbWdgbEBnvcHEGzp5YGlDjYdfL94iVICGCxYqYqADi3yjtfzgSzNDUhR/wCrADrVTa1nd3BvbpEaNIAXRcliHbvcnAEM6EEio1bBilnc4BubNB+n0ZCFBKEEnZRFbMfl6YsLXaIT9Q0r8AUSvDhpVzAHqaQSASN7WvHUnRAWUQD3GPKHWk4hKEkhaimt/lYEM2AejC23rAmjlSHXWtS3LpVUEqGMhmJJ2xaIv1E2na6AuKF07TSwA00k3qsBZ7MxziOJ2oQohIlp5Q4UEtYbGze/WGE+QOaakoVYcpA5sXIwAGdoBTrFKAsCSLMH+8cm5bYLOFlZDJUpyHd7M4sxLbfWI52kVSFJK0nBYki30J84z+MFITunrk+cRTdQliSSrZnqI8oslJDck1sl1GmNi7lg7kkl7v0jUCyUqVckkbJNizH7RkOrWheX0J9BwSYVAuQBYVFyd3OGTu3bpl3LKpqkSn7zCAACAMdg5A9DDGUVKUhVTMeYWINqWYeb26CJuF6SkzFGyldegLPnbpbMLzk9s3cVHSDuHhIC0lJFISxs2L3GGtEfESElkgJUwLtZLM5xcbQbLRyuoOGzbmL3s3byxAqpiiTN+R3YlsbMN8XeESSVsDdsj0XEgmV4abvckDlDgBV9ze7P7wy1eqSmUUkg4RkDINRPTo/eKdO4ktKlz5YcqU5JFnp+YgXTyi7mG+k4tLIWVAHlFAPUuX7WP2iWSDuwTmlGjniWhUwVLA+YEqXi9hZmGd/KBtVwzV5KpYKmJN8C+Ww3W2YaaziAXRLSkpCmCQS16kvu12Nj1GI61fEwxUtCwWZFTkKPZjdr4x9CWvhVb/H2M9Ra/wAiXh2j5wFFN0lyls33yfT6Q+Hw6gSFKHihOEJ5SWezsAAPX7xHwvRgTASiulQWSaWSncPl2Ny++MmOZ/ESoFSQsOQFOpyk2fe7OAW3zBSk1f79wxikKpPDlUKJKmBpF0nOcFwSobE5glOiShSSug5PKe/4qC6SD03jJsoKFaOW34nVewOFMCzt06AsYyXqRLSpKgXCcWdmDA0vY+xvDz5RVfP+DjjR6QsUy0pVlgTerB6B+phbr3SRZKyFVLY3BThI8yRnpDj/ANs8spCS3Wm4cixf5R6ZgEaI3UyQ17qGD/tz0LQvfYHsWfxUsc0tkbHrlyCd8R1M40OYPhiVE92H5YaNq0kmafI4Yu53/KNjgyVhyG2vnz/6hm4PUie/Ag1UjxFlSVsDcud/IWz2EQFRRyo5nfz9WeHM3hiQ4Ddwbdc/WNaPTBLqpSnyTf6jvt1ivNdE+DYNN1ZpwQSGxhxljHAmKuQ7t9vZ3jompZDG27e8crkkqYEJc4J/7jtdHNMHlalKi7X3FOfP0iVSlEE2s5A9cWFy0MEyUhLEhRz/ANdYHOkdTPTvi3b9ILasPFpEHDaiQzpUH+YAAWvGQwnUBIS7gfvBjUJKezq+paeHENUXAcG1if8Al+kFJUPmZ2Fg9v8ADwIqaXUlTipeN7MGL99oJkmsM/Qdm6+Uc+j0pLYwkrCgnpTck9fyzCTj87mCACSLixs+AkD7NgGGip8qWkrX+A3v+JgAAPxZHuOsCL1YmKVMuFKBSLFw6WcCxtCrbE6TYn0EhJlkLsVEFyA1sMO19nvHOv0gKQUXLgk9gP0jUjhnMaZrEF+ZObYFyw94O0mhUBZQU7BjuG7DJzEpS+LTMUnJ9gCdSVKpB6EbsX/QRZOI8JnahCEguJILJoSkDdQrCi5fsMiKwvhsxCiQmoJL2IcC2R1uMw84bxHVpJpqBINNfMkuPW9ovFxWn0dF/D+SUayX4kpFZloCB4pJqpIJUpQS5ayRy/5jj4V1cviMyYAZcpS1FMvlSSGCl/JZgSCSQbkh3aBuBzET5a/ElUzCFJSRyrqx8wayXdjnrmN6D4Pn6aSZmlUf4lKioIrUykl7JBIS+79XHnfDBY201f8AA7U2lUqXfRPr9FPRq1CfIlJRLA5JKioKBSqlTBQWKmbqDe4h9p5elWBLSFy1qSFgVqmBiwuQa+nTaPNNH8TzDPV4lXijkU5LuCQXa9WQXHrHpfDfhZfgqneMZalLlzEoVcUJWlyrfmYszW87WyYZJ2qa2V97HOMU9UQan4WlygZiloCRhWb+RsOneBZ3CUG/ipmgquErIKsPUcB9ifTMG/E3DtXMmBXiJmSCrkTJFZDJJuixVcXct02Aq2o4tN8X+cubyOlIugi/fZx3xGSUePS0T5I61BSkkSkiWl7AuS23W5idOozUQx/69toWarWoKlUlYdrVVAk5N8D9IHXOA2sbNb0t+sZ5Y+QOQwm6RKzUGuG6ZUTn1jWo0iQaNwHySMWECfxFLHva/X7RIpSnCmcNU/Tt3x5XgKDS7CmgCcmk0khJ2IBL/l/jvEUzDEgE/vfF4aanSVgPZrghnv8AXEJ9USCWBABYEp6RSG13sVqjqVKA5lO/7Yx3OmA2TZ/23nA3jhykkhW5yIj00spJqVm4x++kXStbFsM0kyWHqDnDEtjrGRAJKcrAIwBv5sX/AGY1D+zGW2QcqZZuFStV4hJVJnAkqcEpWCbfKRhxlxvB03XIkoVMU1ixbNX9IS+XYRWkatSJhIUXPzHDncd87w0PEQsgzUpCg3MLkBslL3P29YpPBq6NscvhinTomrmFIFapi+SWXZ1sKphzYYFnYYAj0fhnAFS0ShPmVkP/ACmAQkD+lrna8KuDLRKedp5aSMEhQe9nAYsXONgTeLMdY+f6nw9gm5DRKcq1Q35FHG+GgKeXLFLOTexf9Bt0hOZaQC61A7ABuxFsQ31GpUVgqZjgFOD2PUeUFa3halAhNJDA8xYuXJ2HQ7kQssHJaJy12VROqsQQTsHycxFP4kRKWvmSkOasDdglsm48vt2ACrlJpBZR27hKsH9G3wn4ysy0zDUwQksn+lQ+VfnbdxcYiSxRc6Yv/m2NpM8y1WLpkhIsPnXNUmpupopHmItM3iRRNQo/LTfyKiB9QPcx5xK1yxKkBCCuaqYJy0A/KACE/MDbJZofSfiGdNXIlqkykVkgqUp+RCnX0u4YMliT5xvdzbl/Y+oVH7FZ16pauJ6guAfFVy4un5nH+4g+pi1L+NH0KJadRKmL8RPieGJqVpSkuKfESAQFNg4ZtzFJ4NpDqNfOW5V/NWsAElbhZILbhsw74V8ITlyVFdEtYUEBAUasq8QkbFJINLM1xFMmWKx034M1Sd18x7xPjswoT4B/llYUkqFRSWByPxDvlx1it6nWFRCjcl6nNR7Dy7YaH6eFHTJaYKparhThSQRa5AYKv7N3it8fAC6k/KRSyQNsXsx2+seXjab4roeTdWznWAC74PVw77dojnalKwQAagzFxgbK98vvEMzUkBhhsb/toEkSwk7jZmZuznd8iLxjQnLeixCVNCJRQ0xS3CUoIUUsflV0fbqI4mao3epJ6Gznpc938oH4frkgsBdIJf0Ift03iaVqFoKk25iU2/pcEY/3AH0ERfe0NdksjUEDI8x13sIk1SDMSHFwbfv94iXhnDkTEqXMmAElyGuq+Egf4+kS6iSJNIJBJuWdmJLDsWH1Ec4U+SGTYnTKUkJC0pGbsAVB9yNgRb1gOc6FUsClXZy/SLHq5aFJcXsxc3cth4XzEpIdIYDJUQWJ6D7PFOavZ2hd/FU2IS3c/nGRg4SskALyHqKQRvtGRVY4vfKhGpeBlK0SaXVYsCA9iDv+8HMSnTlSgAllH5WuTm9x2+kSTEZKQ2+HswBI9LxJoZhNyoOnqD57bfmRGjJKXaZrxQh00a4LMMtQ5lAksU4SoOzEn95vBvGuPpQAZRJK7KQcNZ87ufW7wIuWKalF3ctnLXznMQTNGhYKHALk5+UMdvM/eIylHI/k0HJgljjcXZsfE5qNR7ntb8N+/wB4h43rZpmIIWsCalympm+YBDCz0gd7vFdCZqFkUuSaWsQ4x3uLwejWKWESpoICAWwnJqNyLuTnoB0ibUujC5tqmTnWqMt5ZdOGc+rBuXf3hVO1KlIIUSRhROSCzs+MdsRNrZiKOWq92skt38sxFxHUCZLpSSCRvuLEv9ofGhYSadWRzOJpmzapaVKeUqXcXSpalU+Gx2TSATu+zQp4JOWmclSCyx8pzcu+bYJhxwLRzpMpc7wa0qAAVUBSLioJZy5I72xGvh7QtLKiQl+ZJJSkCm4qJ23wdhmNKyRXX2KyhKXfff4LBwPSGTp/GQX8SYUZZSSPmCiO/wCUdT/i6XLSUUqV/NdSunIA6VPcukP2VGtFJK9JPQrkUJ6VMwspUoEsA4Icv3hVJ+HGKgqYF0kWHLm9h3IZx36Rkl7eSTcxpyePUemkXLR8TJQJgUAgEhRL335t25smx62hXP4ppZsoziVI8NVKgUmxIJSoUhgT0O4tCriwUZShKQELNzQp0nDpAVfq23YQTwZSiiepcqWmYqUJaApAZBS/OMsohR5ms/pCYfTYpbuhObIdBxbTCqYlaQoKdKVghRqVhHQAHJyxibjFE+XUDSpJJZJCkkqN1FrknOcRV18B1CixQESwcggp88uSe/0i7/C8uWhBlFLlqkF+YkBiKgHAa7YjTm9Nj1OGmvr3/kSDldSemV/hxALkNZvPv++kSqUQem36Dq0MtctJLgAuSBcPa7lvv9oEVJBSWyQXJ8mB83jJavY1eEwU8QUggnYi3b0xGlcXKyoOeexDbAuPIj9YkmSApkktax9Lt3yYDlSiFqHzbdGcZ83YQ3w7oXfzCRrFqUAX9RY/4xHUlZIJGBdi5fsPKC0oN02JbA3HaJ+HacAMC4x3bd/WE6V0Ok7oikKODUGxd/rGo2rhygTZRRl3xsIyOVjhsziIYjcF3wLkizG+MdA8BabWtSwv0HlbO/fzhDN1q0gU36pOxtblbHUwbJ1qU1FaeYtcNdLD9veNSege8pTu6HKpoDcwa59QLiN6jUJyvIsCCASS+29iIQq1SVOoAgKNi4GwcEPgxxOG67lRClKOHANVsEZhHSLS9ZrjVhg1FU1S07gWICr0jmvg+942mWlbuGG+wFsjYPlvKARrE2Qlk3cN5Xb97R3rdWgMlIISDZLsbgGpXUqG/mIWUW3Zj5Jg3EdDexJSP/razO0H8FUBMUsgEpRyg27Bi+Xwe0Lps4qLEWPNk2a7MXscZMMNGxACmTTygdHBJBO7ls/nBbajsEJcZXQSOILMuaUGrmoUKg6Qz+IHLbsN89IZaHh0pSpElQPhrQpczYJT8qWOCSXP9veEypTqwlC0kOwBw1iDm3UbwZqJiUrqQlQKQB3zi+QHH/zE04ovHK0n9aLJP4LJlyVmTOLhaVELY8olqACTYk2tbY9ISaxXhTCErC70hQTalzl7g5sYDVrZpsSWllOzMCkBh5DbvEAlkqKnqqWSEJexJOdvL16QJtPdUSnUtDZagRZIBYE+wfyuYBmIUlwQflCkhncZLP2glGroZarBw1ju97entBmqmBSzMKgb9Sq2CxESxza7C6KtM+ISCAi5DhvLygKbxNXzJUAe1gC2A3k/rFi1Xw8hSylASE2UyXFQLkIJvkkBibU7RXdVw1QSAhNg5Y3fpbff3jaskJpL+SbjIL4fqXpcYuAz5A/x+7NJOslsoHZL3yMHAxge4iu6BZDoKvIFJY+Ry4/PtBRmrSTUmoB7qsfIHe32MTlDehY2NZKCZhOQACG6fv794IAZzcElwMsP8wHLn13BLEMGYgdj1tv0iVJOb4s/X9IzsqmhlJuqt3VuAAAG/Ew7Q1kIYhks2D6ZaFXDZJIyxex2by894sGhbBVf7i8JOSKRZ34KVgA2BGRGQd4KuWkJpAuSTe9sekZEf9TGOrK1fg8i4mm6U5BUBfORv6xLqZYDhthm/wCEPGRkes9UYGRypI/hwq7kK3wwFxHPDJdSiHIBAJazuAYyMhJPTCuyKSWmEAD/AFSPb87wXIR/PU92S1/It9oyMgy/o6jgAFRLYuO12+0S+IUJIGASQ/sPZvqY3GQjOj1YTpSyltblq2ze8SLJWlySC+1vwmMjIg+7KLpE+gUVS1km6kAuGsaxjpHJQ01LE/LVncpBJbGSfeMjIMtOSQ0dxT+p1qdWqlI2UQk+RS/uCSx2eIOGzyoPi6sdsZjIyBFLiTv4mFjXKSXDWDttEWmW6QogOw27f9xqMijSSOk3SB9XMa4CXCmFh0H6mGRnqThs7gEYBwR3jIyCm0rQsd2D6tAUvxGAVjlASCAkm4SADiONQASCRf7OY1GRGUm2mxuhrws3SNlM4842rUKRNSlNgVt6ARuMhWlz/AE3yLLMJTPMsE00g93aMjIyMVGmz//Z"/>
          <p:cNvSpPr>
            <a:spLocks noChangeAspect="1" noChangeArrowheads="1"/>
          </p:cNvSpPr>
          <p:nvPr/>
        </p:nvSpPr>
        <p:spPr bwMode="auto">
          <a:xfrm>
            <a:off x="155575" y="-2079625"/>
            <a:ext cx="2876550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travel-ua.info/uploads/images/puteshestvie-po-itali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2000240"/>
            <a:ext cx="575310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072494" cy="22145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Неолімпійськими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2800" b="1" dirty="0" err="1" smtClean="0">
                <a:solidFill>
                  <a:srgbClr val="00B050"/>
                </a:solidFill>
              </a:rPr>
              <a:t>називають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види</a:t>
            </a:r>
            <a:r>
              <a:rPr lang="ru-RU" sz="2800" b="1" dirty="0" smtClean="0">
                <a:solidFill>
                  <a:srgbClr val="00B050"/>
                </a:solidFill>
              </a:rPr>
              <a:t> спорту, </a:t>
            </a:r>
            <a:r>
              <a:rPr lang="ru-RU" sz="2800" b="1" dirty="0" err="1" smtClean="0">
                <a:solidFill>
                  <a:srgbClr val="00B050"/>
                </a:solidFill>
              </a:rPr>
              <a:t>які</a:t>
            </a:r>
            <a:r>
              <a:rPr lang="ru-RU" sz="2800" b="1" dirty="0" smtClean="0">
                <a:solidFill>
                  <a:srgbClr val="00B050"/>
                </a:solidFill>
              </a:rPr>
              <a:t> не </a:t>
            </a:r>
            <a:r>
              <a:rPr lang="ru-RU" sz="2800" b="1" dirty="0" err="1" smtClean="0">
                <a:solidFill>
                  <a:srgbClr val="00B050"/>
                </a:solidFill>
              </a:rPr>
              <a:t>входять</a:t>
            </a:r>
            <a:r>
              <a:rPr lang="ru-RU" sz="2800" b="1" dirty="0" smtClean="0">
                <a:solidFill>
                  <a:srgbClr val="00B050"/>
                </a:solidFill>
              </a:rPr>
              <a:t> до </a:t>
            </a:r>
            <a:r>
              <a:rPr lang="ru-RU" sz="2800" b="1" dirty="0" err="1" smtClean="0">
                <a:solidFill>
                  <a:srgbClr val="00B050"/>
                </a:solidFill>
              </a:rPr>
              <a:t>програми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Олімпійських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ігор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Деякі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</a:rPr>
              <a:t> них </a:t>
            </a:r>
            <a:r>
              <a:rPr lang="ru-RU" sz="2800" b="1" dirty="0" err="1" smtClean="0">
                <a:solidFill>
                  <a:srgbClr val="00B050"/>
                </a:solidFill>
              </a:rPr>
              <a:t>Міжнародний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олімпійський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комітет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визнає</a:t>
            </a:r>
            <a:r>
              <a:rPr lang="ru-RU" sz="2800" b="1" dirty="0" smtClean="0">
                <a:solidFill>
                  <a:srgbClr val="00B050"/>
                </a:solidFill>
              </a:rPr>
              <a:t> видами спорту та </a:t>
            </a:r>
            <a:r>
              <a:rPr lang="ru-RU" sz="2800" b="1" dirty="0" err="1" smtClean="0">
                <a:solidFill>
                  <a:srgbClr val="00B050"/>
                </a:solidFill>
              </a:rPr>
              <a:t>вважає</a:t>
            </a:r>
            <a:r>
              <a:rPr lang="ru-RU" sz="2800" b="1" dirty="0" smtClean="0">
                <a:solidFill>
                  <a:srgbClr val="00B050"/>
                </a:solidFill>
              </a:rPr>
              <a:t> кандидатами на </a:t>
            </a:r>
            <a:r>
              <a:rPr lang="ru-RU" sz="2800" b="1" dirty="0" err="1" smtClean="0">
                <a:solidFill>
                  <a:srgbClr val="00B050"/>
                </a:solidFill>
              </a:rPr>
              <a:t>включення</a:t>
            </a:r>
            <a:r>
              <a:rPr lang="ru-RU" sz="2800" b="1" dirty="0" smtClean="0">
                <a:solidFill>
                  <a:srgbClr val="00B050"/>
                </a:solidFill>
              </a:rPr>
              <a:t> до </a:t>
            </a:r>
            <a:r>
              <a:rPr lang="ru-RU" sz="2800" b="1" dirty="0" err="1" smtClean="0">
                <a:solidFill>
                  <a:srgbClr val="00B050"/>
                </a:solidFill>
              </a:rPr>
              <a:t>програми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Олімпіад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ww.zik.ua/gallery/full/m/i/mizhnarodnyj_olimpijskyj_komitet_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6936152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9698" name="Picture 2" descr="http://img.varosh.com.ua/images/cropimage/mainTop-364-676-0-676-0-364/MDguMDQuMjAxMy0xMDowMzE0MTI2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vi-VN" sz="2000" b="1" dirty="0" smtClean="0"/>
              <a:t>Ша́хи</a:t>
            </a:r>
            <a:r>
              <a:rPr lang="vi-VN" sz="2000" dirty="0" smtClean="0"/>
              <a:t> — гра на спеціальній дошці, що має назву шахівниця й поділена на 64 світлі та темні клітини (поля), між 16 світлими (білими) і 16 темними (чорними) фігурами за встановленими для них правилами пересування</a:t>
            </a:r>
            <a:r>
              <a:rPr lang="vi-VN" sz="2000" baseline="30000" dirty="0" smtClean="0">
                <a:hlinkClick r:id="rId3"/>
              </a:rPr>
              <a:t>[1]</a:t>
            </a:r>
            <a:r>
              <a:rPr lang="vi-VN" sz="2000" dirty="0" smtClean="0"/>
              <a:t>; старовинна індійська</a:t>
            </a:r>
            <a:r>
              <a:rPr lang="uk-UA" sz="2000" dirty="0"/>
              <a:t> </a:t>
            </a:r>
            <a:r>
              <a:rPr lang="vi-VN" sz="2000" dirty="0" smtClean="0"/>
              <a:t>настільна розважальна гра, що має давню історію.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revolutionua.com/wp-content/uploads/2015/07/shak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976025" cy="3571900"/>
          </a:xfrm>
          <a:prstGeom prst="rect">
            <a:avLst/>
          </a:prstGeom>
          <a:noFill/>
        </p:spPr>
      </p:pic>
      <p:pic>
        <p:nvPicPr>
          <p:cNvPr id="35844" name="Picture 4" descr="http://galychyna.info/uploads/posts/2014-06/1403825755_5392f4548da89ffd6ed8efc646507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14488"/>
            <a:ext cx="421481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err="1" smtClean="0"/>
              <a:t>Да́ртс</a:t>
            </a:r>
            <a:r>
              <a:rPr lang="ru-RU" sz="2800" dirty="0" smtClean="0"/>
              <a:t> (англ. </a:t>
            </a:r>
            <a:r>
              <a:rPr lang="ru-RU" sz="2800" i="1" dirty="0" err="1" smtClean="0"/>
              <a:t>darts</a:t>
            </a:r>
            <a:r>
              <a:rPr lang="ru-RU" sz="2800" dirty="0" smtClean="0"/>
              <a:t>) — низка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ігор</a:t>
            </a:r>
            <a:r>
              <a:rPr lang="ru-RU" sz="2800" dirty="0" smtClean="0"/>
              <a:t>, у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гравці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короткі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стріли</a:t>
            </a:r>
            <a:r>
              <a:rPr lang="ru-RU" sz="2800" dirty="0" smtClean="0"/>
              <a:t> (дротики) у </a:t>
            </a:r>
            <a:r>
              <a:rPr lang="ru-RU" sz="2800" dirty="0" err="1" smtClean="0"/>
              <a:t>круглу</a:t>
            </a:r>
            <a:r>
              <a:rPr lang="ru-RU" sz="2800" dirty="0" smtClean="0"/>
              <a:t> </a:t>
            </a:r>
            <a:r>
              <a:rPr lang="ru-RU" sz="2800" dirty="0" err="1" smtClean="0"/>
              <a:t>мішень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повішену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стіну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4818" name="Picture 2" descr="https://upload.wikimedia.org/wikipedia/commons/thumb/f/f3/Dartboard_unlabeled.svg/320px-Dartboard_unlabel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572031" cy="4572032"/>
          </a:xfrm>
          <a:prstGeom prst="rect">
            <a:avLst/>
          </a:prstGeom>
          <a:noFill/>
        </p:spPr>
      </p:pic>
      <p:pic>
        <p:nvPicPr>
          <p:cNvPr id="34820" name="Picture 4" descr="http://www.80store.ru/images/bilyateka/pravila-d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8" y="2000240"/>
            <a:ext cx="4214802" cy="280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-kursu.com/wp-content/uploads/2012/12/re_alpinizm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785926"/>
            <a:ext cx="3333750" cy="2390775"/>
          </a:xfrm>
          <a:prstGeom prst="rect">
            <a:avLst/>
          </a:prstGeom>
          <a:noFill/>
        </p:spPr>
      </p:pic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err="1" smtClean="0"/>
              <a:t>Альпіні́зм</a:t>
            </a:r>
            <a:r>
              <a:rPr lang="ru-RU" sz="3100" dirty="0" smtClean="0"/>
              <a:t> — вид спорту, </a:t>
            </a:r>
            <a:r>
              <a:rPr lang="ru-RU" sz="3100" dirty="0" err="1" smtClean="0"/>
              <a:t>що</a:t>
            </a:r>
            <a:r>
              <a:rPr lang="ru-RU" sz="3100" dirty="0" smtClean="0"/>
              <a:t> основною метою ставить </a:t>
            </a:r>
            <a:r>
              <a:rPr lang="ru-RU" sz="3100" dirty="0" err="1" smtClean="0"/>
              <a:t>сходження</a:t>
            </a:r>
            <a:r>
              <a:rPr lang="ru-RU" sz="3100" dirty="0" smtClean="0"/>
              <a:t> на </a:t>
            </a:r>
            <a:r>
              <a:rPr lang="ru-RU" sz="3100" dirty="0" err="1" smtClean="0"/>
              <a:t>природні</a:t>
            </a:r>
            <a:r>
              <a:rPr lang="ru-RU" sz="3100" dirty="0" smtClean="0"/>
              <a:t> та </a:t>
            </a:r>
            <a:r>
              <a:rPr lang="ru-RU" sz="3100" dirty="0" err="1" smtClean="0"/>
              <a:t>штучні</a:t>
            </a:r>
            <a:r>
              <a:rPr lang="ru-RU" sz="3100" dirty="0" smtClean="0"/>
              <a:t> </a:t>
            </a:r>
            <a:r>
              <a:rPr lang="ru-RU" sz="3100" dirty="0" err="1" smtClean="0"/>
              <a:t>скелі</a:t>
            </a:r>
            <a:r>
              <a:rPr lang="ru-RU" sz="3100" dirty="0" smtClean="0"/>
              <a:t> </a:t>
            </a:r>
            <a:r>
              <a:rPr lang="ru-RU" sz="3100" dirty="0" err="1" smtClean="0"/>
              <a:t>та</a:t>
            </a:r>
            <a:r>
              <a:rPr lang="ru-RU" sz="3100" dirty="0" smtClean="0"/>
              <a:t> </a:t>
            </a:r>
            <a:r>
              <a:rPr lang="ru-RU" sz="3100" dirty="0" err="1" smtClean="0"/>
              <a:t>стіни</a:t>
            </a:r>
            <a:r>
              <a:rPr lang="ru-RU" sz="3100" dirty="0" smtClean="0"/>
              <a:t>, </a:t>
            </a:r>
            <a:r>
              <a:rPr lang="ru-RU" sz="3100" dirty="0" err="1" smtClean="0"/>
              <a:t>зокрема</a:t>
            </a:r>
            <a:r>
              <a:rPr lang="ru-RU" sz="3100" dirty="0" smtClean="0"/>
              <a:t> на </a:t>
            </a:r>
            <a:r>
              <a:rPr lang="ru-RU" sz="3100" dirty="0" err="1" smtClean="0"/>
              <a:t>гірські</a:t>
            </a:r>
            <a:r>
              <a:rPr lang="ru-RU" sz="3100" dirty="0" smtClean="0"/>
              <a:t> </a:t>
            </a:r>
            <a:r>
              <a:rPr lang="ru-RU" sz="3100" dirty="0" err="1" smtClean="0"/>
              <a:t>вершини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8" name="Picture 6" descr="http://lviv.dreamtame.com/images/institutions/category2/3124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89085"/>
            <a:ext cx="3428992" cy="2568915"/>
          </a:xfrm>
          <a:prstGeom prst="rect">
            <a:avLst/>
          </a:prstGeom>
          <a:noFill/>
        </p:spPr>
      </p:pic>
      <p:pic>
        <p:nvPicPr>
          <p:cNvPr id="33800" name="Picture 8" descr="http://usiter.com/uploads/20101011/sport_kstrim_5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2857500" cy="4333875"/>
          </a:xfrm>
          <a:prstGeom prst="rect">
            <a:avLst/>
          </a:prstGeom>
          <a:noFill/>
        </p:spPr>
      </p:pic>
      <p:pic>
        <p:nvPicPr>
          <p:cNvPr id="33796" name="Picture 4" descr="http://101km.co.ua/abton/spaw2/uploads/images/foto-dly-statey/5.1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785926"/>
            <a:ext cx="3976683" cy="2623792"/>
          </a:xfrm>
          <a:prstGeom prst="rect">
            <a:avLst/>
          </a:prstGeom>
          <a:noFill/>
        </p:spPr>
      </p:pic>
      <p:pic>
        <p:nvPicPr>
          <p:cNvPr id="33802" name="Picture 10" descr="http://sport.kharkov.ua/alpinism/alpini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2564" y="2071678"/>
            <a:ext cx="262143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http://vseoturizme.com/images/stories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9424"/>
            <a:ext cx="5772150" cy="3838576"/>
          </a:xfrm>
          <a:prstGeom prst="rect">
            <a:avLst/>
          </a:prstGeom>
          <a:noFill/>
        </p:spPr>
      </p:pic>
      <p:pic>
        <p:nvPicPr>
          <p:cNvPr id="36870" name="Picture 6" descr="http://podrobnosti.ua/media/pictures/2015/8/31/thumbs/740x415/flag-ukrainy-na-vershine-monblan-foto-4sportua_rect_005a72a50a6d6f863ca2484d92847a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0"/>
            <a:ext cx="5772150" cy="3238501"/>
          </a:xfrm>
          <a:prstGeom prst="rect">
            <a:avLst/>
          </a:prstGeom>
          <a:noFill/>
        </p:spPr>
      </p:pic>
      <p:pic>
        <p:nvPicPr>
          <p:cNvPr id="36866" name="Picture 2" descr="http://www.vidpochivay.com/wp-content/woo_uploads/13-%D0%90%D0%BB%D1%8C%D0%BF%D0%B8%D0%BD%D0%B8%D0%B7%D0%B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43372" cy="3107529"/>
          </a:xfrm>
          <a:prstGeom prst="rect">
            <a:avLst/>
          </a:prstGeom>
          <a:noFill/>
        </p:spPr>
      </p:pic>
      <p:pic>
        <p:nvPicPr>
          <p:cNvPr id="36872" name="Picture 8" descr="http://www.alpklubspb.ru/ass/552_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4643438" cy="3643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Рабочий стол\796842063_9567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86874" cy="25003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 1981-го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щочотири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відбуваються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Всесвітні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World Games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неолімпійських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видів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спорту. 2013 року вони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відбувалися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Калі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Колумбія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), а 2017 року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прийме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Вроцлав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Польща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http://image.tsn.ua/media/images2/585xX/Jul2013/38382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5000660" cy="3026041"/>
          </a:xfrm>
          <a:prstGeom prst="rect">
            <a:avLst/>
          </a:prstGeom>
          <a:noFill/>
        </p:spPr>
      </p:pic>
      <p:pic>
        <p:nvPicPr>
          <p:cNvPr id="5124" name="Picture 4" descr="http://scu.org.ua/images/stories/logo-wroclaw-h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928934"/>
            <a:ext cx="384975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60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Список </a:t>
            </a:r>
            <a:r>
              <a:rPr lang="uk-UA" dirty="0" err="1" smtClean="0"/>
              <a:t>неолімпійських</a:t>
            </a:r>
            <a:r>
              <a:rPr lang="uk-UA" dirty="0" smtClean="0"/>
              <a:t> ігор дуже великий. Я хочу запропонувати вам декілька видів, що є, на мою думку, найпопулярнішими та найвідомішими.</a:t>
            </a:r>
            <a:endParaRPr lang="ru-RU" dirty="0"/>
          </a:p>
        </p:txBody>
      </p:sp>
      <p:pic>
        <p:nvPicPr>
          <p:cNvPr id="4098" name="Picture 2" descr="http://gym200.com.ua/assets/images/new3/cgj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857628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7416" name="Picture 8" descr="http://ua.autoreview.ru/archive/2007/02/sport_news/04_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99121"/>
            <a:ext cx="3629010" cy="26588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958166" cy="23701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b="1" dirty="0" err="1" smtClean="0"/>
              <a:t>Автомобі́льний</a:t>
            </a:r>
            <a:r>
              <a:rPr lang="ru-RU" sz="3600" b="1" dirty="0" smtClean="0"/>
              <a:t> спорт</a:t>
            </a:r>
            <a:r>
              <a:rPr lang="ru-RU" sz="3600" dirty="0" smtClean="0"/>
              <a:t> (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i="1" dirty="0" smtClean="0"/>
              <a:t>автоспорт</a:t>
            </a:r>
            <a:r>
              <a:rPr lang="ru-RU" sz="3600" dirty="0" smtClean="0"/>
              <a:t>) — </a:t>
            </a:r>
            <a:r>
              <a:rPr lang="ru-RU" sz="3600" dirty="0" err="1" smtClean="0"/>
              <a:t>автомобільні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змагання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пересіченій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місцевості</a:t>
            </a:r>
            <a:r>
              <a:rPr lang="ru-RU" sz="3600" dirty="0" smtClean="0"/>
              <a:t> та на </a:t>
            </a:r>
            <a:r>
              <a:rPr lang="ru-RU" sz="3600" dirty="0" err="1" smtClean="0"/>
              <a:t>шосе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шосейних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спорудах</a:t>
            </a:r>
            <a:r>
              <a:rPr lang="ru-RU" sz="3600" dirty="0" smtClean="0"/>
              <a:t> </a:t>
            </a:r>
            <a:r>
              <a:rPr lang="ru-RU" sz="3600" dirty="0" err="1" smtClean="0"/>
              <a:t>різного</a:t>
            </a:r>
            <a:r>
              <a:rPr lang="ru-RU" sz="3600" dirty="0" smtClean="0"/>
              <a:t> типу,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проводяться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спортивних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гоночних</a:t>
            </a:r>
            <a:r>
              <a:rPr lang="ru-RU" sz="3600" dirty="0" smtClean="0"/>
              <a:t> та </a:t>
            </a:r>
            <a:r>
              <a:rPr lang="ru-RU" sz="3600" dirty="0" err="1" smtClean="0"/>
              <a:t>серійних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автомобілях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2" name="Picture 4" descr="http://desktopwallpapers.org.ua/images/201111/desktopwallpapers.org.ua_8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256" y="2643182"/>
            <a:ext cx="4121744" cy="2319332"/>
          </a:xfrm>
          <a:prstGeom prst="rect">
            <a:avLst/>
          </a:prstGeom>
          <a:noFill/>
        </p:spPr>
      </p:pic>
      <p:pic>
        <p:nvPicPr>
          <p:cNvPr id="17414" name="Picture 6" descr="http://desktopwallpapers.org.ua/images/201111/desktopwallpapers.org.ua_9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37040"/>
            <a:ext cx="3357586" cy="2520960"/>
          </a:xfrm>
          <a:prstGeom prst="rect">
            <a:avLst/>
          </a:prstGeom>
          <a:noFill/>
        </p:spPr>
      </p:pic>
      <p:pic>
        <p:nvPicPr>
          <p:cNvPr id="17410" name="Picture 2" descr="http://stavki1.com/wp-content/uploads/2015/05/automaster_avtospo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14620"/>
            <a:ext cx="4075596" cy="2119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tv.akado.ru/images/data/akadotv/picture/imgbig/395074/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248" cy="6858000"/>
          </a:xfrm>
          <a:prstGeom prst="rect">
            <a:avLst/>
          </a:prstGeom>
          <a:noFill/>
        </p:spPr>
      </p:pic>
      <p:pic>
        <p:nvPicPr>
          <p:cNvPr id="18436" name="Picture 4" descr="http://tv.akado.ru/images/data/akadotv/picture/imgbig/410926/000_Hkg348863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8149"/>
            <a:ext cx="4667250" cy="2609851"/>
          </a:xfrm>
          <a:prstGeom prst="rect">
            <a:avLst/>
          </a:prstGeom>
          <a:noFill/>
        </p:spPr>
      </p:pic>
      <p:pic>
        <p:nvPicPr>
          <p:cNvPr id="18438" name="Picture 6" descr="https://encrypted-tbn2.gstatic.com/images?q=tbn:ANd9GcQnPSZk4EEwYmqZCbpEnBPmwPwS9Xf3-j6ap53Kk--L2d_b4t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557704" cy="285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501122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vi-VN" b="1" dirty="0" smtClean="0">
                <a:solidFill>
                  <a:schemeClr val="bg2">
                    <a:lumMod val="10000"/>
                  </a:schemeClr>
                </a:solidFill>
              </a:rPr>
              <a:t>Америка́нський футбо́л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 — командний вид спорту з м'ячем. Мета гри — просувати м'яч у бік залікової (або кінцевої) зони на половині поля суперника і заробляти очки.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6" name="Picture 2" descr="https://upload.wikimedia.org/wikipedia/commons/0/01/2004_Notre_Dame-Navy_G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714876" cy="2933183"/>
          </a:xfrm>
          <a:prstGeom prst="rect">
            <a:avLst/>
          </a:prstGeom>
          <a:noFill/>
        </p:spPr>
      </p:pic>
      <p:pic>
        <p:nvPicPr>
          <p:cNvPr id="26628" name="Picture 4" descr="http://isport.ua/i/news/120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486155" cy="2924174"/>
          </a:xfrm>
          <a:prstGeom prst="rect">
            <a:avLst/>
          </a:prstGeom>
          <a:noFill/>
        </p:spPr>
      </p:pic>
      <p:pic>
        <p:nvPicPr>
          <p:cNvPr id="26630" name="Picture 6" descr="http://bukmekerskiekontory.pro/articles/stavki-nf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5061604" cy="2767011"/>
          </a:xfrm>
          <a:prstGeom prst="rect">
            <a:avLst/>
          </a:prstGeom>
          <a:noFill/>
        </p:spPr>
      </p:pic>
      <p:pic>
        <p:nvPicPr>
          <p:cNvPr id="26632" name="Picture 8" descr="http://sport-xl.org/uploads/posts/2013-05/1367749994_zhenskiy-amerikanskiy-fut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22375"/>
            <a:ext cx="3857620" cy="233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Білья́́рд</a:t>
            </a:r>
            <a:r>
              <a:rPr lang="ru-RU" dirty="0" smtClean="0"/>
              <a:t> — </a:t>
            </a:r>
            <a:r>
              <a:rPr lang="ru-RU" dirty="0" err="1" smtClean="0"/>
              <a:t>гра</a:t>
            </a:r>
            <a:r>
              <a:rPr lang="ru-RU" dirty="0" smtClean="0"/>
              <a:t> кулями на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обладнаному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dnepropetrovsk.emozzi.com.ua/i/products/2223/775_442/b0C7X4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1500174"/>
            <a:ext cx="4572032" cy="2857520"/>
          </a:xfrm>
          <a:prstGeom prst="rect">
            <a:avLst/>
          </a:prstGeom>
          <a:noFill/>
        </p:spPr>
      </p:pic>
      <p:pic>
        <p:nvPicPr>
          <p:cNvPr id="22532" name="Picture 4" descr="https://minigames.mail.ru/info/pictures/image/irusb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4143404" cy="2762251"/>
          </a:xfrm>
          <a:prstGeom prst="rect">
            <a:avLst/>
          </a:prstGeom>
          <a:noFill/>
        </p:spPr>
      </p:pic>
      <p:pic>
        <p:nvPicPr>
          <p:cNvPr id="22534" name="Picture 6" descr="http://i.ytimg.com/vi/nBut3voDchM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4177200" cy="2357430"/>
          </a:xfrm>
          <a:prstGeom prst="rect">
            <a:avLst/>
          </a:prstGeom>
          <a:noFill/>
        </p:spPr>
      </p:pic>
      <p:pic>
        <p:nvPicPr>
          <p:cNvPr id="22536" name="Picture 8" descr="https://encrypted-tbn3.gstatic.com/images?q=tbn:ANd9GcQ4ktKSw_0GLqMUldjXMMLlS6C2dX5IX3EB8w-TiAzjjkfGhCu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408866"/>
            <a:ext cx="3143272" cy="244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xsportsphotos.com/assets_d/54976/web_media/3ds_grass_texture241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215370" cy="2357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vi-VN" sz="2800" b="1" dirty="0" smtClean="0"/>
              <a:t>Культури́зм</a:t>
            </a:r>
            <a:r>
              <a:rPr lang="vi-VN" sz="2800" dirty="0" smtClean="0"/>
              <a:t> (культура тіла, бодибілдинг англ.</a:t>
            </a:r>
            <a:r>
              <a:rPr lang="uk-UA" sz="2800" dirty="0"/>
              <a:t> </a:t>
            </a:r>
            <a:r>
              <a:rPr lang="en-US" sz="2800" i="1" dirty="0" smtClean="0"/>
              <a:t>bodybuilding</a:t>
            </a:r>
            <a:r>
              <a:rPr lang="en-US" sz="2800" dirty="0" smtClean="0"/>
              <a:t>) — </a:t>
            </a:r>
            <a:r>
              <a:rPr lang="vi-VN" sz="2800" dirty="0" smtClean="0"/>
              <a:t>система вправ, спрямована на пропорційний розвиток людського тіла, нарощування маси й розвиток рельєфу м'язів, контроль товщової (жирової) тканини тіла, тренування сили й витривалості.</a:t>
            </a:r>
            <a:endParaRPr lang="ru-RU" sz="2800" dirty="0"/>
          </a:p>
        </p:txBody>
      </p:sp>
      <p:pic>
        <p:nvPicPr>
          <p:cNvPr id="19458" name="Picture 2" descr="http://builderbody.ru/wp-content/uploads/2013/05/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500306"/>
            <a:ext cx="4381500" cy="2743201"/>
          </a:xfrm>
          <a:prstGeom prst="rect">
            <a:avLst/>
          </a:prstGeom>
          <a:noFill/>
        </p:spPr>
      </p:pic>
      <p:pic>
        <p:nvPicPr>
          <p:cNvPr id="19460" name="Picture 4" descr="http://i.ytimg.com/vi/NbGi3sYGpW4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4572000" cy="3429001"/>
          </a:xfrm>
          <a:prstGeom prst="rect">
            <a:avLst/>
          </a:prstGeom>
          <a:noFill/>
        </p:spPr>
      </p:pic>
      <p:pic>
        <p:nvPicPr>
          <p:cNvPr id="19462" name="Picture 6" descr="http://skeletov.net/images/news/martinez_261112111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43408"/>
            <a:ext cx="2143140" cy="2314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263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Презентація на тему: “Неолімпійські види спорту”</vt:lpstr>
      <vt:lpstr>«Неолімпійськими» називають види спорту, які не входять до програми Олімпійських ігор.  Деякі з них Міжнародний олімпійський комітет визнає видами спорту та вважає кандидатами на включення до програми Олімпіад.</vt:lpstr>
      <vt:lpstr>Слайд 3</vt:lpstr>
      <vt:lpstr>Список неолімпійських ігор дуже великий. Я хочу запропонувати вам декілька видів, що є, на мою думку, найпопулярнішими та найвідомішими.</vt:lpstr>
      <vt:lpstr>Автомобі́льний спорт (також автоспорт) — автомобільні змагання на пересіченій місцевості та на шосе й шосейних спорудах різного типу, які проводяться на спортивних, гоночних та серійних автомобілях.</vt:lpstr>
      <vt:lpstr>Слайд 6</vt:lpstr>
      <vt:lpstr>Слайд 7</vt:lpstr>
      <vt:lpstr>Білья́́рд — гра кулями на спеціально обладнаному столі.</vt:lpstr>
      <vt:lpstr>Культури́зм (культура тіла, бодибілдинг англ. bodybuilding) — система вправ, спрямована на пропорційний розвиток людського тіла, нарощування маси й розвиток рельєфу м'язів, контроль товщової (жирової) тканини тіла, тренування сили й витривалості.</vt:lpstr>
      <vt:lpstr>Слайд 10</vt:lpstr>
      <vt:lpstr>Бо́улінг  — вид спорту, гра на влучання важких куль у ціль.</vt:lpstr>
      <vt:lpstr>Пейнтбол  — командна гра з застосуванням ручної пневматичної зброї (маркерів), яка стріляє капсулами з фарбою, що розбиваються при ударі по мішені, фарбуючи її.</vt:lpstr>
      <vt:lpstr>Регбіліг (регбі-ліг, англ. rugby-league) — контактна командна гра з овальним м'ячем в яку грають на прямокутному полі дві команди по тринадцять гравців в кожній.</vt:lpstr>
      <vt:lpstr>Слайд 14</vt:lpstr>
      <vt:lpstr>Слайд 15</vt:lpstr>
      <vt:lpstr>Сумо (яп. 相撲, すもう, «боротьба») — вид єдиноборства, в якому два борці виявляють сильнішого на круглому полі. </vt:lpstr>
      <vt:lpstr>Слайд 17</vt:lpstr>
      <vt:lpstr>Слайд 18</vt:lpstr>
      <vt:lpstr>Скелелазіння — вид спорту, який полягає у вільному лазінні (найчастіше – сходженню) по природному (скелі) або штучному (скалодром) рельєфу. Це самостійний вид спорту, який вийшов з альпінізму й нерозривно пов'язаний з ним.</vt:lpstr>
      <vt:lpstr>Слайд 20</vt:lpstr>
      <vt:lpstr>Ша́хи — гра на спеціальній дошці, що має назву шахівниця й поділена на 64 світлі та темні клітини (поля), між 16 світлими (білими) і 16 темними (чорними) фігурами за встановленими для них правилами пересування[1]; старовинна індійська настільна розважальна гра, що має давню історію.</vt:lpstr>
      <vt:lpstr>Да́ртс (англ. darts) — низка пов'язаних ігор, у яких гравці метають короткі стріли (дротики) у круглу мішень, повішену на стіну.</vt:lpstr>
      <vt:lpstr>Альпіні́зм — вид спорту, що основною метою ставить сходження на природні та штучні скелі та стіни, зокрема на гірські вершини.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“Неолімпійські види спорту”</dc:title>
  <dc:creator>Admin</dc:creator>
  <cp:lastModifiedBy>Admin</cp:lastModifiedBy>
  <cp:revision>8</cp:revision>
  <dcterms:created xsi:type="dcterms:W3CDTF">2015-11-05T23:14:00Z</dcterms:created>
  <dcterms:modified xsi:type="dcterms:W3CDTF">2015-11-06T00:32:43Z</dcterms:modified>
</cp:coreProperties>
</file>