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5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7" r:id="rId17"/>
    <p:sldId id="271" r:id="rId18"/>
    <p:sldId id="272" r:id="rId19"/>
    <p:sldId id="273" r:id="rId20"/>
    <p:sldId id="274" r:id="rId21"/>
    <p:sldId id="275" r:id="rId22"/>
    <p:sldId id="276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C31F8-0A7C-413D-8145-C7F175942FB1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D233-C5AE-4335-8042-B1B5BD771A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54106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  <p:sndAc>
          <p:stSnd>
            <p:snd r:embed="rId1" name="chimes.wav"/>
          </p:stSnd>
        </p:sndAc>
      </p:transition>
    </mc:Choice>
    <mc:Fallback>
      <p:transition spd="slow">
        <p:checker/>
        <p:sndAc>
          <p:stSnd>
            <p:snd r:embed="rId1" name="chimes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C31F8-0A7C-413D-8145-C7F175942FB1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D233-C5AE-4335-8042-B1B5BD771A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99993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  <p:sndAc>
          <p:stSnd>
            <p:snd r:embed="rId1" name="chimes.wav"/>
          </p:stSnd>
        </p:sndAc>
      </p:transition>
    </mc:Choice>
    <mc:Fallback>
      <p:transition spd="slow">
        <p:checker/>
        <p:sndAc>
          <p:stSnd>
            <p:snd r:embed="rId1" name="chimes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C31F8-0A7C-413D-8145-C7F175942FB1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D233-C5AE-4335-8042-B1B5BD771A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9986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  <p:sndAc>
          <p:stSnd>
            <p:snd r:embed="rId1" name="chimes.wav"/>
          </p:stSnd>
        </p:sndAc>
      </p:transition>
    </mc:Choice>
    <mc:Fallback>
      <p:transition spd="slow">
        <p:checker/>
        <p:sndAc>
          <p:stSnd>
            <p:snd r:embed="rId1" name="chimes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C31F8-0A7C-413D-8145-C7F175942FB1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D233-C5AE-4335-8042-B1B5BD771A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11229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  <p:sndAc>
          <p:stSnd>
            <p:snd r:embed="rId1" name="chimes.wav"/>
          </p:stSnd>
        </p:sndAc>
      </p:transition>
    </mc:Choice>
    <mc:Fallback>
      <p:transition spd="slow">
        <p:checker/>
        <p:sndAc>
          <p:stSnd>
            <p:snd r:embed="rId1" name="chimes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C31F8-0A7C-413D-8145-C7F175942FB1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D233-C5AE-4335-8042-B1B5BD771A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38714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  <p:sndAc>
          <p:stSnd>
            <p:snd r:embed="rId1" name="chimes.wav"/>
          </p:stSnd>
        </p:sndAc>
      </p:transition>
    </mc:Choice>
    <mc:Fallback>
      <p:transition spd="slow">
        <p:checker/>
        <p:sndAc>
          <p:stSnd>
            <p:snd r:embed="rId1" name="chimes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C31F8-0A7C-413D-8145-C7F175942FB1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D233-C5AE-4335-8042-B1B5BD771A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4739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  <p:sndAc>
          <p:stSnd>
            <p:snd r:embed="rId1" name="chimes.wav"/>
          </p:stSnd>
        </p:sndAc>
      </p:transition>
    </mc:Choice>
    <mc:Fallback>
      <p:transition spd="slow">
        <p:checker/>
        <p:sndAc>
          <p:stSnd>
            <p:snd r:embed="rId1" name="chimes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C31F8-0A7C-413D-8145-C7F175942FB1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D233-C5AE-4335-8042-B1B5BD771A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3660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  <p:sndAc>
          <p:stSnd>
            <p:snd r:embed="rId1" name="chimes.wav"/>
          </p:stSnd>
        </p:sndAc>
      </p:transition>
    </mc:Choice>
    <mc:Fallback>
      <p:transition spd="slow">
        <p:checker/>
        <p:sndAc>
          <p:stSnd>
            <p:snd r:embed="rId1" name="chimes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C31F8-0A7C-413D-8145-C7F175942FB1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D233-C5AE-4335-8042-B1B5BD771A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66345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  <p:sndAc>
          <p:stSnd>
            <p:snd r:embed="rId1" name="chimes.wav"/>
          </p:stSnd>
        </p:sndAc>
      </p:transition>
    </mc:Choice>
    <mc:Fallback>
      <p:transition spd="slow">
        <p:checker/>
        <p:sndAc>
          <p:stSnd>
            <p:snd r:embed="rId1" name="chimes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C31F8-0A7C-413D-8145-C7F175942FB1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D233-C5AE-4335-8042-B1B5BD771A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65292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  <p:sndAc>
          <p:stSnd>
            <p:snd r:embed="rId1" name="chimes.wav"/>
          </p:stSnd>
        </p:sndAc>
      </p:transition>
    </mc:Choice>
    <mc:Fallback>
      <p:transition spd="slow">
        <p:checker/>
        <p:sndAc>
          <p:stSnd>
            <p:snd r:embed="rId1" name="chimes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C31F8-0A7C-413D-8145-C7F175942FB1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D233-C5AE-4335-8042-B1B5BD771A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39958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  <p:sndAc>
          <p:stSnd>
            <p:snd r:embed="rId1" name="chimes.wav"/>
          </p:stSnd>
        </p:sndAc>
      </p:transition>
    </mc:Choice>
    <mc:Fallback>
      <p:transition spd="slow">
        <p:checker/>
        <p:sndAc>
          <p:stSnd>
            <p:snd r:embed="rId1" name="chimes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C31F8-0A7C-413D-8145-C7F175942FB1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D233-C5AE-4335-8042-B1B5BD771A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60565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  <p:sndAc>
          <p:stSnd>
            <p:snd r:embed="rId1" name="chimes.wav"/>
          </p:stSnd>
        </p:sndAc>
      </p:transition>
    </mc:Choice>
    <mc:Fallback>
      <p:transition spd="slow">
        <p:checker/>
        <p:sndAc>
          <p:stSnd>
            <p:snd r:embed="rId1" name="chimes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C31F8-0A7C-413D-8145-C7F175942FB1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FD233-C5AE-4335-8042-B1B5BD771A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854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500">
        <p:checker/>
        <p:sndAc>
          <p:stSnd>
            <p:snd r:embed="rId13" name="chimes.wav"/>
          </p:stSnd>
        </p:sndAc>
      </p:transition>
    </mc:Choice>
    <mc:Fallback>
      <p:transition spd="slow">
        <p:checker/>
        <p:sndAc>
          <p:stSnd>
            <p:snd r:embed="rId13" name="chimes.wav"/>
          </p:stSnd>
        </p:sndAc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628800"/>
            <a:ext cx="8748464" cy="3744416"/>
          </a:xfrm>
        </p:spPr>
        <p:txBody>
          <a:bodyPr>
            <a:prstTxWarp prst="textCanUp">
              <a:avLst/>
            </a:prstTxWarp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dirty="0" smtClean="0">
                <a:ln w="11430">
                  <a:solidFill>
                    <a:srgbClr val="FF0000"/>
                  </a:solidFill>
                </a:ln>
                <a:solidFill>
                  <a:srgbClr val="F6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ПРОБЛЕМА     МІЖНАРОДНОГО ТЕРОРИЗМУ</a:t>
            </a:r>
            <a:endParaRPr lang="ru-RU" sz="5400" b="1" dirty="0">
              <a:ln w="11430">
                <a:solidFill>
                  <a:srgbClr val="FF0000"/>
                </a:solidFill>
              </a:ln>
              <a:solidFill>
                <a:srgbClr val="F6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393537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  <p:sndAc>
          <p:stSnd>
            <p:snd r:embed="rId2" name="chimes.wav"/>
          </p:stSnd>
        </p:sndAc>
      </p:transition>
    </mc:Choice>
    <mc:Fallback>
      <p:transition spd="slow">
        <p:checker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620688"/>
            <a:ext cx="8352928" cy="1752600"/>
          </a:xfrm>
        </p:spPr>
        <p:txBody>
          <a:bodyPr>
            <a:noAutofit/>
          </a:bodyPr>
          <a:lstStyle/>
          <a:p>
            <a:r>
              <a:rPr lang="ru-RU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Сучасний</a:t>
            </a:r>
            <a:r>
              <a:rPr lang="ru-RU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тероризм</a:t>
            </a:r>
            <a:r>
              <a:rPr lang="ru-RU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володіє</a:t>
            </a:r>
            <a:r>
              <a:rPr lang="ru-RU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істотними</a:t>
            </a:r>
            <a:r>
              <a:rPr lang="ru-RU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особливостями</a:t>
            </a:r>
            <a:r>
              <a:rPr lang="ru-RU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які</a:t>
            </a:r>
            <a:r>
              <a:rPr lang="ru-RU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повинні</a:t>
            </a:r>
            <a:r>
              <a:rPr lang="ru-RU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враховуватися</a:t>
            </a:r>
            <a:r>
              <a:rPr lang="ru-RU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при </a:t>
            </a:r>
            <a:r>
              <a:rPr lang="ru-RU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організації</a:t>
            </a:r>
            <a:r>
              <a:rPr lang="ru-RU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боротьби</a:t>
            </a:r>
            <a:r>
              <a:rPr lang="ru-RU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 </a:t>
            </a:r>
            <a:r>
              <a:rPr lang="ru-RU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цим</a:t>
            </a:r>
            <a:r>
              <a:rPr lang="ru-RU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явищем</a:t>
            </a:r>
            <a:r>
              <a:rPr lang="ru-RU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Він</a:t>
            </a:r>
            <a:r>
              <a:rPr lang="ru-RU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спирається</a:t>
            </a:r>
            <a:r>
              <a:rPr lang="ru-RU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широку</a:t>
            </a:r>
            <a:r>
              <a:rPr lang="ru-RU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соціально-політичну</a:t>
            </a:r>
            <a:r>
              <a:rPr lang="ru-RU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базу, основу </a:t>
            </a:r>
            <a:r>
              <a:rPr lang="ru-RU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якої</a:t>
            </a:r>
            <a:r>
              <a:rPr lang="ru-RU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становить яка </a:t>
            </a:r>
            <a:r>
              <a:rPr lang="ru-RU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живе</a:t>
            </a:r>
            <a:r>
              <a:rPr lang="ru-RU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</a:t>
            </a:r>
            <a:r>
              <a:rPr lang="ru-RU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злиднях</a:t>
            </a:r>
            <a:r>
              <a:rPr lang="ru-RU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населення</a:t>
            </a:r>
            <a:r>
              <a:rPr lang="ru-RU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країн</a:t>
            </a:r>
            <a:r>
              <a:rPr lang="ru-RU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третього</a:t>
            </a:r>
            <a:r>
              <a:rPr lang="ru-RU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світу</a:t>
            </a:r>
            <a:r>
              <a:rPr lang="ru-RU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експлуатується</a:t>
            </a:r>
            <a:r>
              <a:rPr lang="ru-RU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</a:t>
            </a:r>
            <a:r>
              <a:rPr lang="ru-RU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пригнічується</a:t>
            </a:r>
            <a:r>
              <a:rPr lang="ru-RU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як </a:t>
            </a:r>
            <a:r>
              <a:rPr lang="ru-RU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зовнішніми</a:t>
            </a:r>
            <a:r>
              <a:rPr lang="ru-RU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так і </a:t>
            </a:r>
            <a:r>
              <a:rPr lang="ru-RU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внутрішніми</a:t>
            </a:r>
            <a:r>
              <a:rPr lang="ru-RU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силами. При </a:t>
            </a:r>
            <a:r>
              <a:rPr lang="ru-RU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цьому</a:t>
            </a:r>
            <a:r>
              <a:rPr lang="ru-RU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останні</a:t>
            </a:r>
            <a:r>
              <a:rPr lang="ru-RU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відповідальність</a:t>
            </a:r>
            <a:r>
              <a:rPr lang="ru-RU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 </a:t>
            </a:r>
            <a:r>
              <a:rPr lang="ru-RU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існуюче</a:t>
            </a:r>
            <a:r>
              <a:rPr lang="ru-RU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положення</a:t>
            </a:r>
            <a:r>
              <a:rPr lang="ru-RU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покладають</a:t>
            </a:r>
            <a:r>
              <a:rPr lang="ru-RU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процвітаючий</a:t>
            </a:r>
            <a:r>
              <a:rPr lang="ru-RU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Захід</a:t>
            </a:r>
            <a:r>
              <a:rPr lang="ru-RU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Пропаганда </a:t>
            </a:r>
            <a:r>
              <a:rPr lang="ru-RU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будується</a:t>
            </a:r>
            <a:r>
              <a:rPr lang="ru-RU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тому, </a:t>
            </a:r>
            <a:r>
              <a:rPr lang="ru-RU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колоніальна</a:t>
            </a:r>
            <a:r>
              <a:rPr lang="ru-RU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система </a:t>
            </a:r>
            <a:r>
              <a:rPr lang="ru-RU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перешкодила</a:t>
            </a:r>
            <a:r>
              <a:rPr lang="ru-RU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нормальному </a:t>
            </a:r>
            <a:r>
              <a:rPr lang="ru-RU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розвитку</a:t>
            </a:r>
            <a:r>
              <a:rPr lang="ru-RU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країн</a:t>
            </a:r>
            <a:r>
              <a:rPr lang="ru-RU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третього</a:t>
            </a:r>
            <a:r>
              <a:rPr lang="ru-RU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світу</a:t>
            </a:r>
            <a:r>
              <a:rPr lang="ru-RU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а </a:t>
            </a:r>
            <a:r>
              <a:rPr lang="ru-RU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тепер</a:t>
            </a:r>
            <a:r>
              <a:rPr lang="ru-RU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вони </a:t>
            </a:r>
            <a:r>
              <a:rPr lang="ru-RU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піддаються</a:t>
            </a:r>
            <a:r>
              <a:rPr lang="ru-RU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неоколоніальну</a:t>
            </a:r>
            <a:r>
              <a:rPr lang="ru-RU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експлуатації</a:t>
            </a:r>
            <a:r>
              <a:rPr lang="ru-RU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ru-RU" sz="900" dirty="0" smtClean="0"/>
          </a:p>
        </p:txBody>
      </p:sp>
    </p:spTree>
    <p:extLst>
      <p:ext uri="{BB962C8B-B14F-4D97-AF65-F5344CB8AC3E}">
        <p14:creationId xmlns:p14="http://schemas.microsoft.com/office/powerpoint/2010/main" val="29851558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  <p:sndAc>
          <p:stSnd>
            <p:snd r:embed="rId2" name="chimes.wav"/>
          </p:stSnd>
        </p:sndAc>
      </p:transition>
    </mc:Choice>
    <mc:Fallback>
      <p:transition spd="slow">
        <p:checker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6" y="0"/>
            <a:ext cx="9146286" cy="685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5594290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  <p:sndAc>
          <p:stSnd>
            <p:snd r:embed="rId2" name="chimes.wav"/>
          </p:stSnd>
        </p:sndAc>
      </p:transition>
    </mc:Choice>
    <mc:Fallback>
      <p:transition spd="slow">
        <p:checker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692696"/>
            <a:ext cx="8748464" cy="1752600"/>
          </a:xfrm>
        </p:spPr>
        <p:txBody>
          <a:bodyPr>
            <a:normAutofit fontScale="25000" lnSpcReduction="20000"/>
          </a:bodyPr>
          <a:lstStyle/>
          <a:p>
            <a:r>
              <a:rPr lang="ru-RU" sz="104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Міжнародний</a:t>
            </a:r>
            <a:r>
              <a:rPr lang="ru-RU" sz="10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04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тероризм</a:t>
            </a:r>
            <a:r>
              <a:rPr lang="ru-RU" sz="10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активно </a:t>
            </a:r>
            <a:r>
              <a:rPr lang="ru-RU" sz="104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використовує</a:t>
            </a:r>
            <a:r>
              <a:rPr lang="ru-RU" sz="10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04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можливість</a:t>
            </a:r>
            <a:r>
              <a:rPr lang="ru-RU" sz="10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04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глобальної</a:t>
            </a:r>
            <a:r>
              <a:rPr lang="ru-RU" sz="10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04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системи</a:t>
            </a:r>
            <a:r>
              <a:rPr lang="ru-RU" sz="10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104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Керівним</a:t>
            </a:r>
            <a:r>
              <a:rPr lang="ru-RU" sz="10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ядром є </a:t>
            </a:r>
            <a:r>
              <a:rPr lang="ru-RU" sz="104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мережева</a:t>
            </a:r>
            <a:r>
              <a:rPr lang="ru-RU" sz="10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радикальна </a:t>
            </a:r>
            <a:r>
              <a:rPr lang="ru-RU" sz="104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ісламська</a:t>
            </a:r>
            <a:r>
              <a:rPr lang="ru-RU" sz="10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структура </a:t>
            </a:r>
            <a:r>
              <a:rPr lang="ru-RU" sz="104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недержавного</a:t>
            </a:r>
            <a:r>
              <a:rPr lang="ru-RU" sz="10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характеру, яка </a:t>
            </a:r>
            <a:r>
              <a:rPr lang="ru-RU" sz="104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спирається</a:t>
            </a:r>
            <a:r>
              <a:rPr lang="ru-RU" sz="10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той </a:t>
            </a:r>
            <a:r>
              <a:rPr lang="ru-RU" sz="104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</a:t>
            </a:r>
            <a:r>
              <a:rPr lang="ru-RU" sz="10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04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інший</a:t>
            </a:r>
            <a:r>
              <a:rPr lang="ru-RU" sz="10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04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ступінь</a:t>
            </a:r>
            <a:r>
              <a:rPr lang="ru-RU" sz="10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04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підтримки</a:t>
            </a:r>
            <a:r>
              <a:rPr lang="ru-RU" sz="10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 боку </a:t>
            </a:r>
            <a:r>
              <a:rPr lang="ru-RU" sz="104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багатьох</a:t>
            </a:r>
            <a:r>
              <a:rPr lang="ru-RU" sz="10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04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мусульманських</a:t>
            </a:r>
            <a:r>
              <a:rPr lang="ru-RU" sz="10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держав і </a:t>
            </a:r>
            <a:r>
              <a:rPr lang="ru-RU" sz="104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релігійних</a:t>
            </a:r>
            <a:r>
              <a:rPr lang="ru-RU" sz="10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04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організацій</a:t>
            </a:r>
            <a:r>
              <a:rPr lang="ru-RU" sz="10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104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Слід</a:t>
            </a:r>
            <a:r>
              <a:rPr lang="ru-RU" sz="10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04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також</a:t>
            </a:r>
            <a:r>
              <a:rPr lang="ru-RU" sz="10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04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враховувати</a:t>
            </a:r>
            <a:r>
              <a:rPr lang="ru-RU" sz="10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04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sz="10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04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чимала</a:t>
            </a:r>
            <a:r>
              <a:rPr lang="ru-RU" sz="10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04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кількість</a:t>
            </a:r>
            <a:r>
              <a:rPr lang="ru-RU" sz="10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04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немусульманських</a:t>
            </a:r>
            <a:r>
              <a:rPr lang="ru-RU" sz="10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держав у </a:t>
            </a:r>
            <a:r>
              <a:rPr lang="ru-RU" sz="104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своїх</a:t>
            </a:r>
            <a:r>
              <a:rPr lang="ru-RU" sz="10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04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політичних</a:t>
            </a:r>
            <a:r>
              <a:rPr lang="ru-RU" sz="10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04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цілях</a:t>
            </a:r>
            <a:r>
              <a:rPr lang="ru-RU" sz="10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04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створюють</a:t>
            </a:r>
            <a:r>
              <a:rPr lang="ru-RU" sz="10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04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сприятливі</a:t>
            </a:r>
            <a:r>
              <a:rPr lang="ru-RU" sz="10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04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умови</a:t>
            </a:r>
            <a:r>
              <a:rPr lang="ru-RU" sz="10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для </a:t>
            </a:r>
            <a:r>
              <a:rPr lang="ru-RU" sz="104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діяльності</a:t>
            </a:r>
            <a:r>
              <a:rPr lang="ru-RU" sz="10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04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мусульманських</a:t>
            </a:r>
            <a:r>
              <a:rPr lang="ru-RU" sz="10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04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терористичних</a:t>
            </a:r>
            <a:r>
              <a:rPr lang="ru-RU" sz="10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04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організацій</a:t>
            </a:r>
            <a:r>
              <a:rPr lang="ru-RU" sz="10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ru-RU" sz="10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 </a:t>
            </a:r>
            <a:r>
              <a:rPr lang="ru-RU" sz="104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цього</a:t>
            </a:r>
            <a:r>
              <a:rPr lang="ru-RU" sz="10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04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випливає</a:t>
            </a:r>
            <a:r>
              <a:rPr lang="ru-RU" sz="10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04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sz="10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04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боротьба</a:t>
            </a:r>
            <a:r>
              <a:rPr lang="ru-RU" sz="10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 </a:t>
            </a:r>
            <a:r>
              <a:rPr lang="ru-RU" sz="104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тероризмом</a:t>
            </a:r>
            <a:r>
              <a:rPr lang="ru-RU" sz="10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повинна </a:t>
            </a:r>
            <a:r>
              <a:rPr lang="ru-RU" sz="104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здійснюватися</a:t>
            </a:r>
            <a:r>
              <a:rPr lang="ru-RU" sz="10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 </a:t>
            </a:r>
            <a:r>
              <a:rPr lang="ru-RU" sz="104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двома</a:t>
            </a:r>
            <a:r>
              <a:rPr lang="ru-RU" sz="10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04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напрямками</a:t>
            </a:r>
            <a:r>
              <a:rPr lang="ru-RU" sz="10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ru-RU" sz="10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</a:t>
            </a:r>
            <a:r>
              <a:rPr lang="ru-RU" sz="104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проти</a:t>
            </a:r>
            <a:r>
              <a:rPr lang="ru-RU" sz="10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04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недержавної</a:t>
            </a:r>
            <a:r>
              <a:rPr lang="ru-RU" sz="10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04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мережевої</a:t>
            </a:r>
            <a:r>
              <a:rPr lang="ru-RU" sz="10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04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структури</a:t>
            </a:r>
            <a:r>
              <a:rPr lang="ru-RU" sz="10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 </a:t>
            </a:r>
            <a:r>
              <a:rPr lang="ru-RU" sz="104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використанням</a:t>
            </a:r>
            <a:r>
              <a:rPr lang="ru-RU" sz="10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основному </a:t>
            </a:r>
            <a:r>
              <a:rPr lang="ru-RU" sz="104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кримінально-правових</a:t>
            </a:r>
            <a:r>
              <a:rPr lang="ru-RU" sz="10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04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засобів</a:t>
            </a:r>
            <a:r>
              <a:rPr lang="ru-RU" sz="10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r>
              <a:rPr lang="ru-RU" sz="10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</a:t>
            </a:r>
            <a:r>
              <a:rPr lang="ru-RU" sz="104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проти</a:t>
            </a:r>
            <a:r>
              <a:rPr lang="ru-RU" sz="10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04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сприяють</a:t>
            </a:r>
            <a:r>
              <a:rPr lang="ru-RU" sz="10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04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тероризму</a:t>
            </a:r>
            <a:r>
              <a:rPr lang="ru-RU" sz="10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держав з </a:t>
            </a:r>
            <a:r>
              <a:rPr lang="ru-RU" sz="104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використанням</a:t>
            </a:r>
            <a:r>
              <a:rPr lang="ru-RU" sz="10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04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міжнародно-правових</a:t>
            </a:r>
            <a:r>
              <a:rPr lang="ru-RU" sz="10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04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засобів</a:t>
            </a:r>
            <a:r>
              <a:rPr lang="ru-RU" sz="10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9676151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  <p:sndAc>
          <p:stSnd>
            <p:snd r:embed="rId2" name="chimes.wav"/>
          </p:stSnd>
        </p:sndAc>
      </p:transition>
    </mc:Choice>
    <mc:Fallback>
      <p:transition spd="slow">
        <p:checker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648"/>
            <a:ext cx="9144000" cy="685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6574429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  <p:sndAc>
          <p:stSnd>
            <p:snd r:embed="rId2" name="suction.wav"/>
          </p:stSnd>
        </p:sndAc>
      </p:transition>
    </mc:Choice>
    <mc:Fallback>
      <p:transition spd="slow">
        <p:checker/>
        <p:sndAc>
          <p:stSnd>
            <p:snd r:embed="rId2" name="suction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980728"/>
            <a:ext cx="8352928" cy="4658072"/>
          </a:xfrm>
        </p:spPr>
        <p:txBody>
          <a:bodyPr>
            <a:normAutofit fontScale="25000" lnSpcReduction="20000"/>
          </a:bodyPr>
          <a:lstStyle/>
          <a:p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Таким чином, в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принципі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боротьба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міжнародним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тероризмом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повинна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вестися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кримінально-правовими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методами у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відповідності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міжнародними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конвенціями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Відповідальність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несуть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фізичні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особи. У тому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випадку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якщо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терористичні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дії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підтримуються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державою, вона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несе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міжнародно-правову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відповідальність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до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нього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застосовні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контрзаходи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а в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разі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потреби і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санкції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рішенням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Ради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Безпеки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ООН. У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згаданій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Резолюції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1373 Рада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визнала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право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держави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самооборону у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випадку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терористичної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атаки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відповідного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масштабу.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Нині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належить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розробка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достатньо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чітких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норм,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які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регулюють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здійснення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цього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права.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2045632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  <p:sndAc>
          <p:stSnd>
            <p:snd r:embed="rId2" name="chimes.wav"/>
          </p:stSnd>
        </p:sndAc>
      </p:transition>
    </mc:Choice>
    <mc:Fallback>
      <p:transition spd="slow">
        <p:checker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620688"/>
            <a:ext cx="8496944" cy="5018112"/>
          </a:xfrm>
        </p:spPr>
        <p:txBody>
          <a:bodyPr>
            <a:normAutofit fontScale="25000" lnSpcReduction="20000"/>
          </a:bodyPr>
          <a:lstStyle/>
          <a:p>
            <a:r>
              <a:rPr lang="ru-RU" sz="10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Поведінка</a:t>
            </a:r>
            <a:r>
              <a:rPr lang="ru-RU" sz="10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0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збройних</a:t>
            </a:r>
            <a:r>
              <a:rPr lang="ru-RU" sz="10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0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формувань</a:t>
            </a:r>
            <a:r>
              <a:rPr lang="ru-RU" sz="10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0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sz="10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0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затвердилися</a:t>
            </a:r>
            <a:r>
              <a:rPr lang="ru-RU" sz="10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sz="10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частині</a:t>
            </a:r>
            <a:r>
              <a:rPr lang="ru-RU" sz="10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0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території</a:t>
            </a:r>
            <a:r>
              <a:rPr lang="ru-RU" sz="10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0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держави</a:t>
            </a:r>
            <a:r>
              <a:rPr lang="ru-RU" sz="10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</a:t>
            </a:r>
            <a:r>
              <a:rPr lang="ru-RU" sz="10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непідконтрольних</a:t>
            </a:r>
            <a:r>
              <a:rPr lang="ru-RU" sz="10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0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їй</a:t>
            </a:r>
            <a:r>
              <a:rPr lang="ru-RU" sz="10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не </a:t>
            </a:r>
            <a:r>
              <a:rPr lang="ru-RU" sz="10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розглядається</a:t>
            </a:r>
            <a:r>
              <a:rPr lang="ru-RU" sz="10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як </a:t>
            </a:r>
            <a:r>
              <a:rPr lang="ru-RU" sz="10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діяння</a:t>
            </a:r>
            <a:r>
              <a:rPr lang="ru-RU" sz="10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0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цієї</a:t>
            </a:r>
            <a:r>
              <a:rPr lang="ru-RU" sz="10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0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держави</a:t>
            </a:r>
            <a:r>
              <a:rPr lang="ru-RU" sz="10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і вона не </a:t>
            </a:r>
            <a:r>
              <a:rPr lang="ru-RU" sz="10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несе</a:t>
            </a:r>
            <a:r>
              <a:rPr lang="ru-RU" sz="10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0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відповідальності</a:t>
            </a:r>
            <a:r>
              <a:rPr lang="ru-RU" sz="10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 </a:t>
            </a:r>
            <a:r>
              <a:rPr lang="ru-RU" sz="10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їхні</a:t>
            </a:r>
            <a:r>
              <a:rPr lang="ru-RU" sz="10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0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дії</a:t>
            </a:r>
            <a:r>
              <a:rPr lang="ru-RU" sz="10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У </a:t>
            </a:r>
            <a:r>
              <a:rPr lang="ru-RU" sz="10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разі</a:t>
            </a:r>
            <a:r>
              <a:rPr lang="ru-RU" sz="10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0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вчинення</a:t>
            </a:r>
            <a:r>
              <a:rPr lang="ru-RU" sz="10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0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цими</a:t>
            </a:r>
            <a:r>
              <a:rPr lang="ru-RU" sz="10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0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формуваннями</a:t>
            </a:r>
            <a:r>
              <a:rPr lang="ru-RU" sz="10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0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терористичного</a:t>
            </a:r>
            <a:r>
              <a:rPr lang="ru-RU" sz="10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акту </a:t>
            </a:r>
            <a:r>
              <a:rPr lang="ru-RU" sz="10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проти</a:t>
            </a:r>
            <a:r>
              <a:rPr lang="ru-RU" sz="10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0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іноземної</a:t>
            </a:r>
            <a:r>
              <a:rPr lang="ru-RU" sz="10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0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держави</a:t>
            </a:r>
            <a:r>
              <a:rPr lang="ru-RU" sz="10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0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остання</a:t>
            </a:r>
            <a:r>
              <a:rPr lang="ru-RU" sz="10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0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вправі</a:t>
            </a:r>
            <a:r>
              <a:rPr lang="ru-RU" sz="10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0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застосувати</a:t>
            </a:r>
            <a:r>
              <a:rPr lang="ru-RU" sz="10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0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збройну</a:t>
            </a:r>
            <a:r>
              <a:rPr lang="ru-RU" sz="10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силу в порядку </a:t>
            </a:r>
            <a:r>
              <a:rPr lang="ru-RU" sz="10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самооборони</a:t>
            </a:r>
            <a:r>
              <a:rPr lang="ru-RU" sz="10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0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повідомивши</a:t>
            </a:r>
            <a:r>
              <a:rPr lang="ru-RU" sz="10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 </a:t>
            </a:r>
            <a:r>
              <a:rPr lang="ru-RU" sz="10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</a:t>
            </a:r>
            <a:r>
              <a:rPr lang="ru-RU" sz="10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Раду </a:t>
            </a:r>
            <a:r>
              <a:rPr lang="ru-RU" sz="10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Безпеки</a:t>
            </a:r>
            <a:r>
              <a:rPr lang="ru-RU" sz="10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ru-RU" sz="10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Характерною </a:t>
            </a:r>
            <a:r>
              <a:rPr lang="ru-RU" sz="10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рисою</a:t>
            </a:r>
            <a:r>
              <a:rPr lang="ru-RU" sz="10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0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міжнародного</a:t>
            </a:r>
            <a:r>
              <a:rPr lang="ru-RU" sz="10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0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тероризму</a:t>
            </a:r>
            <a:r>
              <a:rPr lang="ru-RU" sz="10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є </a:t>
            </a:r>
            <a:r>
              <a:rPr lang="ru-RU" sz="10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наявність</a:t>
            </a:r>
            <a:r>
              <a:rPr lang="ru-RU" sz="10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0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солідної</a:t>
            </a:r>
            <a:r>
              <a:rPr lang="ru-RU" sz="10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0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фінансової</a:t>
            </a:r>
            <a:r>
              <a:rPr lang="ru-RU" sz="10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0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бази</a:t>
            </a:r>
            <a:r>
              <a:rPr lang="ru-RU" sz="10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0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sz="10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0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створюється</a:t>
            </a:r>
            <a:r>
              <a:rPr lang="ru-RU" sz="10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 </a:t>
            </a:r>
            <a:r>
              <a:rPr lang="ru-RU" sz="10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рахунок</a:t>
            </a:r>
            <a:r>
              <a:rPr lang="ru-RU" sz="10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як легального, так і нелегального </a:t>
            </a:r>
            <a:r>
              <a:rPr lang="ru-RU" sz="10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бізнесу</a:t>
            </a:r>
            <a:r>
              <a:rPr lang="ru-RU" sz="10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з </a:t>
            </a:r>
            <a:r>
              <a:rPr lang="ru-RU" sz="10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використанням</a:t>
            </a:r>
            <a:r>
              <a:rPr lang="ru-RU" sz="10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0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міжнародної</a:t>
            </a:r>
            <a:r>
              <a:rPr lang="ru-RU" sz="10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0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фінансової</a:t>
            </a:r>
            <a:r>
              <a:rPr lang="ru-RU" sz="10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0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системи</a:t>
            </a:r>
            <a:r>
              <a:rPr lang="ru-RU" sz="10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10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Важливу</a:t>
            </a:r>
            <a:r>
              <a:rPr lang="ru-RU" sz="10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роль в </a:t>
            </a:r>
            <a:r>
              <a:rPr lang="ru-RU" sz="10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цьому</a:t>
            </a:r>
            <a:r>
              <a:rPr lang="ru-RU" sz="10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0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відіграють</a:t>
            </a:r>
            <a:r>
              <a:rPr lang="ru-RU" sz="10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</a:t>
            </a:r>
            <a:r>
              <a:rPr lang="ru-RU" sz="10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великі</a:t>
            </a:r>
            <a:r>
              <a:rPr lang="ru-RU" sz="10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банки </a:t>
            </a:r>
            <a:r>
              <a:rPr lang="ru-RU" sz="10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західних</a:t>
            </a:r>
            <a:r>
              <a:rPr lang="ru-RU" sz="10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0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країн</a:t>
            </a:r>
            <a:r>
              <a:rPr lang="ru-RU" sz="10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а </a:t>
            </a:r>
            <a:r>
              <a:rPr lang="ru-RU" sz="10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також</a:t>
            </a:r>
            <a:r>
              <a:rPr lang="ru-RU" sz="10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0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офшори</a:t>
            </a:r>
            <a:r>
              <a:rPr lang="ru-RU" sz="10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10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Відмивання</a:t>
            </a:r>
            <a:r>
              <a:rPr lang="ru-RU" sz="10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"</a:t>
            </a:r>
            <a:r>
              <a:rPr lang="ru-RU" sz="10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брудних</a:t>
            </a:r>
            <a:r>
              <a:rPr lang="ru-RU" sz="10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грошей" </a:t>
            </a:r>
            <a:r>
              <a:rPr lang="ru-RU" sz="10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дає</a:t>
            </a:r>
            <a:r>
              <a:rPr lang="ru-RU" sz="10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0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</a:t>
            </a:r>
            <a:r>
              <a:rPr lang="ru-RU" sz="10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30% доходу. </a:t>
            </a:r>
            <a:r>
              <a:rPr lang="ru-RU" sz="10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Звідси</a:t>
            </a:r>
            <a:r>
              <a:rPr lang="ru-RU" sz="10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0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завдання</a:t>
            </a:r>
            <a:r>
              <a:rPr lang="ru-RU" sz="10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ru-RU" sz="10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звести</a:t>
            </a:r>
            <a:r>
              <a:rPr lang="ru-RU" sz="10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</a:t>
            </a:r>
            <a:r>
              <a:rPr lang="ru-RU" sz="10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мінімуму</a:t>
            </a:r>
            <a:r>
              <a:rPr lang="ru-RU" sz="10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0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фінансові</a:t>
            </a:r>
            <a:r>
              <a:rPr lang="ru-RU" sz="10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0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ресурси</a:t>
            </a:r>
            <a:r>
              <a:rPr lang="ru-RU" sz="10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0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терористичних</a:t>
            </a:r>
            <a:r>
              <a:rPr lang="ru-RU" sz="10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0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організацій</a:t>
            </a:r>
            <a:r>
              <a:rPr lang="ru-RU" sz="10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у тому </a:t>
            </a:r>
            <a:r>
              <a:rPr lang="ru-RU" sz="10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числі</a:t>
            </a:r>
            <a:r>
              <a:rPr lang="ru-RU" sz="10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шляхом </a:t>
            </a:r>
            <a:r>
              <a:rPr lang="ru-RU" sz="10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встановлення</a:t>
            </a:r>
            <a:r>
              <a:rPr lang="ru-RU" sz="10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0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кримінальної</a:t>
            </a:r>
            <a:r>
              <a:rPr lang="ru-RU" sz="10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0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відповідальності</a:t>
            </a:r>
            <a:r>
              <a:rPr lang="ru-RU" sz="10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0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всіх</a:t>
            </a:r>
            <a:r>
              <a:rPr lang="ru-RU" sz="10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0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учасників</a:t>
            </a:r>
            <a:r>
              <a:rPr lang="ru-RU" sz="10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0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цієї</a:t>
            </a:r>
            <a:r>
              <a:rPr lang="ru-RU" sz="10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0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діяльності</a:t>
            </a:r>
            <a:r>
              <a:rPr lang="ru-RU" sz="10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як на </a:t>
            </a:r>
            <a:r>
              <a:rPr lang="ru-RU" sz="10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міжнародному</a:t>
            </a:r>
            <a:r>
              <a:rPr lang="ru-RU" sz="10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так і на </a:t>
            </a:r>
            <a:r>
              <a:rPr lang="ru-RU" sz="10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національному</a:t>
            </a:r>
            <a:r>
              <a:rPr lang="ru-RU" sz="10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0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рівні</a:t>
            </a:r>
            <a:r>
              <a:rPr lang="ru-RU" sz="10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0012511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  <p:sndAc>
          <p:stSnd>
            <p:snd r:embed="rId2" name="chimes.wav"/>
          </p:stSnd>
        </p:sndAc>
      </p:transition>
    </mc:Choice>
    <mc:Fallback>
      <p:transition spd="slow">
        <p:checker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66" y="4070"/>
            <a:ext cx="9128234" cy="685393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9095243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  <p:sndAc>
          <p:stSnd>
            <p:snd r:embed="rId2" name="chimes.wav"/>
          </p:stSnd>
        </p:sndAc>
      </p:transition>
    </mc:Choice>
    <mc:Fallback>
      <p:transition spd="slow">
        <p:checker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404664"/>
            <a:ext cx="8352928" cy="6048672"/>
          </a:xfrm>
        </p:spPr>
        <p:txBody>
          <a:bodyPr>
            <a:normAutofit fontScale="47500" lnSpcReduction="20000"/>
          </a:bodyPr>
          <a:lstStyle/>
          <a:p>
            <a:r>
              <a:rPr lang="ru-RU" sz="7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Першорядне</a:t>
            </a:r>
            <a:r>
              <a:rPr lang="ru-RU" sz="7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7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значення</a:t>
            </a:r>
            <a:r>
              <a:rPr lang="ru-RU" sz="7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7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має</a:t>
            </a:r>
            <a:r>
              <a:rPr lang="ru-RU" sz="7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порядок </a:t>
            </a:r>
            <a:r>
              <a:rPr lang="ru-RU" sz="7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покарання</a:t>
            </a:r>
            <a:r>
              <a:rPr lang="ru-RU" sz="7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7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терористів</a:t>
            </a:r>
            <a:r>
              <a:rPr lang="ru-RU" sz="7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7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Залучення</a:t>
            </a:r>
            <a:r>
              <a:rPr lang="ru-RU" sz="7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того ж Бен Ладена і </a:t>
            </a:r>
            <a:r>
              <a:rPr lang="ru-RU" sz="7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його</a:t>
            </a:r>
            <a:r>
              <a:rPr lang="ru-RU" sz="7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7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спільників</a:t>
            </a:r>
            <a:r>
              <a:rPr lang="ru-RU" sz="7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</a:t>
            </a:r>
            <a:r>
              <a:rPr lang="ru-RU" sz="7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відповідальності</a:t>
            </a:r>
            <a:r>
              <a:rPr lang="ru-RU" sz="7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перед </a:t>
            </a:r>
            <a:r>
              <a:rPr lang="ru-RU" sz="7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Міжнародним</a:t>
            </a:r>
            <a:r>
              <a:rPr lang="ru-RU" sz="7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7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кримінальним</a:t>
            </a:r>
            <a:r>
              <a:rPr lang="ru-RU" sz="7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судом мало б </a:t>
            </a:r>
            <a:r>
              <a:rPr lang="ru-RU" sz="7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зовсім</a:t>
            </a:r>
            <a:r>
              <a:rPr lang="ru-RU" sz="7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7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інший</a:t>
            </a:r>
            <a:r>
              <a:rPr lang="ru-RU" sz="7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7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ефект</a:t>
            </a:r>
            <a:r>
              <a:rPr lang="ru-RU" sz="7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7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ніж</a:t>
            </a:r>
            <a:r>
              <a:rPr lang="ru-RU" sz="7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просто акт </a:t>
            </a:r>
            <a:r>
              <a:rPr lang="ru-RU" sz="7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відплати</a:t>
            </a:r>
            <a:r>
              <a:rPr lang="ru-RU" sz="7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Але США </a:t>
            </a:r>
            <a:r>
              <a:rPr lang="ru-RU" sz="7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вибрали</a:t>
            </a:r>
            <a:r>
              <a:rPr lang="ru-RU" sz="7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7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саме</a:t>
            </a:r>
            <a:r>
              <a:rPr lang="ru-RU" sz="7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7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останній</a:t>
            </a:r>
            <a:r>
              <a:rPr lang="ru-RU" sz="7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7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варіант</a:t>
            </a:r>
            <a:r>
              <a:rPr lang="ru-RU" sz="7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7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заснувавши</a:t>
            </a:r>
            <a:r>
              <a:rPr lang="ru-RU" sz="7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7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спеціальні</a:t>
            </a:r>
            <a:r>
              <a:rPr lang="ru-RU" sz="7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7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військові</a:t>
            </a:r>
            <a:r>
              <a:rPr lang="ru-RU" sz="7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7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трибунали</a:t>
            </a:r>
            <a:r>
              <a:rPr lang="ru-RU" sz="7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Тим часом </a:t>
            </a:r>
            <a:r>
              <a:rPr lang="ru-RU" sz="7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міжнародний</a:t>
            </a:r>
            <a:r>
              <a:rPr lang="ru-RU" sz="7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7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судовий</a:t>
            </a:r>
            <a:r>
              <a:rPr lang="ru-RU" sz="7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7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процес</a:t>
            </a:r>
            <a:r>
              <a:rPr lang="ru-RU" sz="7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дозволив </a:t>
            </a:r>
            <a:r>
              <a:rPr lang="ru-RU" sz="7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би</a:t>
            </a:r>
            <a:r>
              <a:rPr lang="ru-RU" sz="7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авторитетно </a:t>
            </a:r>
            <a:r>
              <a:rPr lang="ru-RU" sz="7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продемонструвати</a:t>
            </a:r>
            <a:r>
              <a:rPr lang="ru-RU" sz="7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7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злочинність</a:t>
            </a:r>
            <a:r>
              <a:rPr lang="ru-RU" sz="7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7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тероризму</a:t>
            </a:r>
            <a:r>
              <a:rPr lang="ru-RU" sz="7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7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його</a:t>
            </a:r>
            <a:r>
              <a:rPr lang="ru-RU" sz="7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7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несумісність</a:t>
            </a:r>
            <a:r>
              <a:rPr lang="ru-RU" sz="7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 основами будь-</a:t>
            </a:r>
            <a:r>
              <a:rPr lang="ru-RU" sz="7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якої</a:t>
            </a:r>
            <a:r>
              <a:rPr lang="ru-RU" sz="7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7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людської</a:t>
            </a:r>
            <a:r>
              <a:rPr lang="ru-RU" sz="7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7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моралі</a:t>
            </a:r>
            <a:r>
              <a:rPr lang="ru-RU" sz="7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7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включаючи</a:t>
            </a:r>
            <a:r>
              <a:rPr lang="ru-RU" sz="7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7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догмати</a:t>
            </a:r>
            <a:r>
              <a:rPr lang="ru-RU" sz="7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7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ісламу</a:t>
            </a:r>
            <a:r>
              <a:rPr lang="ru-RU" sz="7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040214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  <p:sndAc>
          <p:stSnd>
            <p:snd r:embed="rId2" name="chimes.wav"/>
          </p:stSnd>
        </p:sndAc>
      </p:transition>
    </mc:Choice>
    <mc:Fallback>
      <p:transition spd="slow">
        <p:checker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450"/>
            <a:ext cx="5515692" cy="39946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2633923"/>
            <a:ext cx="5632102" cy="422407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770545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  <p:sndAc>
          <p:stSnd>
            <p:snd r:embed="rId2" name="chimes.wav"/>
          </p:stSnd>
        </p:sndAc>
      </p:transition>
    </mc:Choice>
    <mc:Fallback>
      <p:transition spd="slow">
        <p:checker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820472" cy="5090120"/>
          </a:xfrm>
        </p:spPr>
        <p:txBody>
          <a:bodyPr>
            <a:noAutofit/>
          </a:bodyPr>
          <a:lstStyle/>
          <a:p>
            <a:r>
              <a:rPr lang="ru-RU" sz="2800" i="1" dirty="0" err="1" smtClean="0">
                <a:solidFill>
                  <a:schemeClr val="bg1"/>
                </a:solidFill>
              </a:rPr>
              <a:t>Оптимальним</a:t>
            </a:r>
            <a:r>
              <a:rPr lang="ru-RU" sz="2800" i="1" dirty="0" smtClean="0">
                <a:solidFill>
                  <a:schemeClr val="bg1"/>
                </a:solidFill>
              </a:rPr>
              <a:t> </a:t>
            </a:r>
            <a:r>
              <a:rPr lang="ru-RU" sz="2800" i="1" dirty="0" err="1" smtClean="0">
                <a:solidFill>
                  <a:schemeClr val="bg1"/>
                </a:solidFill>
              </a:rPr>
              <a:t>варіантом</a:t>
            </a:r>
            <a:r>
              <a:rPr lang="ru-RU" sz="2800" i="1" dirty="0" smtClean="0">
                <a:solidFill>
                  <a:schemeClr val="bg1"/>
                </a:solidFill>
              </a:rPr>
              <a:t> </a:t>
            </a:r>
            <a:r>
              <a:rPr lang="ru-RU" sz="2800" i="1" dirty="0" err="1" smtClean="0">
                <a:solidFill>
                  <a:schemeClr val="bg1"/>
                </a:solidFill>
              </a:rPr>
              <a:t>було</a:t>
            </a:r>
            <a:r>
              <a:rPr lang="ru-RU" sz="2800" i="1" dirty="0" smtClean="0">
                <a:solidFill>
                  <a:schemeClr val="bg1"/>
                </a:solidFill>
              </a:rPr>
              <a:t> б </a:t>
            </a:r>
            <a:r>
              <a:rPr lang="ru-RU" sz="2800" i="1" dirty="0" err="1" smtClean="0">
                <a:solidFill>
                  <a:schemeClr val="bg1"/>
                </a:solidFill>
              </a:rPr>
              <a:t>залучення</a:t>
            </a:r>
            <a:r>
              <a:rPr lang="ru-RU" sz="2800" i="1" dirty="0" smtClean="0">
                <a:solidFill>
                  <a:schemeClr val="bg1"/>
                </a:solidFill>
              </a:rPr>
              <a:t> </a:t>
            </a:r>
            <a:r>
              <a:rPr lang="ru-RU" sz="2800" i="1" dirty="0" err="1" smtClean="0">
                <a:solidFill>
                  <a:schemeClr val="bg1"/>
                </a:solidFill>
              </a:rPr>
              <a:t>терористів</a:t>
            </a:r>
            <a:r>
              <a:rPr lang="ru-RU" sz="2800" i="1" dirty="0" smtClean="0">
                <a:solidFill>
                  <a:schemeClr val="bg1"/>
                </a:solidFill>
              </a:rPr>
              <a:t> до </a:t>
            </a:r>
            <a:r>
              <a:rPr lang="ru-RU" sz="2800" i="1" dirty="0" err="1" smtClean="0">
                <a:solidFill>
                  <a:schemeClr val="bg1"/>
                </a:solidFill>
              </a:rPr>
              <a:t>відповідальності</a:t>
            </a:r>
            <a:r>
              <a:rPr lang="ru-RU" sz="2800" i="1" dirty="0" smtClean="0">
                <a:solidFill>
                  <a:schemeClr val="bg1"/>
                </a:solidFill>
              </a:rPr>
              <a:t> перед </a:t>
            </a:r>
            <a:r>
              <a:rPr lang="ru-RU" sz="2800" i="1" dirty="0" err="1" smtClean="0">
                <a:solidFill>
                  <a:schemeClr val="bg1"/>
                </a:solidFill>
              </a:rPr>
              <a:t>Міжнародним</a:t>
            </a:r>
            <a:r>
              <a:rPr lang="ru-RU" sz="2800" i="1" dirty="0" smtClean="0">
                <a:solidFill>
                  <a:schemeClr val="bg1"/>
                </a:solidFill>
              </a:rPr>
              <a:t> </a:t>
            </a:r>
            <a:r>
              <a:rPr lang="ru-RU" sz="2800" i="1" dirty="0" err="1" smtClean="0">
                <a:solidFill>
                  <a:schemeClr val="bg1"/>
                </a:solidFill>
              </a:rPr>
              <a:t>кримінальним</a:t>
            </a:r>
            <a:r>
              <a:rPr lang="ru-RU" sz="2800" i="1" dirty="0" smtClean="0">
                <a:solidFill>
                  <a:schemeClr val="bg1"/>
                </a:solidFill>
              </a:rPr>
              <a:t> судом. У </a:t>
            </a:r>
            <a:r>
              <a:rPr lang="ru-RU" sz="2800" i="1" dirty="0" err="1" smtClean="0">
                <a:solidFill>
                  <a:schemeClr val="bg1"/>
                </a:solidFill>
              </a:rPr>
              <a:t>ході</a:t>
            </a:r>
            <a:r>
              <a:rPr lang="ru-RU" sz="2800" i="1" dirty="0" smtClean="0">
                <a:solidFill>
                  <a:schemeClr val="bg1"/>
                </a:solidFill>
              </a:rPr>
              <a:t> </a:t>
            </a:r>
            <a:r>
              <a:rPr lang="ru-RU" sz="2800" i="1" dirty="0" err="1" smtClean="0">
                <a:solidFill>
                  <a:schemeClr val="bg1"/>
                </a:solidFill>
              </a:rPr>
              <a:t>розробки</a:t>
            </a:r>
            <a:r>
              <a:rPr lang="ru-RU" sz="2800" i="1" dirty="0" smtClean="0">
                <a:solidFill>
                  <a:schemeClr val="bg1"/>
                </a:solidFill>
              </a:rPr>
              <a:t> Статуту Суду </a:t>
            </a:r>
            <a:r>
              <a:rPr lang="ru-RU" sz="2800" i="1" dirty="0" err="1" smtClean="0">
                <a:solidFill>
                  <a:schemeClr val="bg1"/>
                </a:solidFill>
              </a:rPr>
              <a:t>Росія</a:t>
            </a:r>
            <a:r>
              <a:rPr lang="ru-RU" sz="2800" i="1" dirty="0" smtClean="0">
                <a:solidFill>
                  <a:schemeClr val="bg1"/>
                </a:solidFill>
              </a:rPr>
              <a:t> </a:t>
            </a:r>
            <a:r>
              <a:rPr lang="ru-RU" sz="2800" i="1" dirty="0" err="1" smtClean="0">
                <a:solidFill>
                  <a:schemeClr val="bg1"/>
                </a:solidFill>
              </a:rPr>
              <a:t>пропонувала</a:t>
            </a:r>
            <a:r>
              <a:rPr lang="ru-RU" sz="2800" i="1" dirty="0" smtClean="0">
                <a:solidFill>
                  <a:schemeClr val="bg1"/>
                </a:solidFill>
              </a:rPr>
              <a:t> </a:t>
            </a:r>
            <a:r>
              <a:rPr lang="ru-RU" sz="2800" i="1" dirty="0" err="1" smtClean="0">
                <a:solidFill>
                  <a:schemeClr val="bg1"/>
                </a:solidFill>
              </a:rPr>
              <a:t>поширити</a:t>
            </a:r>
            <a:r>
              <a:rPr lang="ru-RU" sz="2800" i="1" dirty="0" smtClean="0">
                <a:solidFill>
                  <a:schemeClr val="bg1"/>
                </a:solidFill>
              </a:rPr>
              <a:t> </a:t>
            </a:r>
            <a:r>
              <a:rPr lang="ru-RU" sz="2800" i="1" dirty="0" err="1" smtClean="0">
                <a:solidFill>
                  <a:schemeClr val="bg1"/>
                </a:solidFill>
              </a:rPr>
              <a:t>його</a:t>
            </a:r>
            <a:r>
              <a:rPr lang="ru-RU" sz="2800" i="1" dirty="0" smtClean="0">
                <a:solidFill>
                  <a:schemeClr val="bg1"/>
                </a:solidFill>
              </a:rPr>
              <a:t> </a:t>
            </a:r>
            <a:r>
              <a:rPr lang="ru-RU" sz="2800" i="1" dirty="0" err="1" smtClean="0">
                <a:solidFill>
                  <a:schemeClr val="bg1"/>
                </a:solidFill>
              </a:rPr>
              <a:t>юрисдикцію</a:t>
            </a:r>
            <a:r>
              <a:rPr lang="ru-RU" sz="2800" i="1" dirty="0" smtClean="0">
                <a:solidFill>
                  <a:schemeClr val="bg1"/>
                </a:solidFill>
              </a:rPr>
              <a:t> на </a:t>
            </a:r>
            <a:r>
              <a:rPr lang="ru-RU" sz="2800" i="1" dirty="0" err="1" smtClean="0">
                <a:solidFill>
                  <a:schemeClr val="bg1"/>
                </a:solidFill>
              </a:rPr>
              <a:t>терористичні</a:t>
            </a:r>
            <a:r>
              <a:rPr lang="ru-RU" sz="2800" i="1" dirty="0" smtClean="0">
                <a:solidFill>
                  <a:schemeClr val="bg1"/>
                </a:solidFill>
              </a:rPr>
              <a:t> </a:t>
            </a:r>
            <a:r>
              <a:rPr lang="ru-RU" sz="2800" i="1" dirty="0" err="1" smtClean="0">
                <a:solidFill>
                  <a:schemeClr val="bg1"/>
                </a:solidFill>
              </a:rPr>
              <a:t>акти</a:t>
            </a:r>
            <a:r>
              <a:rPr lang="ru-RU" sz="2800" i="1" dirty="0" smtClean="0">
                <a:solidFill>
                  <a:schemeClr val="bg1"/>
                </a:solidFill>
              </a:rPr>
              <a:t>, </a:t>
            </a:r>
            <a:r>
              <a:rPr lang="ru-RU" sz="2800" i="1" dirty="0" err="1" smtClean="0">
                <a:solidFill>
                  <a:schemeClr val="bg1"/>
                </a:solidFill>
              </a:rPr>
              <a:t>які</a:t>
            </a:r>
            <a:r>
              <a:rPr lang="ru-RU" sz="2800" i="1" dirty="0" smtClean="0">
                <a:solidFill>
                  <a:schemeClr val="bg1"/>
                </a:solidFill>
              </a:rPr>
              <a:t> </a:t>
            </a:r>
            <a:r>
              <a:rPr lang="ru-RU" sz="2800" i="1" dirty="0" err="1" smtClean="0">
                <a:solidFill>
                  <a:schemeClr val="bg1"/>
                </a:solidFill>
              </a:rPr>
              <a:t>становлять</a:t>
            </a:r>
            <a:r>
              <a:rPr lang="ru-RU" sz="2800" i="1" dirty="0" smtClean="0">
                <a:solidFill>
                  <a:schemeClr val="bg1"/>
                </a:solidFill>
              </a:rPr>
              <a:t> </a:t>
            </a:r>
            <a:r>
              <a:rPr lang="ru-RU" sz="2800" i="1" dirty="0" err="1" smtClean="0">
                <a:solidFill>
                  <a:schemeClr val="bg1"/>
                </a:solidFill>
              </a:rPr>
              <a:t>загрозу</a:t>
            </a:r>
            <a:r>
              <a:rPr lang="ru-RU" sz="2800" i="1" dirty="0" smtClean="0">
                <a:solidFill>
                  <a:schemeClr val="bg1"/>
                </a:solidFill>
              </a:rPr>
              <a:t> миру. </a:t>
            </a:r>
            <a:r>
              <a:rPr lang="ru-RU" sz="2800" i="1" dirty="0" err="1" smtClean="0">
                <a:solidFill>
                  <a:schemeClr val="bg1"/>
                </a:solidFill>
              </a:rPr>
              <a:t>Однак</a:t>
            </a:r>
            <a:r>
              <a:rPr lang="ru-RU" sz="2800" i="1" dirty="0" smtClean="0">
                <a:solidFill>
                  <a:schemeClr val="bg1"/>
                </a:solidFill>
              </a:rPr>
              <a:t> </a:t>
            </a:r>
            <a:r>
              <a:rPr lang="ru-RU" sz="2800" i="1" dirty="0" err="1" smtClean="0">
                <a:solidFill>
                  <a:schemeClr val="bg1"/>
                </a:solidFill>
              </a:rPr>
              <a:t>пропозицію</a:t>
            </a:r>
            <a:r>
              <a:rPr lang="ru-RU" sz="2800" i="1" dirty="0" smtClean="0">
                <a:solidFill>
                  <a:schemeClr val="bg1"/>
                </a:solidFill>
              </a:rPr>
              <a:t> не </a:t>
            </a:r>
            <a:r>
              <a:rPr lang="ru-RU" sz="2800" i="1" dirty="0" err="1" smtClean="0">
                <a:solidFill>
                  <a:schemeClr val="bg1"/>
                </a:solidFill>
              </a:rPr>
              <a:t>було</a:t>
            </a:r>
            <a:r>
              <a:rPr lang="ru-RU" sz="2800" i="1" dirty="0" smtClean="0">
                <a:solidFill>
                  <a:schemeClr val="bg1"/>
                </a:solidFill>
              </a:rPr>
              <a:t> </a:t>
            </a:r>
            <a:r>
              <a:rPr lang="ru-RU" sz="2800" i="1" dirty="0" err="1" smtClean="0">
                <a:solidFill>
                  <a:schemeClr val="bg1"/>
                </a:solidFill>
              </a:rPr>
              <a:t>прийнято</a:t>
            </a:r>
            <a:r>
              <a:rPr lang="ru-RU" sz="2800" i="1" dirty="0" smtClean="0">
                <a:solidFill>
                  <a:schemeClr val="bg1"/>
                </a:solidFill>
              </a:rPr>
              <a:t>. </a:t>
            </a:r>
            <a:r>
              <a:rPr lang="ru-RU" sz="2800" i="1" dirty="0" err="1" smtClean="0">
                <a:solidFill>
                  <a:schemeClr val="bg1"/>
                </a:solidFill>
              </a:rPr>
              <a:t>Альтернативним</a:t>
            </a:r>
            <a:r>
              <a:rPr lang="ru-RU" sz="2800" i="1" dirty="0" smtClean="0">
                <a:solidFill>
                  <a:schemeClr val="bg1"/>
                </a:solidFill>
              </a:rPr>
              <a:t> </a:t>
            </a:r>
            <a:r>
              <a:rPr lang="ru-RU" sz="2800" i="1" dirty="0" err="1" smtClean="0">
                <a:solidFill>
                  <a:schemeClr val="bg1"/>
                </a:solidFill>
              </a:rPr>
              <a:t>виходом</a:t>
            </a:r>
            <a:r>
              <a:rPr lang="ru-RU" sz="2800" i="1" dirty="0" smtClean="0">
                <a:solidFill>
                  <a:schemeClr val="bg1"/>
                </a:solidFill>
              </a:rPr>
              <a:t> могло б бути </a:t>
            </a:r>
            <a:r>
              <a:rPr lang="ru-RU" sz="2800" i="1" dirty="0" err="1" smtClean="0">
                <a:solidFill>
                  <a:schemeClr val="bg1"/>
                </a:solidFill>
              </a:rPr>
              <a:t>установа</a:t>
            </a:r>
            <a:r>
              <a:rPr lang="ru-RU" sz="2800" i="1" dirty="0" smtClean="0">
                <a:solidFill>
                  <a:schemeClr val="bg1"/>
                </a:solidFill>
              </a:rPr>
              <a:t> </a:t>
            </a:r>
            <a:r>
              <a:rPr lang="ru-RU" sz="2800" i="1" dirty="0" err="1" smtClean="0">
                <a:solidFill>
                  <a:schemeClr val="bg1"/>
                </a:solidFill>
              </a:rPr>
              <a:t>рішенням</a:t>
            </a:r>
            <a:r>
              <a:rPr lang="ru-RU" sz="2800" i="1" dirty="0" smtClean="0">
                <a:solidFill>
                  <a:schemeClr val="bg1"/>
                </a:solidFill>
              </a:rPr>
              <a:t> Ради </a:t>
            </a:r>
            <a:r>
              <a:rPr lang="ru-RU" sz="2800" i="1" dirty="0" err="1" smtClean="0">
                <a:solidFill>
                  <a:schemeClr val="bg1"/>
                </a:solidFill>
              </a:rPr>
              <a:t>Безпеки</a:t>
            </a:r>
            <a:r>
              <a:rPr lang="ru-RU" sz="2800" i="1" dirty="0" smtClean="0">
                <a:solidFill>
                  <a:schemeClr val="bg1"/>
                </a:solidFill>
              </a:rPr>
              <a:t> ООН </a:t>
            </a:r>
            <a:r>
              <a:rPr lang="ru-RU" sz="2800" i="1" dirty="0" err="1" smtClean="0">
                <a:solidFill>
                  <a:schemeClr val="bg1"/>
                </a:solidFill>
              </a:rPr>
              <a:t>міжнародного</a:t>
            </a:r>
            <a:r>
              <a:rPr lang="ru-RU" sz="2800" i="1" dirty="0" smtClean="0">
                <a:solidFill>
                  <a:schemeClr val="bg1"/>
                </a:solidFill>
              </a:rPr>
              <a:t> </a:t>
            </a:r>
            <a:r>
              <a:rPr lang="ru-RU" sz="2800" i="1" dirty="0" err="1" smtClean="0">
                <a:solidFill>
                  <a:schemeClr val="bg1"/>
                </a:solidFill>
              </a:rPr>
              <a:t>кримінального</a:t>
            </a:r>
            <a:r>
              <a:rPr lang="ru-RU" sz="2800" i="1" dirty="0" smtClean="0">
                <a:solidFill>
                  <a:schemeClr val="bg1"/>
                </a:solidFill>
              </a:rPr>
              <a:t> трибуналу по </a:t>
            </a:r>
            <a:r>
              <a:rPr lang="ru-RU" sz="2800" i="1" dirty="0" err="1" smtClean="0">
                <a:solidFill>
                  <a:schemeClr val="bg1"/>
                </a:solidFill>
              </a:rPr>
              <a:t>тероризму</a:t>
            </a:r>
            <a:r>
              <a:rPr lang="ru-RU" sz="2800" i="1" dirty="0" smtClean="0">
                <a:solidFill>
                  <a:schemeClr val="bg1"/>
                </a:solidFill>
              </a:rPr>
              <a:t> з </a:t>
            </a:r>
            <a:r>
              <a:rPr lang="ru-RU" sz="2800" i="1" dirty="0" err="1" smtClean="0">
                <a:solidFill>
                  <a:schemeClr val="bg1"/>
                </a:solidFill>
              </a:rPr>
              <a:t>обов'язковим</a:t>
            </a:r>
            <a:r>
              <a:rPr lang="ru-RU" sz="2800" i="1" dirty="0" smtClean="0">
                <a:solidFill>
                  <a:schemeClr val="bg1"/>
                </a:solidFill>
              </a:rPr>
              <a:t> </a:t>
            </a:r>
            <a:r>
              <a:rPr lang="ru-RU" sz="2800" i="1" dirty="0" err="1" smtClean="0">
                <a:solidFill>
                  <a:schemeClr val="bg1"/>
                </a:solidFill>
              </a:rPr>
              <a:t>представництвом</a:t>
            </a:r>
            <a:r>
              <a:rPr lang="ru-RU" sz="2800" i="1" dirty="0" smtClean="0">
                <a:solidFill>
                  <a:schemeClr val="bg1"/>
                </a:solidFill>
              </a:rPr>
              <a:t> </a:t>
            </a:r>
            <a:r>
              <a:rPr lang="ru-RU" sz="2800" i="1" dirty="0" err="1" smtClean="0">
                <a:solidFill>
                  <a:schemeClr val="bg1"/>
                </a:solidFill>
              </a:rPr>
              <a:t>юристів</a:t>
            </a:r>
            <a:r>
              <a:rPr lang="ru-RU" sz="2800" i="1" dirty="0" smtClean="0">
                <a:solidFill>
                  <a:schemeClr val="bg1"/>
                </a:solidFill>
              </a:rPr>
              <a:t> </a:t>
            </a:r>
            <a:r>
              <a:rPr lang="ru-RU" sz="2800" i="1" dirty="0" err="1" smtClean="0">
                <a:solidFill>
                  <a:schemeClr val="bg1"/>
                </a:solidFill>
              </a:rPr>
              <a:t>мусульманських</a:t>
            </a:r>
            <a:r>
              <a:rPr lang="ru-RU" sz="2800" i="1" dirty="0" smtClean="0">
                <a:solidFill>
                  <a:schemeClr val="bg1"/>
                </a:solidFill>
              </a:rPr>
              <a:t> </a:t>
            </a:r>
            <a:r>
              <a:rPr lang="ru-RU" sz="2800" i="1" dirty="0" err="1" smtClean="0">
                <a:solidFill>
                  <a:schemeClr val="bg1"/>
                </a:solidFill>
              </a:rPr>
              <a:t>країн</a:t>
            </a:r>
            <a:r>
              <a:rPr lang="ru-RU" sz="2800" i="1" dirty="0" smtClean="0">
                <a:solidFill>
                  <a:schemeClr val="bg1"/>
                </a:solidFill>
              </a:rPr>
              <a:t>. </a:t>
            </a:r>
            <a:r>
              <a:rPr lang="ru-RU" sz="2800" i="1" dirty="0" err="1" smtClean="0">
                <a:solidFill>
                  <a:schemeClr val="bg1"/>
                </a:solidFill>
              </a:rPr>
              <a:t>Надалі</a:t>
            </a:r>
            <a:r>
              <a:rPr lang="ru-RU" sz="2800" i="1" dirty="0" smtClean="0">
                <a:solidFill>
                  <a:schemeClr val="bg1"/>
                </a:solidFill>
              </a:rPr>
              <a:t> </a:t>
            </a:r>
            <a:r>
              <a:rPr lang="ru-RU" sz="2800" i="1" dirty="0" err="1" smtClean="0">
                <a:solidFill>
                  <a:schemeClr val="bg1"/>
                </a:solidFill>
              </a:rPr>
              <a:t>доцільно</a:t>
            </a:r>
            <a:r>
              <a:rPr lang="ru-RU" sz="2800" i="1" dirty="0" smtClean="0">
                <a:solidFill>
                  <a:schemeClr val="bg1"/>
                </a:solidFill>
              </a:rPr>
              <a:t> </a:t>
            </a:r>
            <a:r>
              <a:rPr lang="ru-RU" sz="2800" i="1" dirty="0" err="1" smtClean="0">
                <a:solidFill>
                  <a:schemeClr val="bg1"/>
                </a:solidFill>
              </a:rPr>
              <a:t>розробити</a:t>
            </a:r>
            <a:r>
              <a:rPr lang="ru-RU" sz="2800" i="1" dirty="0" smtClean="0">
                <a:solidFill>
                  <a:schemeClr val="bg1"/>
                </a:solidFill>
              </a:rPr>
              <a:t> поправки до Статуту </a:t>
            </a:r>
            <a:r>
              <a:rPr lang="ru-RU" sz="2800" i="1" dirty="0" err="1" smtClean="0">
                <a:solidFill>
                  <a:schemeClr val="bg1"/>
                </a:solidFill>
              </a:rPr>
              <a:t>Міжнародного</a:t>
            </a:r>
            <a:r>
              <a:rPr lang="ru-RU" sz="2800" i="1" dirty="0" smtClean="0">
                <a:solidFill>
                  <a:schemeClr val="bg1"/>
                </a:solidFill>
              </a:rPr>
              <a:t> </a:t>
            </a:r>
            <a:r>
              <a:rPr lang="ru-RU" sz="2800" i="1" dirty="0" err="1" smtClean="0">
                <a:solidFill>
                  <a:schemeClr val="bg1"/>
                </a:solidFill>
              </a:rPr>
              <a:t>кримінального</a:t>
            </a:r>
            <a:r>
              <a:rPr lang="ru-RU" sz="2800" i="1" dirty="0" smtClean="0">
                <a:solidFill>
                  <a:schemeClr val="bg1"/>
                </a:solidFill>
              </a:rPr>
              <a:t> суду. </a:t>
            </a:r>
            <a:r>
              <a:rPr lang="ru-RU" sz="2800" i="1" dirty="0" err="1" smtClean="0">
                <a:solidFill>
                  <a:schemeClr val="bg1"/>
                </a:solidFill>
              </a:rPr>
              <a:t>Міжнародний</a:t>
            </a:r>
            <a:r>
              <a:rPr lang="ru-RU" sz="2800" i="1" dirty="0" smtClean="0">
                <a:solidFill>
                  <a:schemeClr val="bg1"/>
                </a:solidFill>
              </a:rPr>
              <a:t> </a:t>
            </a:r>
            <a:r>
              <a:rPr lang="ru-RU" sz="2800" i="1" dirty="0" err="1" smtClean="0">
                <a:solidFill>
                  <a:schemeClr val="bg1"/>
                </a:solidFill>
              </a:rPr>
              <a:t>тероризм</a:t>
            </a:r>
            <a:r>
              <a:rPr lang="ru-RU" sz="2800" i="1" dirty="0" smtClean="0">
                <a:solidFill>
                  <a:schemeClr val="bg1"/>
                </a:solidFill>
              </a:rPr>
              <a:t> повинен бути </a:t>
            </a:r>
            <a:r>
              <a:rPr lang="ru-RU" sz="2800" i="1" dirty="0" err="1" smtClean="0">
                <a:solidFill>
                  <a:schemeClr val="bg1"/>
                </a:solidFill>
              </a:rPr>
              <a:t>визнаний</a:t>
            </a:r>
            <a:r>
              <a:rPr lang="ru-RU" sz="2800" i="1" dirty="0" smtClean="0">
                <a:solidFill>
                  <a:schemeClr val="bg1"/>
                </a:solidFill>
              </a:rPr>
              <a:t> </a:t>
            </a:r>
            <a:r>
              <a:rPr lang="ru-RU" sz="2800" i="1" dirty="0" err="1" smtClean="0">
                <a:solidFill>
                  <a:schemeClr val="bg1"/>
                </a:solidFill>
              </a:rPr>
              <a:t>злочином</a:t>
            </a:r>
            <a:r>
              <a:rPr lang="ru-RU" sz="2800" i="1" dirty="0" smtClean="0">
                <a:solidFill>
                  <a:schemeClr val="bg1"/>
                </a:solidFill>
              </a:rPr>
              <a:t> </a:t>
            </a:r>
            <a:r>
              <a:rPr lang="ru-RU" sz="2800" i="1" dirty="0" err="1" smtClean="0">
                <a:solidFill>
                  <a:schemeClr val="bg1"/>
                </a:solidFill>
              </a:rPr>
              <a:t>проти</a:t>
            </a:r>
            <a:r>
              <a:rPr lang="ru-RU" sz="2800" i="1" dirty="0" smtClean="0">
                <a:solidFill>
                  <a:schemeClr val="bg1"/>
                </a:solidFill>
              </a:rPr>
              <a:t> </a:t>
            </a:r>
            <a:r>
              <a:rPr lang="ru-RU" sz="2800" i="1" dirty="0" err="1" smtClean="0">
                <a:solidFill>
                  <a:schemeClr val="bg1"/>
                </a:solidFill>
              </a:rPr>
              <a:t>людяності</a:t>
            </a:r>
            <a:r>
              <a:rPr lang="ru-RU" sz="2800" i="1" dirty="0" smtClean="0">
                <a:solidFill>
                  <a:schemeClr val="bg1"/>
                </a:solidFill>
              </a:rPr>
              <a:t> і </a:t>
            </a:r>
            <a:r>
              <a:rPr lang="ru-RU" sz="2800" i="1" dirty="0" err="1" smtClean="0">
                <a:solidFill>
                  <a:schemeClr val="bg1"/>
                </a:solidFill>
              </a:rPr>
              <a:t>охоплений</a:t>
            </a:r>
            <a:r>
              <a:rPr lang="ru-RU" sz="2800" i="1" dirty="0" smtClean="0">
                <a:solidFill>
                  <a:schemeClr val="bg1"/>
                </a:solidFill>
              </a:rPr>
              <a:t> </a:t>
            </a:r>
            <a:r>
              <a:rPr lang="ru-RU" sz="2800" i="1" dirty="0" err="1" smtClean="0">
                <a:solidFill>
                  <a:schemeClr val="bg1"/>
                </a:solidFill>
              </a:rPr>
              <a:t>юрисдикцією</a:t>
            </a:r>
            <a:r>
              <a:rPr lang="ru-RU" sz="2800" i="1" dirty="0" smtClean="0">
                <a:solidFill>
                  <a:schemeClr val="bg1"/>
                </a:solidFill>
              </a:rPr>
              <a:t> </a:t>
            </a:r>
            <a:r>
              <a:rPr lang="ru-RU" sz="2800" i="1" dirty="0" err="1" smtClean="0">
                <a:solidFill>
                  <a:schemeClr val="bg1"/>
                </a:solidFill>
              </a:rPr>
              <a:t>Міжнародного</a:t>
            </a:r>
            <a:r>
              <a:rPr lang="ru-RU" sz="2800" i="1" dirty="0" smtClean="0">
                <a:solidFill>
                  <a:schemeClr val="bg1"/>
                </a:solidFill>
              </a:rPr>
              <a:t> </a:t>
            </a:r>
            <a:r>
              <a:rPr lang="ru-RU" sz="2800" i="1" dirty="0" err="1" smtClean="0">
                <a:solidFill>
                  <a:schemeClr val="bg1"/>
                </a:solidFill>
              </a:rPr>
              <a:t>кримінального</a:t>
            </a:r>
            <a:r>
              <a:rPr lang="ru-RU" sz="2800" i="1" dirty="0" smtClean="0">
                <a:solidFill>
                  <a:schemeClr val="bg1"/>
                </a:solidFill>
              </a:rPr>
              <a:t> суду.</a:t>
            </a:r>
          </a:p>
          <a:p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6034391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  <p:sndAc>
          <p:stSnd>
            <p:snd r:embed="rId2" name="chimes.wav"/>
          </p:stSnd>
        </p:sndAc>
      </p:transition>
    </mc:Choice>
    <mc:Fallback>
      <p:transition spd="slow">
        <p:checker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836712"/>
            <a:ext cx="8496944" cy="1752600"/>
          </a:xfrm>
        </p:spPr>
        <p:txBody>
          <a:bodyPr>
            <a:noAutofit/>
          </a:bodyPr>
          <a:lstStyle/>
          <a:p>
            <a:r>
              <a:rPr lang="ru-RU" sz="3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Міжнародний</a:t>
            </a:r>
            <a:r>
              <a:rPr lang="ru-RU" sz="3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тероризм</a:t>
            </a:r>
            <a:r>
              <a:rPr lang="ru-RU" sz="3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набув</a:t>
            </a:r>
            <a:r>
              <a:rPr lang="ru-RU" sz="3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наш час </a:t>
            </a:r>
            <a:r>
              <a:rPr lang="ru-RU" sz="3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настільки</a:t>
            </a:r>
            <a:r>
              <a:rPr lang="ru-RU" sz="3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серйозне</a:t>
            </a:r>
            <a:r>
              <a:rPr lang="ru-RU" sz="3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значення</a:t>
            </a:r>
            <a:r>
              <a:rPr lang="ru-RU" sz="3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3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sz="3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 </a:t>
            </a:r>
            <a:r>
              <a:rPr lang="ru-RU" sz="3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нього</a:t>
            </a:r>
            <a:r>
              <a:rPr lang="ru-RU" sz="3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слід</a:t>
            </a:r>
            <a:r>
              <a:rPr lang="ru-RU" sz="3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сказати</a:t>
            </a:r>
            <a:r>
              <a:rPr lang="ru-RU" sz="3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особливо. </a:t>
            </a:r>
            <a:r>
              <a:rPr lang="ru-RU" sz="3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Боротьбі</a:t>
            </a:r>
            <a:r>
              <a:rPr lang="ru-RU" sz="3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 </a:t>
            </a:r>
            <a:r>
              <a:rPr lang="ru-RU" sz="3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тероризмом</a:t>
            </a:r>
            <a:r>
              <a:rPr lang="ru-RU" sz="3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присвячено</a:t>
            </a:r>
            <a:r>
              <a:rPr lang="ru-RU" sz="3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чимало</a:t>
            </a:r>
            <a:r>
              <a:rPr lang="ru-RU" sz="3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конвенцій</a:t>
            </a:r>
            <a:r>
              <a:rPr lang="ru-RU" sz="3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3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Досить</a:t>
            </a:r>
            <a:r>
              <a:rPr lang="ru-RU" sz="3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сказати</a:t>
            </a:r>
            <a:r>
              <a:rPr lang="ru-RU" sz="3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3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sz="3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тільки</a:t>
            </a:r>
            <a:r>
              <a:rPr lang="ru-RU" sz="3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рамках ООН </a:t>
            </a:r>
            <a:r>
              <a:rPr lang="ru-RU" sz="3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прийнято</a:t>
            </a:r>
            <a:r>
              <a:rPr lang="ru-RU" sz="3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12 таких </a:t>
            </a:r>
            <a:r>
              <a:rPr lang="ru-RU" sz="3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конвенцій</a:t>
            </a:r>
            <a:r>
              <a:rPr lang="ru-RU" sz="3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3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</a:t>
            </a:r>
            <a:r>
              <a:rPr lang="ru-RU" sz="3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конвенції</a:t>
            </a:r>
            <a:r>
              <a:rPr lang="ru-RU" sz="3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 </a:t>
            </a:r>
            <a:r>
              <a:rPr lang="ru-RU" sz="3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незаконне</a:t>
            </a:r>
            <a:r>
              <a:rPr lang="ru-RU" sz="3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захоплення</a:t>
            </a:r>
            <a:r>
              <a:rPr lang="ru-RU" sz="3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літаків</a:t>
            </a:r>
            <a:r>
              <a:rPr lang="ru-RU" sz="3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3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протиправних</a:t>
            </a:r>
            <a:r>
              <a:rPr lang="ru-RU" sz="3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дій</a:t>
            </a:r>
            <a:r>
              <a:rPr lang="ru-RU" sz="3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щодо</a:t>
            </a:r>
            <a:r>
              <a:rPr lang="ru-RU" sz="3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безпеки</a:t>
            </a:r>
            <a:r>
              <a:rPr lang="ru-RU" sz="3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цивільної</a:t>
            </a:r>
            <a:r>
              <a:rPr lang="ru-RU" sz="3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авіації</a:t>
            </a:r>
            <a:r>
              <a:rPr lang="ru-RU" sz="3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3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злочини</a:t>
            </a:r>
            <a:r>
              <a:rPr lang="ru-RU" sz="3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проти</a:t>
            </a:r>
            <a:r>
              <a:rPr lang="ru-RU" sz="3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осіб</a:t>
            </a:r>
            <a:r>
              <a:rPr lang="ru-RU" sz="3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3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які</a:t>
            </a:r>
            <a:r>
              <a:rPr lang="ru-RU" sz="3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перебувають</a:t>
            </a:r>
            <a:r>
              <a:rPr lang="ru-RU" sz="3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</a:t>
            </a:r>
            <a:r>
              <a:rPr lang="ru-RU" sz="3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міжнародним</a:t>
            </a:r>
            <a:r>
              <a:rPr lang="ru-RU" sz="3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захистом</a:t>
            </a:r>
            <a:r>
              <a:rPr lang="ru-RU" sz="3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3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захоплення</a:t>
            </a:r>
            <a:r>
              <a:rPr lang="ru-RU" sz="3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заручників</a:t>
            </a:r>
            <a:r>
              <a:rPr lang="ru-RU" sz="3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3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морському</a:t>
            </a:r>
            <a:r>
              <a:rPr lang="ru-RU" sz="3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бомбового </a:t>
            </a:r>
            <a:r>
              <a:rPr lang="ru-RU" sz="3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тероризмі</a:t>
            </a:r>
            <a:r>
              <a:rPr lang="ru-RU" sz="3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</a:t>
            </a:r>
            <a:r>
              <a:rPr lang="ru-RU" sz="3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</a:t>
            </a:r>
            <a:r>
              <a:rPr lang="ru-RU" sz="3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ru-RU" sz="3000" dirty="0" smtClean="0"/>
          </a:p>
        </p:txBody>
      </p:sp>
    </p:spTree>
    <p:extLst>
      <p:ext uri="{BB962C8B-B14F-4D97-AF65-F5344CB8AC3E}">
        <p14:creationId xmlns:p14="http://schemas.microsoft.com/office/powerpoint/2010/main" val="6034318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  <p:sndAc>
          <p:stSnd>
            <p:snd r:embed="rId2" name="chimes.wav"/>
          </p:stSnd>
        </p:sndAc>
      </p:transition>
    </mc:Choice>
    <mc:Fallback>
      <p:transition spd="slow">
        <p:checker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13017"/>
            <a:ext cx="5652120" cy="33439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56992"/>
            <a:ext cx="5724128" cy="35010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0818862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  <p:sndAc>
          <p:stSnd>
            <p:snd r:embed="rId2" name="chimes.wav"/>
          </p:stSnd>
        </p:sndAc>
      </p:transition>
    </mc:Choice>
    <mc:Fallback>
      <p:transition spd="slow">
        <p:checker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332656"/>
            <a:ext cx="8712968" cy="2304256"/>
          </a:xfrm>
        </p:spPr>
        <p:txBody>
          <a:bodyPr>
            <a:normAutofit fontScale="40000" lnSpcReduction="20000"/>
          </a:bodyPr>
          <a:lstStyle/>
          <a:p>
            <a:r>
              <a:rPr lang="ru-RU" sz="6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Боротьба</a:t>
            </a:r>
            <a:r>
              <a:rPr lang="ru-RU" sz="6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 </a:t>
            </a:r>
            <a:r>
              <a:rPr lang="ru-RU" sz="6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міжнародним</a:t>
            </a:r>
            <a:r>
              <a:rPr lang="ru-RU" sz="6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6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тероризмом</a:t>
            </a:r>
            <a:r>
              <a:rPr lang="ru-RU" sz="6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ставить все </a:t>
            </a:r>
            <a:r>
              <a:rPr lang="ru-RU" sz="6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нові</a:t>
            </a:r>
            <a:r>
              <a:rPr lang="ru-RU" sz="6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6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проблеми</a:t>
            </a:r>
            <a:r>
              <a:rPr lang="ru-RU" sz="6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На перший план </a:t>
            </a:r>
            <a:r>
              <a:rPr lang="ru-RU" sz="6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висувається</a:t>
            </a:r>
            <a:r>
              <a:rPr lang="ru-RU" sz="6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проблема </a:t>
            </a:r>
            <a:r>
              <a:rPr lang="ru-RU" sz="6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запобігання</a:t>
            </a:r>
            <a:r>
              <a:rPr lang="ru-RU" sz="6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6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можливості</a:t>
            </a:r>
            <a:r>
              <a:rPr lang="ru-RU" sz="6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6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використання</a:t>
            </a:r>
            <a:r>
              <a:rPr lang="ru-RU" sz="6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6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засобів</a:t>
            </a:r>
            <a:r>
              <a:rPr lang="ru-RU" sz="6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6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масового</a:t>
            </a:r>
            <a:r>
              <a:rPr lang="ru-RU" sz="6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6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ураження</a:t>
            </a:r>
            <a:r>
              <a:rPr lang="ru-RU" sz="6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Абсолютно нова проблема - </a:t>
            </a:r>
            <a:r>
              <a:rPr lang="ru-RU" sz="6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кібертероризм</a:t>
            </a:r>
            <a:r>
              <a:rPr lang="ru-RU" sz="6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6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який</a:t>
            </a:r>
            <a:r>
              <a:rPr lang="ru-RU" sz="6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6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здатний</a:t>
            </a:r>
            <a:r>
              <a:rPr lang="ru-RU" sz="6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6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завдати</a:t>
            </a:r>
            <a:r>
              <a:rPr lang="ru-RU" sz="6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6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колосальної</a:t>
            </a:r>
            <a:r>
              <a:rPr lang="ru-RU" sz="6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6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шкоди</a:t>
            </a:r>
            <a:r>
              <a:rPr lang="ru-RU" sz="6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6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економіці</a:t>
            </a:r>
            <a:r>
              <a:rPr lang="ru-RU" sz="6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</a:t>
            </a:r>
            <a:r>
              <a:rPr lang="ru-RU" sz="6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здоров'ю</a:t>
            </a:r>
            <a:r>
              <a:rPr lang="ru-RU" sz="6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6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населення</a:t>
            </a:r>
            <a:r>
              <a:rPr lang="ru-RU" sz="6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6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промислово</a:t>
            </a:r>
            <a:r>
              <a:rPr lang="ru-RU" sz="6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6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розвинених</a:t>
            </a:r>
            <a:r>
              <a:rPr lang="ru-RU" sz="6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6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країн</a:t>
            </a:r>
            <a:r>
              <a:rPr lang="ru-RU" sz="6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ru-RU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348880"/>
            <a:ext cx="7920880" cy="39604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8328547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  <p:sndAc>
          <p:stSnd>
            <p:snd r:embed="rId2" name="chimes.wav"/>
          </p:stSnd>
        </p:sndAc>
      </p:transition>
    </mc:Choice>
    <mc:Fallback>
      <p:transition spd="slow">
        <p:checker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332656"/>
            <a:ext cx="8568952" cy="6192688"/>
          </a:xfrm>
        </p:spPr>
        <p:txBody>
          <a:bodyPr>
            <a:normAutofit fontScale="70000" lnSpcReduction="20000"/>
          </a:bodyPr>
          <a:lstStyle/>
          <a:p>
            <a:r>
              <a:rPr lang="ru-RU" sz="49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</a:t>
            </a:r>
            <a:r>
              <a:rPr lang="ru-RU" sz="49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закінчення</a:t>
            </a:r>
            <a:r>
              <a:rPr lang="ru-RU" sz="49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9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слід</a:t>
            </a:r>
            <a:r>
              <a:rPr lang="ru-RU" sz="49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9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підкреслити</a:t>
            </a:r>
            <a:r>
              <a:rPr lang="ru-RU" sz="49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9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принципове</a:t>
            </a:r>
            <a:r>
              <a:rPr lang="ru-RU" sz="49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9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положення</a:t>
            </a:r>
            <a:r>
              <a:rPr lang="ru-RU" sz="49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49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sz="49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9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міститься</a:t>
            </a:r>
            <a:r>
              <a:rPr lang="ru-RU" sz="49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49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резолюціях</a:t>
            </a:r>
            <a:r>
              <a:rPr lang="ru-RU" sz="49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9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Генеральної</a:t>
            </a:r>
            <a:r>
              <a:rPr lang="ru-RU" sz="49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9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Асамблеї</a:t>
            </a:r>
            <a:r>
              <a:rPr lang="ru-RU" sz="49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ООН: "</a:t>
            </a:r>
            <a:r>
              <a:rPr lang="ru-RU" sz="49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Міжнародне</a:t>
            </a:r>
            <a:r>
              <a:rPr lang="ru-RU" sz="49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9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співробітництво</a:t>
            </a:r>
            <a:r>
              <a:rPr lang="ru-RU" sz="49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а </a:t>
            </a:r>
            <a:r>
              <a:rPr lang="ru-RU" sz="49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також</a:t>
            </a:r>
            <a:r>
              <a:rPr lang="ru-RU" sz="49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9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дії</a:t>
            </a:r>
            <a:r>
              <a:rPr lang="ru-RU" sz="49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держав у </a:t>
            </a:r>
            <a:r>
              <a:rPr lang="ru-RU" sz="49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боротьбі</a:t>
            </a:r>
            <a:r>
              <a:rPr lang="ru-RU" sz="49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 </a:t>
            </a:r>
            <a:r>
              <a:rPr lang="ru-RU" sz="49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тероризмом</a:t>
            </a:r>
            <a:r>
              <a:rPr lang="ru-RU" sz="49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9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повинні</a:t>
            </a:r>
            <a:r>
              <a:rPr lang="ru-RU" sz="49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9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здійснюватися</a:t>
            </a:r>
            <a:r>
              <a:rPr lang="ru-RU" sz="49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9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відповідно</a:t>
            </a:r>
            <a:r>
              <a:rPr lang="ru-RU" sz="49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</a:t>
            </a:r>
            <a:r>
              <a:rPr lang="ru-RU" sz="49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принципів</a:t>
            </a:r>
            <a:r>
              <a:rPr lang="ru-RU" sz="49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Статуту, </a:t>
            </a:r>
            <a:r>
              <a:rPr lang="ru-RU" sz="49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міжнародним</a:t>
            </a:r>
            <a:r>
              <a:rPr lang="ru-RU" sz="49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правом та </a:t>
            </a:r>
            <a:r>
              <a:rPr lang="ru-RU" sz="49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відповідними</a:t>
            </a:r>
            <a:r>
              <a:rPr lang="ru-RU" sz="49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9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міжнародними</a:t>
            </a:r>
            <a:r>
              <a:rPr lang="ru-RU" sz="49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9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конвенціями</a:t>
            </a:r>
            <a:r>
              <a:rPr lang="ru-RU" sz="49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". </a:t>
            </a:r>
            <a:r>
              <a:rPr lang="ru-RU" sz="49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Іншими</a:t>
            </a:r>
            <a:r>
              <a:rPr lang="ru-RU" sz="49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словами, </a:t>
            </a:r>
            <a:r>
              <a:rPr lang="ru-RU" sz="49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правомірність</a:t>
            </a:r>
            <a:r>
              <a:rPr lang="ru-RU" sz="49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ru-RU" sz="49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необхідна</a:t>
            </a:r>
            <a:r>
              <a:rPr lang="ru-RU" sz="49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9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умова</a:t>
            </a:r>
            <a:r>
              <a:rPr lang="ru-RU" sz="49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9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успішної</a:t>
            </a:r>
            <a:r>
              <a:rPr lang="ru-RU" sz="49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9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боротьби</a:t>
            </a:r>
            <a:r>
              <a:rPr lang="ru-RU" sz="49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 </a:t>
            </a:r>
            <a:r>
              <a:rPr lang="ru-RU" sz="49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тероризмом</a:t>
            </a:r>
            <a:r>
              <a:rPr lang="ru-RU" sz="49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49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Міжнародне</a:t>
            </a:r>
            <a:r>
              <a:rPr lang="ru-RU" sz="49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право повинно </a:t>
            </a:r>
            <a:r>
              <a:rPr lang="ru-RU" sz="49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перешкоджати</a:t>
            </a:r>
            <a:r>
              <a:rPr lang="ru-RU" sz="49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9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використанню</a:t>
            </a:r>
            <a:r>
              <a:rPr lang="ru-RU" sz="49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9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боротьби</a:t>
            </a:r>
            <a:r>
              <a:rPr lang="ru-RU" sz="49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 </a:t>
            </a:r>
            <a:r>
              <a:rPr lang="ru-RU" sz="49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тероризмом</a:t>
            </a:r>
            <a:r>
              <a:rPr lang="ru-RU" sz="49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для </a:t>
            </a:r>
            <a:r>
              <a:rPr lang="ru-RU" sz="49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інших</a:t>
            </a:r>
            <a:r>
              <a:rPr lang="ru-RU" sz="49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9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політичних</a:t>
            </a:r>
            <a:r>
              <a:rPr lang="ru-RU" sz="49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9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цілей</a:t>
            </a:r>
            <a:r>
              <a:rPr lang="ru-RU" sz="49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а </a:t>
            </a:r>
            <a:r>
              <a:rPr lang="ru-RU" sz="49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також</a:t>
            </a:r>
            <a:r>
              <a:rPr lang="ru-RU" sz="49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9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запобігати</a:t>
            </a:r>
            <a:r>
              <a:rPr lang="ru-RU" sz="49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9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зайві</a:t>
            </a:r>
            <a:r>
              <a:rPr lang="ru-RU" sz="49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9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жертви</a:t>
            </a:r>
            <a:r>
              <a:rPr lang="ru-RU" sz="49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</a:t>
            </a:r>
            <a:r>
              <a:rPr lang="ru-RU" sz="49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руйнування</a:t>
            </a:r>
            <a:r>
              <a:rPr lang="ru-RU" sz="49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478773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  <p:sndAc>
          <p:stSnd>
            <p:snd r:embed="rId2" name="chimes.wav"/>
          </p:stSnd>
        </p:sndAc>
      </p:transition>
    </mc:Choice>
    <mc:Fallback>
      <p:transition spd="slow">
        <p:checker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247711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  <p:sndAc>
          <p:stSnd>
            <p:snd r:embed="rId2" name="chimes.wav"/>
          </p:stSnd>
        </p:sndAc>
      </p:transition>
    </mc:Choice>
    <mc:Fallback>
      <p:transition spd="slow">
        <p:checker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404664"/>
            <a:ext cx="8784976" cy="1752600"/>
          </a:xfrm>
        </p:spPr>
        <p:txBody>
          <a:bodyPr>
            <a:noAutofit/>
          </a:bodyPr>
          <a:lstStyle/>
          <a:p>
            <a:r>
              <a:rPr lang="ru-RU" sz="25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Істотний</a:t>
            </a:r>
            <a:r>
              <a:rPr lang="ru-RU" sz="25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5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інтерес</a:t>
            </a:r>
            <a:r>
              <a:rPr lang="ru-RU" sz="25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5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представляє</a:t>
            </a:r>
            <a:r>
              <a:rPr lang="ru-RU" sz="25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5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Європейська</a:t>
            </a:r>
            <a:r>
              <a:rPr lang="ru-RU" sz="25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5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конвенція</a:t>
            </a:r>
            <a:r>
              <a:rPr lang="ru-RU" sz="25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 </a:t>
            </a:r>
            <a:r>
              <a:rPr lang="ru-RU" sz="25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припинення</a:t>
            </a:r>
            <a:r>
              <a:rPr lang="ru-RU" sz="25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5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тероризму</a:t>
            </a:r>
            <a:r>
              <a:rPr lang="ru-RU" sz="25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5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прийнята</a:t>
            </a:r>
            <a:r>
              <a:rPr lang="ru-RU" sz="25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Радою </a:t>
            </a:r>
            <a:r>
              <a:rPr lang="ru-RU" sz="25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Європи</a:t>
            </a:r>
            <a:r>
              <a:rPr lang="ru-RU" sz="25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1977 р. У </a:t>
            </a:r>
            <a:r>
              <a:rPr lang="ru-RU" sz="25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ній</a:t>
            </a:r>
            <a:r>
              <a:rPr lang="ru-RU" sz="25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перше </a:t>
            </a:r>
            <a:r>
              <a:rPr lang="ru-RU" sz="25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місце</a:t>
            </a:r>
            <a:r>
              <a:rPr lang="ru-RU" sz="25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5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поставлені</a:t>
            </a:r>
            <a:r>
              <a:rPr lang="ru-RU" sz="25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5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перераховані</a:t>
            </a:r>
            <a:r>
              <a:rPr lang="ru-RU" sz="25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5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конвенційні</a:t>
            </a:r>
            <a:r>
              <a:rPr lang="ru-RU" sz="25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5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злочину</a:t>
            </a:r>
            <a:r>
              <a:rPr lang="ru-RU" sz="25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25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Перелік</a:t>
            </a:r>
            <a:r>
              <a:rPr lang="ru-RU" sz="25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5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доповнений</a:t>
            </a:r>
            <a:r>
              <a:rPr lang="ru-RU" sz="25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5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правопорушеннями</a:t>
            </a:r>
            <a:r>
              <a:rPr lang="ru-RU" sz="25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5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пов'язаними</a:t>
            </a:r>
            <a:r>
              <a:rPr lang="ru-RU" sz="25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 </a:t>
            </a:r>
            <a:r>
              <a:rPr lang="ru-RU" sz="25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використанням</a:t>
            </a:r>
            <a:r>
              <a:rPr lang="ru-RU" sz="25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бомб, гранат, ракет, </a:t>
            </a:r>
            <a:r>
              <a:rPr lang="ru-RU" sz="25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автоматичної</a:t>
            </a:r>
            <a:r>
              <a:rPr lang="ru-RU" sz="25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5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зброї</a:t>
            </a:r>
            <a:r>
              <a:rPr lang="ru-RU" sz="25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5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посилок</a:t>
            </a:r>
            <a:r>
              <a:rPr lang="ru-RU" sz="25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 </a:t>
            </a:r>
            <a:r>
              <a:rPr lang="ru-RU" sz="25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небезпечними</a:t>
            </a:r>
            <a:r>
              <a:rPr lang="ru-RU" sz="25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5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вкладеннями</a:t>
            </a:r>
            <a:r>
              <a:rPr lang="ru-RU" sz="25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25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Конвенція</a:t>
            </a:r>
            <a:r>
              <a:rPr lang="ru-RU" sz="25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5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кваліфікує</a:t>
            </a:r>
            <a:r>
              <a:rPr lang="ru-RU" sz="25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5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тероризм</a:t>
            </a:r>
            <a:r>
              <a:rPr lang="ru-RU" sz="25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як </a:t>
            </a:r>
            <a:r>
              <a:rPr lang="ru-RU" sz="25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злочин</a:t>
            </a:r>
            <a:r>
              <a:rPr lang="ru-RU" sz="25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</a:t>
            </a:r>
            <a:r>
              <a:rPr lang="ru-RU" sz="25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спробу</a:t>
            </a:r>
            <a:r>
              <a:rPr lang="ru-RU" sz="25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5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здійснення</a:t>
            </a:r>
            <a:r>
              <a:rPr lang="ru-RU" sz="25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5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терористичного</a:t>
            </a:r>
            <a:r>
              <a:rPr lang="ru-RU" sz="25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акту </a:t>
            </a:r>
            <a:r>
              <a:rPr lang="ru-RU" sz="25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або</a:t>
            </a:r>
            <a:r>
              <a:rPr lang="ru-RU" sz="25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участь як </a:t>
            </a:r>
            <a:r>
              <a:rPr lang="ru-RU" sz="25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спільника</a:t>
            </a:r>
            <a:r>
              <a:rPr lang="ru-RU" sz="25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особи, яка </a:t>
            </a:r>
            <a:r>
              <a:rPr lang="ru-RU" sz="25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здійснює</a:t>
            </a:r>
            <a:r>
              <a:rPr lang="ru-RU" sz="25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5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або</a:t>
            </a:r>
            <a:r>
              <a:rPr lang="ru-RU" sz="25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5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намагається</a:t>
            </a:r>
            <a:r>
              <a:rPr lang="ru-RU" sz="25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5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скоїти</a:t>
            </a:r>
            <a:r>
              <a:rPr lang="ru-RU" sz="25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5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подібний</a:t>
            </a:r>
            <a:r>
              <a:rPr lang="ru-RU" sz="25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5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злочин</a:t>
            </a:r>
            <a:r>
              <a:rPr lang="ru-RU" sz="25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У </a:t>
            </a:r>
            <a:r>
              <a:rPr lang="ru-RU" sz="25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більшості</a:t>
            </a:r>
            <a:r>
              <a:rPr lang="ru-RU" sz="25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5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випадків</a:t>
            </a:r>
            <a:r>
              <a:rPr lang="ru-RU" sz="25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5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тероризм</a:t>
            </a:r>
            <a:r>
              <a:rPr lang="ru-RU" sz="25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служить </a:t>
            </a:r>
            <a:r>
              <a:rPr lang="ru-RU" sz="25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політичним</a:t>
            </a:r>
            <a:r>
              <a:rPr lang="ru-RU" sz="25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5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цілям</a:t>
            </a:r>
            <a:r>
              <a:rPr lang="ru-RU" sz="25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Тому в </a:t>
            </a:r>
            <a:r>
              <a:rPr lang="ru-RU" sz="25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Конвенції</a:t>
            </a:r>
            <a:r>
              <a:rPr lang="ru-RU" sz="25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 </a:t>
            </a:r>
            <a:r>
              <a:rPr lang="ru-RU" sz="25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тероризм</a:t>
            </a:r>
            <a:r>
              <a:rPr lang="ru-RU" sz="25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5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спеціально</a:t>
            </a:r>
            <a:r>
              <a:rPr lang="ru-RU" sz="25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5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обумовлено</a:t>
            </a:r>
            <a:r>
              <a:rPr lang="ru-RU" sz="25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5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sz="25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для </a:t>
            </a:r>
            <a:r>
              <a:rPr lang="ru-RU" sz="25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забезпечення</a:t>
            </a:r>
            <a:r>
              <a:rPr lang="ru-RU" sz="25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5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видачі</a:t>
            </a:r>
            <a:r>
              <a:rPr lang="ru-RU" sz="25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5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злочинця</a:t>
            </a:r>
            <a:r>
              <a:rPr lang="ru-RU" sz="25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5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ніяке</a:t>
            </a:r>
            <a:r>
              <a:rPr lang="ru-RU" sz="25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5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злочин</a:t>
            </a:r>
            <a:r>
              <a:rPr lang="ru-RU" sz="25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такого роду не буде </a:t>
            </a:r>
            <a:r>
              <a:rPr lang="ru-RU" sz="25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розглядатися</a:t>
            </a:r>
            <a:r>
              <a:rPr lang="ru-RU" sz="25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як </a:t>
            </a:r>
            <a:r>
              <a:rPr lang="ru-RU" sz="25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політичне</a:t>
            </a:r>
            <a:r>
              <a:rPr lang="ru-RU" sz="25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25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Іншими</a:t>
            </a:r>
            <a:r>
              <a:rPr lang="ru-RU" sz="25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словами, </a:t>
            </a:r>
            <a:r>
              <a:rPr lang="ru-RU" sz="25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використання</a:t>
            </a:r>
            <a:r>
              <a:rPr lang="ru-RU" sz="25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5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терору</a:t>
            </a:r>
            <a:r>
              <a:rPr lang="ru-RU" sz="25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25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політичних</a:t>
            </a:r>
            <a:r>
              <a:rPr lang="ru-RU" sz="25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5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цілях</a:t>
            </a:r>
            <a:r>
              <a:rPr lang="ru-RU" sz="25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не </a:t>
            </a:r>
            <a:r>
              <a:rPr lang="ru-RU" sz="25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менше</a:t>
            </a:r>
            <a:r>
              <a:rPr lang="ru-RU" sz="25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5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злочинно</a:t>
            </a:r>
            <a:r>
              <a:rPr lang="ru-RU" sz="25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5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ніж</a:t>
            </a:r>
            <a:r>
              <a:rPr lang="ru-RU" sz="25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25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інших</a:t>
            </a:r>
            <a:r>
              <a:rPr lang="ru-RU" sz="25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5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випадках</a:t>
            </a:r>
            <a:r>
              <a:rPr lang="ru-RU" sz="25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ru-RU" sz="2800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700" dirty="0" smtClean="0"/>
          </a:p>
        </p:txBody>
      </p:sp>
    </p:spTree>
    <p:extLst>
      <p:ext uri="{BB962C8B-B14F-4D97-AF65-F5344CB8AC3E}">
        <p14:creationId xmlns:p14="http://schemas.microsoft.com/office/powerpoint/2010/main" val="33409832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  <p:sndAc>
          <p:stSnd>
            <p:snd r:embed="rId2" name="chimes.wav"/>
          </p:stSnd>
        </p:sndAc>
      </p:transition>
    </mc:Choice>
    <mc:Fallback>
      <p:transition spd="slow">
        <p:checker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60648"/>
            <a:ext cx="8712968" cy="1752600"/>
          </a:xfrm>
        </p:spPr>
        <p:txBody>
          <a:bodyPr>
            <a:noAutofit/>
          </a:bodyPr>
          <a:lstStyle/>
          <a:p>
            <a:r>
              <a:rPr lang="ru-RU" sz="2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Терористичні</a:t>
            </a:r>
            <a:r>
              <a:rPr lang="ru-RU" sz="2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акти</a:t>
            </a:r>
            <a:r>
              <a:rPr lang="ru-RU" sz="2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Нью-Йорку і </a:t>
            </a:r>
            <a:r>
              <a:rPr lang="ru-RU" sz="2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Вашингтоні</a:t>
            </a:r>
            <a:r>
              <a:rPr lang="ru-RU" sz="2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</a:t>
            </a:r>
            <a:r>
              <a:rPr lang="ru-RU" sz="2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вересні</a:t>
            </a:r>
            <a:r>
              <a:rPr lang="ru-RU" sz="2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2001 р. показали, </a:t>
            </a:r>
            <a:r>
              <a:rPr lang="ru-RU" sz="2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sz="2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сьогодні</a:t>
            </a:r>
            <a:r>
              <a:rPr lang="ru-RU" sz="2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навіть</a:t>
            </a:r>
            <a:r>
              <a:rPr lang="ru-RU" sz="2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могутня</a:t>
            </a:r>
            <a:r>
              <a:rPr lang="ru-RU" sz="2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держава не в </a:t>
            </a:r>
            <a:r>
              <a:rPr lang="ru-RU" sz="2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змозі</a:t>
            </a:r>
            <a:r>
              <a:rPr lang="ru-RU" sz="2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власними</a:t>
            </a:r>
            <a:r>
              <a:rPr lang="ru-RU" sz="2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силами </a:t>
            </a:r>
            <a:r>
              <a:rPr lang="ru-RU" sz="2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забезпечити</a:t>
            </a:r>
            <a:r>
              <a:rPr lang="ru-RU" sz="2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безпеку</a:t>
            </a:r>
            <a:r>
              <a:rPr lang="ru-RU" sz="2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своїх</a:t>
            </a:r>
            <a:r>
              <a:rPr lang="ru-RU" sz="2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громадян</a:t>
            </a:r>
            <a:r>
              <a:rPr lang="ru-RU" sz="2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2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Домогтися</a:t>
            </a:r>
            <a:r>
              <a:rPr lang="ru-RU" sz="2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успіху</a:t>
            </a:r>
            <a:r>
              <a:rPr lang="ru-RU" sz="2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можна</a:t>
            </a:r>
            <a:r>
              <a:rPr lang="ru-RU" sz="2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лише</a:t>
            </a:r>
            <a:r>
              <a:rPr lang="ru-RU" sz="2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шляхом широкого </a:t>
            </a:r>
            <a:r>
              <a:rPr lang="ru-RU" sz="2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співробітництва</a:t>
            </a:r>
            <a:r>
              <a:rPr lang="ru-RU" sz="2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держав. </a:t>
            </a:r>
            <a:r>
              <a:rPr lang="ru-RU" sz="2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Міжнародний</a:t>
            </a:r>
            <a:r>
              <a:rPr lang="ru-RU" sz="2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тероризм</a:t>
            </a:r>
            <a:r>
              <a:rPr lang="ru-RU" sz="2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є </a:t>
            </a:r>
            <a:r>
              <a:rPr lang="ru-RU" sz="2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однією</a:t>
            </a:r>
            <a:r>
              <a:rPr lang="ru-RU" sz="2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 </a:t>
            </a:r>
            <a:r>
              <a:rPr lang="ru-RU" sz="2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глобальних</a:t>
            </a:r>
            <a:r>
              <a:rPr lang="ru-RU" sz="2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проблем. </a:t>
            </a:r>
            <a:r>
              <a:rPr lang="ru-RU" sz="2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Успішна</a:t>
            </a:r>
            <a:r>
              <a:rPr lang="ru-RU" sz="2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боротьба</a:t>
            </a:r>
            <a:r>
              <a:rPr lang="ru-RU" sz="2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 ним </a:t>
            </a:r>
            <a:r>
              <a:rPr lang="ru-RU" sz="2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можлива</a:t>
            </a:r>
            <a:r>
              <a:rPr lang="ru-RU" sz="2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 </a:t>
            </a:r>
            <a:r>
              <a:rPr lang="ru-RU" sz="2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умови</a:t>
            </a:r>
            <a:r>
              <a:rPr lang="ru-RU" sz="2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формування</a:t>
            </a:r>
            <a:r>
              <a:rPr lang="ru-RU" sz="2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глобальної</a:t>
            </a:r>
            <a:r>
              <a:rPr lang="ru-RU" sz="2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системи</a:t>
            </a:r>
            <a:r>
              <a:rPr lang="ru-RU" sz="2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безпеки</a:t>
            </a:r>
            <a:r>
              <a:rPr lang="ru-RU" sz="2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здатної</a:t>
            </a:r>
            <a:r>
              <a:rPr lang="ru-RU" sz="2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протистояти</a:t>
            </a:r>
            <a:r>
              <a:rPr lang="ru-RU" sz="2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загрозам</a:t>
            </a:r>
            <a:r>
              <a:rPr lang="ru-RU" sz="2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</a:t>
            </a:r>
            <a:r>
              <a:rPr lang="ru-RU" sz="2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викликам</a:t>
            </a:r>
            <a:r>
              <a:rPr lang="ru-RU" sz="2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нашого</a:t>
            </a:r>
            <a:r>
              <a:rPr lang="ru-RU" sz="2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часу. </a:t>
            </a:r>
            <a:r>
              <a:rPr lang="ru-RU" sz="2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</a:t>
            </a:r>
            <a:r>
              <a:rPr lang="ru-RU" sz="2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принципове</a:t>
            </a:r>
            <a:r>
              <a:rPr lang="ru-RU" sz="2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положення</a:t>
            </a:r>
            <a:r>
              <a:rPr lang="ru-RU" sz="2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знайшло</a:t>
            </a:r>
            <a:r>
              <a:rPr lang="ru-RU" sz="2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відображення</a:t>
            </a:r>
            <a:r>
              <a:rPr lang="ru-RU" sz="2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актах СНД, </a:t>
            </a:r>
            <a:r>
              <a:rPr lang="ru-RU" sz="2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зокрема</a:t>
            </a:r>
            <a:r>
              <a:rPr lang="ru-RU" sz="2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</a:t>
            </a:r>
            <a:r>
              <a:rPr lang="ru-RU" sz="2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Програмі</a:t>
            </a:r>
            <a:r>
              <a:rPr lang="ru-RU" sz="2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 </a:t>
            </a:r>
            <a:r>
              <a:rPr lang="ru-RU" sz="2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боротьбі</a:t>
            </a:r>
            <a:r>
              <a:rPr lang="ru-RU" sz="2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 </a:t>
            </a:r>
            <a:r>
              <a:rPr lang="ru-RU" sz="2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міжнародним</a:t>
            </a:r>
            <a:r>
              <a:rPr lang="ru-RU" sz="2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тероризмом</a:t>
            </a:r>
            <a:r>
              <a:rPr lang="ru-RU" sz="2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</a:t>
            </a:r>
            <a:r>
              <a:rPr lang="ru-RU" sz="2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іншими</a:t>
            </a:r>
            <a:r>
              <a:rPr lang="ru-RU" sz="2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проявами</a:t>
            </a:r>
            <a:r>
              <a:rPr lang="ru-RU" sz="2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екстремізму</a:t>
            </a:r>
            <a:r>
              <a:rPr lang="ru-RU" sz="2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814758"/>
            <a:ext cx="3600400" cy="2503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3814758"/>
            <a:ext cx="3744416" cy="2503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2930903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  <p:sndAc>
          <p:stSnd>
            <p:snd r:embed="rId2" name="chimes.wav"/>
          </p:stSnd>
        </p:sndAc>
      </p:transition>
    </mc:Choice>
    <mc:Fallback>
      <p:transition spd="slow">
        <p:checker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692696"/>
            <a:ext cx="8496944" cy="1752600"/>
          </a:xfrm>
        </p:spPr>
        <p:txBody>
          <a:bodyPr>
            <a:normAutofit fontScale="25000" lnSpcReduction="20000"/>
          </a:bodyPr>
          <a:lstStyle/>
          <a:p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Ні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правові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ні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організаційні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міжнародні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кошти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виявилися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не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готові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зустріти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нову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загрозу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Значна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відповідальність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лежить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США,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які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відмовилися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взяти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участь в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антитерористичних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конвенціях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прийнятих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егідою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ООН, та й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загалом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ігнорували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діяльність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цієї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Організації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галузі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боротьби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тероризмом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Протверезіння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настало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лише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після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терористичних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актів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Нью-Йорку і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Вашингтоні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Вже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через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тиждень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19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вересня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2001 р.,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було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прийнято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Заяву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глав держав і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урядів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"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вісімки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".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Відносно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конвенцій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ООН в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ньому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говорилося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"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Реагуючи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жорстокі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події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11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вересня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ми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закликаємо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всі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країни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вжити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заходів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щоб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якомога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швидше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ратифікувати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ці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документи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негайно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почати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застосовувати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положення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цих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конвенцій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в тому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числі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ще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їх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ратифікації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".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3210956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  <p:sndAc>
          <p:stSnd>
            <p:snd r:embed="rId2" name="chimes.wav"/>
          </p:stSnd>
        </p:sndAc>
      </p:transition>
    </mc:Choice>
    <mc:Fallback>
      <p:transition spd="slow">
        <p:checker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548680"/>
            <a:ext cx="8568952" cy="1752600"/>
          </a:xfrm>
        </p:spPr>
        <p:txBody>
          <a:bodyPr>
            <a:normAutofit fontScale="25000" lnSpcReduction="20000"/>
          </a:bodyPr>
          <a:lstStyle/>
          <a:p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Рада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Безпеки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ООН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ухвалила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рішення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санкції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відносно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руху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талібів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зв'язку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підтримкою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ним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міжнародного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тероризму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Рішення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1373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28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вересня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2001 р.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зобов'язав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державу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вжити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таких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заходів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забезпечити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заборону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фінансування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терористичних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організацій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покласти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край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діяльності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вербування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терористів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їх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озброєння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домогтися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якнайшвидшого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приєднання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всіх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держав до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міжнародних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конвенцій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боротьбі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тероризмом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забезпечити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їх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повне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здійснення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Засновано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спеціальний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орган для контролю за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виконанням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рішення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рамках ООН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розробляється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всеосяжна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конвенція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боротьбу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тероризмом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враховує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існуючі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конвенції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відповідні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резолюції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Генеральної</a:t>
            </a:r>
            <a:r>
              <a:rPr lang="ru-RU" sz="1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1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Асамблеї</a:t>
            </a:r>
            <a:r>
              <a:rPr lang="ru-RU" sz="9600" i="1" dirty="0" smtClean="0">
                <a:solidFill>
                  <a:schemeClr val="bg1"/>
                </a:solidFill>
              </a:rPr>
              <a:t>.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0772071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  <p:sndAc>
          <p:stSnd>
            <p:snd r:embed="rId2" name="chimes.wav"/>
          </p:stSnd>
        </p:sndAc>
      </p:transition>
    </mc:Choice>
    <mc:Fallback>
      <p:transition spd="slow">
        <p:checker/>
        <p:sndAc>
          <p:stSnd>
            <p:snd r:embed="rId2" name="chimes.wav"/>
          </p:stSnd>
        </p:sndAc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9801907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  <p:sndAc>
          <p:stSnd>
            <p:snd r:embed="rId2" name="chimes.wav"/>
          </p:stSnd>
        </p:sndAc>
      </p:transition>
    </mc:Choice>
    <mc:Fallback>
      <p:transition spd="slow">
        <p:checker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052736"/>
            <a:ext cx="8496944" cy="1752600"/>
          </a:xfrm>
        </p:spPr>
        <p:txBody>
          <a:bodyPr>
            <a:normAutofit fontScale="25000" lnSpcReduction="20000"/>
          </a:bodyPr>
          <a:lstStyle/>
          <a:p>
            <a:r>
              <a:rPr lang="ru-RU" sz="13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Згідно</a:t>
            </a:r>
            <a:r>
              <a:rPr lang="ru-RU" sz="1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 </a:t>
            </a:r>
            <a:r>
              <a:rPr lang="ru-RU" sz="13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останніми</a:t>
            </a:r>
            <a:r>
              <a:rPr lang="ru-RU" sz="1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є </a:t>
            </a:r>
            <a:r>
              <a:rPr lang="ru-RU" sz="13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кримінально</a:t>
            </a:r>
            <a:r>
              <a:rPr lang="ru-RU" sz="1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3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карними</a:t>
            </a:r>
            <a:r>
              <a:rPr lang="ru-RU" sz="1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3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злочини</a:t>
            </a:r>
            <a:r>
              <a:rPr lang="ru-RU" sz="1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будь-</a:t>
            </a:r>
            <a:r>
              <a:rPr lang="ru-RU" sz="13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які</a:t>
            </a:r>
            <a:r>
              <a:rPr lang="ru-RU" sz="1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3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дії</a:t>
            </a:r>
            <a:r>
              <a:rPr lang="ru-RU" sz="1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3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методи</a:t>
            </a:r>
            <a:r>
              <a:rPr lang="ru-RU" sz="1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практика </a:t>
            </a:r>
            <a:r>
              <a:rPr lang="ru-RU" sz="13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тероризму</a:t>
            </a:r>
            <a:r>
              <a:rPr lang="ru-RU" sz="1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де б і ким </a:t>
            </a:r>
            <a:r>
              <a:rPr lang="ru-RU" sz="13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би</a:t>
            </a:r>
            <a:r>
              <a:rPr lang="ru-RU" sz="1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вони не </a:t>
            </a:r>
            <a:r>
              <a:rPr lang="ru-RU" sz="13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здійснювалися</a:t>
            </a:r>
            <a:r>
              <a:rPr lang="ru-RU" sz="1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13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Мова</a:t>
            </a:r>
            <a:r>
              <a:rPr lang="ru-RU" sz="1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3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йде</a:t>
            </a:r>
            <a:r>
              <a:rPr lang="ru-RU" sz="1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 </a:t>
            </a:r>
            <a:r>
              <a:rPr lang="ru-RU" sz="13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злочинні</a:t>
            </a:r>
            <a:r>
              <a:rPr lang="ru-RU" sz="1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3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дії</a:t>
            </a:r>
            <a:r>
              <a:rPr lang="ru-RU" sz="1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3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призначених</a:t>
            </a:r>
            <a:r>
              <a:rPr lang="ru-RU" sz="1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для </a:t>
            </a:r>
            <a:r>
              <a:rPr lang="ru-RU" sz="13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породження</a:t>
            </a:r>
            <a:r>
              <a:rPr lang="ru-RU" sz="1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страху у </a:t>
            </a:r>
            <a:r>
              <a:rPr lang="ru-RU" sz="13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населення</a:t>
            </a:r>
            <a:r>
              <a:rPr lang="ru-RU" sz="1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13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цілому</a:t>
            </a:r>
            <a:r>
              <a:rPr lang="ru-RU" sz="1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у </a:t>
            </a:r>
            <a:r>
              <a:rPr lang="ru-RU" sz="13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групи</a:t>
            </a:r>
            <a:r>
              <a:rPr lang="ru-RU" sz="1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3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осіб</a:t>
            </a:r>
            <a:r>
              <a:rPr lang="ru-RU" sz="1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3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або</a:t>
            </a:r>
            <a:r>
              <a:rPr lang="ru-RU" sz="1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</a:t>
            </a:r>
            <a:r>
              <a:rPr lang="ru-RU" sz="13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конкретних</a:t>
            </a:r>
            <a:r>
              <a:rPr lang="ru-RU" sz="1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людей в </a:t>
            </a:r>
            <a:r>
              <a:rPr lang="ru-RU" sz="13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політичних</a:t>
            </a:r>
            <a:r>
              <a:rPr lang="ru-RU" sz="1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3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цілях</a:t>
            </a:r>
            <a:r>
              <a:rPr lang="ru-RU" sz="1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13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Жодні</a:t>
            </a:r>
            <a:r>
              <a:rPr lang="ru-RU" sz="1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3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міркування</a:t>
            </a:r>
            <a:r>
              <a:rPr lang="ru-RU" sz="1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3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політичного</a:t>
            </a:r>
            <a:r>
              <a:rPr lang="ru-RU" sz="1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3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філософського</a:t>
            </a:r>
            <a:r>
              <a:rPr lang="ru-RU" sz="1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3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ідеологічного</a:t>
            </a:r>
            <a:r>
              <a:rPr lang="ru-RU" sz="1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расового, </a:t>
            </a:r>
            <a:r>
              <a:rPr lang="ru-RU" sz="13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етнічного</a:t>
            </a:r>
            <a:r>
              <a:rPr lang="ru-RU" sz="1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3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релігійного</a:t>
            </a:r>
            <a:r>
              <a:rPr lang="ru-RU" sz="1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3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або</a:t>
            </a:r>
            <a:r>
              <a:rPr lang="ru-RU" sz="1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3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іншого</a:t>
            </a:r>
            <a:r>
              <a:rPr lang="ru-RU" sz="1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характеру не </a:t>
            </a:r>
            <a:r>
              <a:rPr lang="ru-RU" sz="13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виправдовують</a:t>
            </a:r>
            <a:r>
              <a:rPr lang="ru-RU" sz="1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такого роду </a:t>
            </a:r>
            <a:r>
              <a:rPr lang="ru-RU" sz="13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дії</a:t>
            </a:r>
            <a:r>
              <a:rPr lang="ru-RU" sz="1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5718274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  <p:sndAc>
          <p:stSnd>
            <p:snd r:embed="rId2" name="chimes.wav"/>
          </p:stSnd>
        </p:sndAc>
      </p:transition>
    </mc:Choice>
    <mc:Fallback>
      <p:transition spd="slow">
        <p:checker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1244</Words>
  <Application>Microsoft Office PowerPoint</Application>
  <PresentationFormat>Экран (4:3)</PresentationFormat>
  <Paragraphs>20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Vlad</dc:creator>
  <cp:lastModifiedBy>Vlad</cp:lastModifiedBy>
  <cp:revision>7</cp:revision>
  <dcterms:created xsi:type="dcterms:W3CDTF">2015-11-19T18:49:29Z</dcterms:created>
  <dcterms:modified xsi:type="dcterms:W3CDTF">2015-11-19T19:59:25Z</dcterms:modified>
</cp:coreProperties>
</file>